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2"/>
  </p:notesMasterIdLst>
  <p:handoutMasterIdLst>
    <p:handoutMasterId r:id="rId13"/>
  </p:handoutMasterIdLst>
  <p:sldIdLst>
    <p:sldId id="436" r:id="rId5"/>
    <p:sldId id="437" r:id="rId6"/>
    <p:sldId id="448" r:id="rId7"/>
    <p:sldId id="449" r:id="rId8"/>
    <p:sldId id="442" r:id="rId9"/>
    <p:sldId id="443" r:id="rId10"/>
    <p:sldId id="43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9E7A5-9CF4-4AAD-96CC-3D1C63BD30EF}" v="338" dt="2025-01-29T02:53:58.245"/>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94" autoAdjust="0"/>
  </p:normalViewPr>
  <p:slideViewPr>
    <p:cSldViewPr snapToGrid="0">
      <p:cViewPr varScale="1">
        <p:scale>
          <a:sx n="56" d="100"/>
          <a:sy n="56" d="100"/>
        </p:scale>
        <p:origin x="402" y="27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ana palacios" userId="3cb085085ed44d29" providerId="LiveId" clId="{8BD9E7A5-9CF4-4AAD-96CC-3D1C63BD30EF}"/>
    <pc:docChg chg="undo custSel addSld delSld modSld sldOrd">
      <pc:chgData name="tatiana palacios" userId="3cb085085ed44d29" providerId="LiveId" clId="{8BD9E7A5-9CF4-4AAD-96CC-3D1C63BD30EF}" dt="2025-01-29T03:17:26.225" v="834" actId="26606"/>
      <pc:docMkLst>
        <pc:docMk/>
      </pc:docMkLst>
      <pc:sldChg chg="addSp delSp modSp mod setBg">
        <pc:chgData name="tatiana palacios" userId="3cb085085ed44d29" providerId="LiveId" clId="{8BD9E7A5-9CF4-4AAD-96CC-3D1C63BD30EF}" dt="2025-01-29T03:17:26.225" v="834" actId="26606"/>
        <pc:sldMkLst>
          <pc:docMk/>
          <pc:sldMk cId="2280806097" sldId="435"/>
        </pc:sldMkLst>
        <pc:spChg chg="add del mod">
          <ac:chgData name="tatiana palacios" userId="3cb085085ed44d29" providerId="LiveId" clId="{8BD9E7A5-9CF4-4AAD-96CC-3D1C63BD30EF}" dt="2025-01-29T03:17:26.225" v="834" actId="26606"/>
          <ac:spMkLst>
            <pc:docMk/>
            <pc:sldMk cId="2280806097" sldId="435"/>
            <ac:spMk id="3" creationId="{EF337E70-0B9D-94CB-EF82-F671DC37540D}"/>
          </ac:spMkLst>
        </pc:spChg>
        <pc:spChg chg="mod">
          <ac:chgData name="tatiana palacios" userId="3cb085085ed44d29" providerId="LiveId" clId="{8BD9E7A5-9CF4-4AAD-96CC-3D1C63BD30EF}" dt="2025-01-29T03:17:26.225" v="834" actId="26606"/>
          <ac:spMkLst>
            <pc:docMk/>
            <pc:sldMk cId="2280806097" sldId="435"/>
            <ac:spMk id="6" creationId="{6C71D8FC-E122-CABE-6FCE-615B2C341934}"/>
          </ac:spMkLst>
        </pc:spChg>
        <pc:spChg chg="del">
          <ac:chgData name="tatiana palacios" userId="3cb085085ed44d29" providerId="LiveId" clId="{8BD9E7A5-9CF4-4AAD-96CC-3D1C63BD30EF}" dt="2025-01-29T03:17:22.034" v="833" actId="478"/>
          <ac:spMkLst>
            <pc:docMk/>
            <pc:sldMk cId="2280806097" sldId="435"/>
            <ac:spMk id="9" creationId="{581F7719-973C-41CB-9EA9-DC7CEC76A077}"/>
          </ac:spMkLst>
        </pc:spChg>
        <pc:spChg chg="add">
          <ac:chgData name="tatiana palacios" userId="3cb085085ed44d29" providerId="LiveId" clId="{8BD9E7A5-9CF4-4AAD-96CC-3D1C63BD30EF}" dt="2025-01-29T03:17:26.225" v="834" actId="26606"/>
          <ac:spMkLst>
            <pc:docMk/>
            <pc:sldMk cId="2280806097" sldId="435"/>
            <ac:spMk id="13" creationId="{7A08E557-10DB-421A-876E-1AE58F8E07C4}"/>
          </ac:spMkLst>
        </pc:spChg>
        <pc:spChg chg="add">
          <ac:chgData name="tatiana palacios" userId="3cb085085ed44d29" providerId="LiveId" clId="{8BD9E7A5-9CF4-4AAD-96CC-3D1C63BD30EF}" dt="2025-01-29T03:17:26.225" v="834" actId="26606"/>
          <ac:spMkLst>
            <pc:docMk/>
            <pc:sldMk cId="2280806097" sldId="435"/>
            <ac:spMk id="15" creationId="{FA0D2B71-5D5B-4887-8703-474324E0E3F8}"/>
          </ac:spMkLst>
        </pc:spChg>
        <pc:spChg chg="add">
          <ac:chgData name="tatiana palacios" userId="3cb085085ed44d29" providerId="LiveId" clId="{8BD9E7A5-9CF4-4AAD-96CC-3D1C63BD30EF}" dt="2025-01-29T03:17:26.225" v="834" actId="26606"/>
          <ac:spMkLst>
            <pc:docMk/>
            <pc:sldMk cId="2280806097" sldId="435"/>
            <ac:spMk id="17" creationId="{DC33726A-64BA-4161-9C00-56473978E476}"/>
          </ac:spMkLst>
        </pc:spChg>
        <pc:spChg chg="add">
          <ac:chgData name="tatiana palacios" userId="3cb085085ed44d29" providerId="LiveId" clId="{8BD9E7A5-9CF4-4AAD-96CC-3D1C63BD30EF}" dt="2025-01-29T03:17:26.225" v="834" actId="26606"/>
          <ac:spMkLst>
            <pc:docMk/>
            <pc:sldMk cId="2280806097" sldId="435"/>
            <ac:spMk id="19" creationId="{98C69426-91BF-42CB-85D6-367FB5AC5841}"/>
          </ac:spMkLst>
        </pc:spChg>
        <pc:spChg chg="add">
          <ac:chgData name="tatiana palacios" userId="3cb085085ed44d29" providerId="LiveId" clId="{8BD9E7A5-9CF4-4AAD-96CC-3D1C63BD30EF}" dt="2025-01-29T03:17:26.225" v="834" actId="26606"/>
          <ac:spMkLst>
            <pc:docMk/>
            <pc:sldMk cId="2280806097" sldId="435"/>
            <ac:spMk id="21" creationId="{EED85171-4A9E-4BA1-BD5E-13B660AD281C}"/>
          </ac:spMkLst>
        </pc:spChg>
        <pc:spChg chg="add">
          <ac:chgData name="tatiana palacios" userId="3cb085085ed44d29" providerId="LiveId" clId="{8BD9E7A5-9CF4-4AAD-96CC-3D1C63BD30EF}" dt="2025-01-29T03:17:26.225" v="834" actId="26606"/>
          <ac:spMkLst>
            <pc:docMk/>
            <pc:sldMk cId="2280806097" sldId="435"/>
            <ac:spMk id="23" creationId="{09282055-79F7-4BB4-A6C7-92E8513A129A}"/>
          </ac:spMkLst>
        </pc:spChg>
        <pc:picChg chg="add">
          <ac:chgData name="tatiana palacios" userId="3cb085085ed44d29" providerId="LiveId" clId="{8BD9E7A5-9CF4-4AAD-96CC-3D1C63BD30EF}" dt="2025-01-29T03:17:26.225" v="834" actId="26606"/>
          <ac:picMkLst>
            <pc:docMk/>
            <pc:sldMk cId="2280806097" sldId="435"/>
            <ac:picMk id="10" creationId="{FA9677B4-DCE7-A2E7-13C7-76445FBFC118}"/>
          </ac:picMkLst>
        </pc:picChg>
      </pc:sldChg>
      <pc:sldChg chg="addSp delSp modSp mod">
        <pc:chgData name="tatiana palacios" userId="3cb085085ed44d29" providerId="LiveId" clId="{8BD9E7A5-9CF4-4AAD-96CC-3D1C63BD30EF}" dt="2025-01-29T01:45:57.617" v="53" actId="20577"/>
        <pc:sldMkLst>
          <pc:docMk/>
          <pc:sldMk cId="3441048361" sldId="436"/>
        </pc:sldMkLst>
        <pc:spChg chg="del mod">
          <ac:chgData name="tatiana palacios" userId="3cb085085ed44d29" providerId="LiveId" clId="{8BD9E7A5-9CF4-4AAD-96CC-3D1C63BD30EF}" dt="2025-01-29T01:44:41.565" v="30" actId="478"/>
          <ac:spMkLst>
            <pc:docMk/>
            <pc:sldMk cId="3441048361" sldId="436"/>
            <ac:spMk id="2" creationId="{F040D9AD-F97D-8DCF-97C2-FEE69475C0BC}"/>
          </ac:spMkLst>
        </pc:spChg>
        <pc:spChg chg="add mod">
          <ac:chgData name="tatiana palacios" userId="3cb085085ed44d29" providerId="LiveId" clId="{8BD9E7A5-9CF4-4AAD-96CC-3D1C63BD30EF}" dt="2025-01-29T01:45:57.617" v="53" actId="20577"/>
          <ac:spMkLst>
            <pc:docMk/>
            <pc:sldMk cId="3441048361" sldId="436"/>
            <ac:spMk id="5" creationId="{FDB707F8-D703-7948-5AE4-85D1D626F7D2}"/>
          </ac:spMkLst>
        </pc:spChg>
      </pc:sldChg>
      <pc:sldChg chg="modSp mod">
        <pc:chgData name="tatiana palacios" userId="3cb085085ed44d29" providerId="LiveId" clId="{8BD9E7A5-9CF4-4AAD-96CC-3D1C63BD30EF}" dt="2025-01-29T02:00:26.687" v="249" actId="20577"/>
        <pc:sldMkLst>
          <pc:docMk/>
          <pc:sldMk cId="2567017441" sldId="437"/>
        </pc:sldMkLst>
        <pc:spChg chg="mod">
          <ac:chgData name="tatiana palacios" userId="3cb085085ed44d29" providerId="LiveId" clId="{8BD9E7A5-9CF4-4AAD-96CC-3D1C63BD30EF}" dt="2025-01-29T02:00:26.687" v="249" actId="20577"/>
          <ac:spMkLst>
            <pc:docMk/>
            <pc:sldMk cId="2567017441" sldId="437"/>
            <ac:spMk id="3" creationId="{19504103-6319-C1BA-994F-97D3A9F1AA56}"/>
          </ac:spMkLst>
        </pc:spChg>
        <pc:spChg chg="mod">
          <ac:chgData name="tatiana palacios" userId="3cb085085ed44d29" providerId="LiveId" clId="{8BD9E7A5-9CF4-4AAD-96CC-3D1C63BD30EF}" dt="2025-01-29T01:59:46.246" v="244" actId="113"/>
          <ac:spMkLst>
            <pc:docMk/>
            <pc:sldMk cId="2567017441" sldId="437"/>
            <ac:spMk id="4" creationId="{3D7927D6-AFA7-348E-8C32-400C1E6F321D}"/>
          </ac:spMkLst>
        </pc:spChg>
      </pc:sldChg>
      <pc:sldChg chg="add del">
        <pc:chgData name="tatiana palacios" userId="3cb085085ed44d29" providerId="LiveId" clId="{8BD9E7A5-9CF4-4AAD-96CC-3D1C63BD30EF}" dt="2025-01-29T02:00:32.716" v="250" actId="47"/>
        <pc:sldMkLst>
          <pc:docMk/>
          <pc:sldMk cId="2701710032" sldId="439"/>
        </pc:sldMkLst>
      </pc:sldChg>
      <pc:sldChg chg="del">
        <pc:chgData name="tatiana palacios" userId="3cb085085ed44d29" providerId="LiveId" clId="{8BD9E7A5-9CF4-4AAD-96CC-3D1C63BD30EF}" dt="2025-01-29T03:02:57.774" v="793" actId="47"/>
        <pc:sldMkLst>
          <pc:docMk/>
          <pc:sldMk cId="3457628484" sldId="440"/>
        </pc:sldMkLst>
      </pc:sldChg>
      <pc:sldChg chg="addSp delSp modSp mod ord">
        <pc:chgData name="tatiana palacios" userId="3cb085085ed44d29" providerId="LiveId" clId="{8BD9E7A5-9CF4-4AAD-96CC-3D1C63BD30EF}" dt="2025-01-29T02:53:56.544" v="745" actId="20577"/>
        <pc:sldMkLst>
          <pc:docMk/>
          <pc:sldMk cId="3421864832" sldId="442"/>
        </pc:sldMkLst>
        <pc:spChg chg="mod">
          <ac:chgData name="tatiana palacios" userId="3cb085085ed44d29" providerId="LiveId" clId="{8BD9E7A5-9CF4-4AAD-96CC-3D1C63BD30EF}" dt="2025-01-29T02:33:38.494" v="390"/>
          <ac:spMkLst>
            <pc:docMk/>
            <pc:sldMk cId="3421864832" sldId="442"/>
            <ac:spMk id="3" creationId="{4F465791-02C3-85CB-EC2D-AE1D097AD894}"/>
          </ac:spMkLst>
        </pc:spChg>
        <pc:spChg chg="del mod">
          <ac:chgData name="tatiana palacios" userId="3cb085085ed44d29" providerId="LiveId" clId="{8BD9E7A5-9CF4-4AAD-96CC-3D1C63BD30EF}" dt="2025-01-29T02:33:48.262" v="392" actId="478"/>
          <ac:spMkLst>
            <pc:docMk/>
            <pc:sldMk cId="3421864832" sldId="442"/>
            <ac:spMk id="4" creationId="{607CC286-7253-B31F-DFE6-802920A9FC68}"/>
          </ac:spMkLst>
        </pc:spChg>
        <pc:spChg chg="del">
          <ac:chgData name="tatiana palacios" userId="3cb085085ed44d29" providerId="LiveId" clId="{8BD9E7A5-9CF4-4AAD-96CC-3D1C63BD30EF}" dt="2025-01-29T02:33:54.051" v="393" actId="478"/>
          <ac:spMkLst>
            <pc:docMk/>
            <pc:sldMk cId="3421864832" sldId="442"/>
            <ac:spMk id="5" creationId="{A6D75BC5-46CC-A36D-B72E-AE0A832FACB9}"/>
          </ac:spMkLst>
        </pc:spChg>
        <pc:spChg chg="add del mod">
          <ac:chgData name="tatiana palacios" userId="3cb085085ed44d29" providerId="LiveId" clId="{8BD9E7A5-9CF4-4AAD-96CC-3D1C63BD30EF}" dt="2025-01-29T02:34:42.514" v="394" actId="1032"/>
          <ac:spMkLst>
            <pc:docMk/>
            <pc:sldMk cId="3421864832" sldId="442"/>
            <ac:spMk id="7" creationId="{EB801A9A-DECF-BCF9-F92A-5112CDBA9DCC}"/>
          </ac:spMkLst>
        </pc:spChg>
        <pc:spChg chg="add del mod">
          <ac:chgData name="tatiana palacios" userId="3cb085085ed44d29" providerId="LiveId" clId="{8BD9E7A5-9CF4-4AAD-96CC-3D1C63BD30EF}" dt="2025-01-29T02:35:11.586" v="396" actId="478"/>
          <ac:spMkLst>
            <pc:docMk/>
            <pc:sldMk cId="3421864832" sldId="442"/>
            <ac:spMk id="9" creationId="{D3CF83A9-EA48-2CCB-DEDE-BD98AF91C0CC}"/>
          </ac:spMkLst>
        </pc:spChg>
        <pc:spChg chg="add del mod">
          <ac:chgData name="tatiana palacios" userId="3cb085085ed44d29" providerId="LiveId" clId="{8BD9E7A5-9CF4-4AAD-96CC-3D1C63BD30EF}" dt="2025-01-29T02:39:46.263" v="519" actId="478"/>
          <ac:spMkLst>
            <pc:docMk/>
            <pc:sldMk cId="3421864832" sldId="442"/>
            <ac:spMk id="12" creationId="{900D2924-FF61-A693-ABE6-386EE793A4F4}"/>
          </ac:spMkLst>
        </pc:spChg>
        <pc:graphicFrameChg chg="add del mod modGraphic">
          <ac:chgData name="tatiana palacios" userId="3cb085085ed44d29" providerId="LiveId" clId="{8BD9E7A5-9CF4-4AAD-96CC-3D1C63BD30EF}" dt="2025-01-29T02:53:56.544" v="745" actId="20577"/>
          <ac:graphicFrameMkLst>
            <pc:docMk/>
            <pc:sldMk cId="3421864832" sldId="442"/>
            <ac:graphicFrameMk id="10" creationId="{FACCF090-E475-561C-A90E-70F48A011407}"/>
          </ac:graphicFrameMkLst>
        </pc:graphicFrameChg>
      </pc:sldChg>
      <pc:sldChg chg="addSp delSp modSp mod setBg">
        <pc:chgData name="tatiana palacios" userId="3cb085085ed44d29" providerId="LiveId" clId="{8BD9E7A5-9CF4-4AAD-96CC-3D1C63BD30EF}" dt="2025-01-29T03:08:42.935" v="828" actId="1076"/>
        <pc:sldMkLst>
          <pc:docMk/>
          <pc:sldMk cId="4154249392" sldId="443"/>
        </pc:sldMkLst>
        <pc:spChg chg="mod ord">
          <ac:chgData name="tatiana palacios" userId="3cb085085ed44d29" providerId="LiveId" clId="{8BD9E7A5-9CF4-4AAD-96CC-3D1C63BD30EF}" dt="2025-01-29T03:08:32.726" v="824" actId="26606"/>
          <ac:spMkLst>
            <pc:docMk/>
            <pc:sldMk cId="4154249392" sldId="443"/>
            <ac:spMk id="2" creationId="{71E04509-99F0-B7A3-5C7A-C5A63504613A}"/>
          </ac:spMkLst>
        </pc:spChg>
        <pc:spChg chg="mod">
          <ac:chgData name="tatiana palacios" userId="3cb085085ed44d29" providerId="LiveId" clId="{8BD9E7A5-9CF4-4AAD-96CC-3D1C63BD30EF}" dt="2025-01-29T03:08:32.726" v="824" actId="26606"/>
          <ac:spMkLst>
            <pc:docMk/>
            <pc:sldMk cId="4154249392" sldId="443"/>
            <ac:spMk id="3" creationId="{B1945D54-A284-835B-B949-4F6D36F3825F}"/>
          </ac:spMkLst>
        </pc:spChg>
        <pc:spChg chg="del">
          <ac:chgData name="tatiana palacios" userId="3cb085085ed44d29" providerId="LiveId" clId="{8BD9E7A5-9CF4-4AAD-96CC-3D1C63BD30EF}" dt="2025-01-29T03:07:13.659" v="818" actId="478"/>
          <ac:spMkLst>
            <pc:docMk/>
            <pc:sldMk cId="4154249392" sldId="443"/>
            <ac:spMk id="4" creationId="{89D80981-6211-B9EF-9A10-4D4B043758C4}"/>
          </ac:spMkLst>
        </pc:spChg>
        <pc:spChg chg="del">
          <ac:chgData name="tatiana palacios" userId="3cb085085ed44d29" providerId="LiveId" clId="{8BD9E7A5-9CF4-4AAD-96CC-3D1C63BD30EF}" dt="2025-01-29T03:07:09.473" v="816" actId="478"/>
          <ac:spMkLst>
            <pc:docMk/>
            <pc:sldMk cId="4154249392" sldId="443"/>
            <ac:spMk id="5" creationId="{24041F6D-09FB-DE91-905B-ACA52F64E5B8}"/>
          </ac:spMkLst>
        </pc:spChg>
        <pc:spChg chg="add del mod">
          <ac:chgData name="tatiana palacios" userId="3cb085085ed44d29" providerId="LiveId" clId="{8BD9E7A5-9CF4-4AAD-96CC-3D1C63BD30EF}" dt="2025-01-29T03:07:11.364" v="817" actId="478"/>
          <ac:spMkLst>
            <pc:docMk/>
            <pc:sldMk cId="4154249392" sldId="443"/>
            <ac:spMk id="7" creationId="{96975E0C-FFCA-640D-3851-94ED8C24EF3F}"/>
          </ac:spMkLst>
        </pc:spChg>
        <pc:spChg chg="add del mod">
          <ac:chgData name="tatiana palacios" userId="3cb085085ed44d29" providerId="LiveId" clId="{8BD9E7A5-9CF4-4AAD-96CC-3D1C63BD30EF}" dt="2025-01-29T03:07:15.990" v="819" actId="478"/>
          <ac:spMkLst>
            <pc:docMk/>
            <pc:sldMk cId="4154249392" sldId="443"/>
            <ac:spMk id="9" creationId="{6FBD9693-4ED2-8B71-00C3-B44F9C12069E}"/>
          </ac:spMkLst>
        </pc:spChg>
        <pc:spChg chg="add del">
          <ac:chgData name="tatiana palacios" userId="3cb085085ed44d29" providerId="LiveId" clId="{8BD9E7A5-9CF4-4AAD-96CC-3D1C63BD30EF}" dt="2025-01-29T03:08:32.710" v="823" actId="26606"/>
          <ac:spMkLst>
            <pc:docMk/>
            <pc:sldMk cId="4154249392" sldId="443"/>
            <ac:spMk id="16" creationId="{7A08E557-10DB-421A-876E-1AE58F8E07C4}"/>
          </ac:spMkLst>
        </pc:spChg>
        <pc:spChg chg="add del">
          <ac:chgData name="tatiana palacios" userId="3cb085085ed44d29" providerId="LiveId" clId="{8BD9E7A5-9CF4-4AAD-96CC-3D1C63BD30EF}" dt="2025-01-29T03:08:32.710" v="823" actId="26606"/>
          <ac:spMkLst>
            <pc:docMk/>
            <pc:sldMk cId="4154249392" sldId="443"/>
            <ac:spMk id="18" creationId="{9B9C0EA8-1D7C-4958-8088-FCCA7A14337D}"/>
          </ac:spMkLst>
        </pc:spChg>
        <pc:spChg chg="add del">
          <ac:chgData name="tatiana palacios" userId="3cb085085ed44d29" providerId="LiveId" clId="{8BD9E7A5-9CF4-4AAD-96CC-3D1C63BD30EF}" dt="2025-01-29T03:08:32.710" v="823" actId="26606"/>
          <ac:spMkLst>
            <pc:docMk/>
            <pc:sldMk cId="4154249392" sldId="443"/>
            <ac:spMk id="20" creationId="{5000D6DE-A23B-4C22-B47F-8F693347EFE8}"/>
          </ac:spMkLst>
        </pc:spChg>
        <pc:spChg chg="add del">
          <ac:chgData name="tatiana palacios" userId="3cb085085ed44d29" providerId="LiveId" clId="{8BD9E7A5-9CF4-4AAD-96CC-3D1C63BD30EF}" dt="2025-01-29T03:08:32.710" v="823" actId="26606"/>
          <ac:spMkLst>
            <pc:docMk/>
            <pc:sldMk cId="4154249392" sldId="443"/>
            <ac:spMk id="22" creationId="{24D14FB4-6458-4E1D-B46C-BBE29EDFC23C}"/>
          </ac:spMkLst>
        </pc:spChg>
        <pc:spChg chg="add del">
          <ac:chgData name="tatiana palacios" userId="3cb085085ed44d29" providerId="LiveId" clId="{8BD9E7A5-9CF4-4AAD-96CC-3D1C63BD30EF}" dt="2025-01-29T03:08:32.710" v="823" actId="26606"/>
          <ac:spMkLst>
            <pc:docMk/>
            <pc:sldMk cId="4154249392" sldId="443"/>
            <ac:spMk id="24" creationId="{3CF0F7CE-15DE-4549-B1AD-71D91FB52CF6}"/>
          </ac:spMkLst>
        </pc:spChg>
        <pc:spChg chg="add del">
          <ac:chgData name="tatiana palacios" userId="3cb085085ed44d29" providerId="LiveId" clId="{8BD9E7A5-9CF4-4AAD-96CC-3D1C63BD30EF}" dt="2025-01-29T03:08:32.710" v="823" actId="26606"/>
          <ac:spMkLst>
            <pc:docMk/>
            <pc:sldMk cId="4154249392" sldId="443"/>
            <ac:spMk id="26" creationId="{3D651D50-AFE8-4258-90FE-E239C313818F}"/>
          </ac:spMkLst>
        </pc:spChg>
        <pc:spChg chg="add">
          <ac:chgData name="tatiana palacios" userId="3cb085085ed44d29" providerId="LiveId" clId="{8BD9E7A5-9CF4-4AAD-96CC-3D1C63BD30EF}" dt="2025-01-29T03:08:32.726" v="824" actId="26606"/>
          <ac:spMkLst>
            <pc:docMk/>
            <pc:sldMk cId="4154249392" sldId="443"/>
            <ac:spMk id="28" creationId="{7A08E557-10DB-421A-876E-1AE58F8E07C4}"/>
          </ac:spMkLst>
        </pc:spChg>
        <pc:spChg chg="add">
          <ac:chgData name="tatiana palacios" userId="3cb085085ed44d29" providerId="LiveId" clId="{8BD9E7A5-9CF4-4AAD-96CC-3D1C63BD30EF}" dt="2025-01-29T03:08:32.726" v="824" actId="26606"/>
          <ac:spMkLst>
            <pc:docMk/>
            <pc:sldMk cId="4154249392" sldId="443"/>
            <ac:spMk id="29" creationId="{FA0D2B71-5D5B-4887-8703-474324E0E3F8}"/>
          </ac:spMkLst>
        </pc:spChg>
        <pc:spChg chg="add">
          <ac:chgData name="tatiana palacios" userId="3cb085085ed44d29" providerId="LiveId" clId="{8BD9E7A5-9CF4-4AAD-96CC-3D1C63BD30EF}" dt="2025-01-29T03:08:32.726" v="824" actId="26606"/>
          <ac:spMkLst>
            <pc:docMk/>
            <pc:sldMk cId="4154249392" sldId="443"/>
            <ac:spMk id="30" creationId="{DC33726A-64BA-4161-9C00-56473978E476}"/>
          </ac:spMkLst>
        </pc:spChg>
        <pc:spChg chg="add">
          <ac:chgData name="tatiana palacios" userId="3cb085085ed44d29" providerId="LiveId" clId="{8BD9E7A5-9CF4-4AAD-96CC-3D1C63BD30EF}" dt="2025-01-29T03:08:32.726" v="824" actId="26606"/>
          <ac:spMkLst>
            <pc:docMk/>
            <pc:sldMk cId="4154249392" sldId="443"/>
            <ac:spMk id="31" creationId="{98C69426-91BF-42CB-85D6-367FB5AC5841}"/>
          </ac:spMkLst>
        </pc:spChg>
        <pc:spChg chg="add">
          <ac:chgData name="tatiana palacios" userId="3cb085085ed44d29" providerId="LiveId" clId="{8BD9E7A5-9CF4-4AAD-96CC-3D1C63BD30EF}" dt="2025-01-29T03:08:32.726" v="824" actId="26606"/>
          <ac:spMkLst>
            <pc:docMk/>
            <pc:sldMk cId="4154249392" sldId="443"/>
            <ac:spMk id="32" creationId="{EED85171-4A9E-4BA1-BD5E-13B660AD281C}"/>
          </ac:spMkLst>
        </pc:spChg>
        <pc:spChg chg="add">
          <ac:chgData name="tatiana palacios" userId="3cb085085ed44d29" providerId="LiveId" clId="{8BD9E7A5-9CF4-4AAD-96CC-3D1C63BD30EF}" dt="2025-01-29T03:08:32.726" v="824" actId="26606"/>
          <ac:spMkLst>
            <pc:docMk/>
            <pc:sldMk cId="4154249392" sldId="443"/>
            <ac:spMk id="33" creationId="{09282055-79F7-4BB4-A6C7-92E8513A129A}"/>
          </ac:spMkLst>
        </pc:spChg>
        <pc:picChg chg="add mod">
          <ac:chgData name="tatiana palacios" userId="3cb085085ed44d29" providerId="LiveId" clId="{8BD9E7A5-9CF4-4AAD-96CC-3D1C63BD30EF}" dt="2025-01-29T03:08:42.935" v="828" actId="1076"/>
          <ac:picMkLst>
            <pc:docMk/>
            <pc:sldMk cId="4154249392" sldId="443"/>
            <ac:picMk id="11" creationId="{1AEA30D2-45FC-5467-14AD-30FE2D7F5641}"/>
          </ac:picMkLst>
        </pc:picChg>
      </pc:sldChg>
      <pc:sldChg chg="add del">
        <pc:chgData name="tatiana palacios" userId="3cb085085ed44d29" providerId="LiveId" clId="{8BD9E7A5-9CF4-4AAD-96CC-3D1C63BD30EF}" dt="2025-01-29T03:17:15.076" v="829" actId="47"/>
        <pc:sldMkLst>
          <pc:docMk/>
          <pc:sldMk cId="248113133" sldId="444"/>
        </pc:sldMkLst>
      </pc:sldChg>
      <pc:sldChg chg="del">
        <pc:chgData name="tatiana palacios" userId="3cb085085ed44d29" providerId="LiveId" clId="{8BD9E7A5-9CF4-4AAD-96CC-3D1C63BD30EF}" dt="2025-01-29T03:17:16.241" v="830" actId="47"/>
        <pc:sldMkLst>
          <pc:docMk/>
          <pc:sldMk cId="1748824049" sldId="445"/>
        </pc:sldMkLst>
      </pc:sldChg>
      <pc:sldChg chg="del">
        <pc:chgData name="tatiana palacios" userId="3cb085085ed44d29" providerId="LiveId" clId="{8BD9E7A5-9CF4-4AAD-96CC-3D1C63BD30EF}" dt="2025-01-29T03:17:17.721" v="831" actId="47"/>
        <pc:sldMkLst>
          <pc:docMk/>
          <pc:sldMk cId="517068035" sldId="446"/>
        </pc:sldMkLst>
      </pc:sldChg>
      <pc:sldChg chg="del">
        <pc:chgData name="tatiana palacios" userId="3cb085085ed44d29" providerId="LiveId" clId="{8BD9E7A5-9CF4-4AAD-96CC-3D1C63BD30EF}" dt="2025-01-29T03:17:18.693" v="832" actId="47"/>
        <pc:sldMkLst>
          <pc:docMk/>
          <pc:sldMk cId="1631804628" sldId="447"/>
        </pc:sldMkLst>
      </pc:sldChg>
      <pc:sldChg chg="addSp delSp modSp new mod ord setBg">
        <pc:chgData name="tatiana palacios" userId="3cb085085ed44d29" providerId="LiveId" clId="{8BD9E7A5-9CF4-4AAD-96CC-3D1C63BD30EF}" dt="2025-01-29T03:05:57.688" v="804"/>
        <pc:sldMkLst>
          <pc:docMk/>
          <pc:sldMk cId="2324989515" sldId="448"/>
        </pc:sldMkLst>
        <pc:spChg chg="mod">
          <ac:chgData name="tatiana palacios" userId="3cb085085ed44d29" providerId="LiveId" clId="{8BD9E7A5-9CF4-4AAD-96CC-3D1C63BD30EF}" dt="2025-01-29T02:28:24.018" v="361" actId="1076"/>
          <ac:spMkLst>
            <pc:docMk/>
            <pc:sldMk cId="2324989515" sldId="448"/>
            <ac:spMk id="2" creationId="{8E70F05F-78E9-3556-0DC3-B529B6BE4958}"/>
          </ac:spMkLst>
        </pc:spChg>
        <pc:spChg chg="add del">
          <ac:chgData name="tatiana palacios" userId="3cb085085ed44d29" providerId="LiveId" clId="{8BD9E7A5-9CF4-4AAD-96CC-3D1C63BD30EF}" dt="2025-01-29T02:24:10.859" v="290"/>
          <ac:spMkLst>
            <pc:docMk/>
            <pc:sldMk cId="2324989515" sldId="448"/>
            <ac:spMk id="3" creationId="{A53A2B56-7631-A51B-EE00-12C731AE9307}"/>
          </ac:spMkLst>
        </pc:spChg>
        <pc:spChg chg="mod">
          <ac:chgData name="tatiana palacios" userId="3cb085085ed44d29" providerId="LiveId" clId="{8BD9E7A5-9CF4-4AAD-96CC-3D1C63BD30EF}" dt="2025-01-29T02:26:06.816" v="330" actId="26606"/>
          <ac:spMkLst>
            <pc:docMk/>
            <pc:sldMk cId="2324989515" sldId="448"/>
            <ac:spMk id="4" creationId="{4568F113-022B-32EA-3A35-A9C734E5466C}"/>
          </ac:spMkLst>
        </pc:spChg>
        <pc:spChg chg="add del">
          <ac:chgData name="tatiana palacios" userId="3cb085085ed44d29" providerId="LiveId" clId="{8BD9E7A5-9CF4-4AAD-96CC-3D1C63BD30EF}" dt="2025-01-29T02:24:33.871" v="301" actId="26606"/>
          <ac:spMkLst>
            <pc:docMk/>
            <pc:sldMk cId="2324989515" sldId="448"/>
            <ac:spMk id="11" creationId="{7A08E557-10DB-421A-876E-1AE58F8E07C4}"/>
          </ac:spMkLst>
        </pc:spChg>
        <pc:spChg chg="add del">
          <ac:chgData name="tatiana palacios" userId="3cb085085ed44d29" providerId="LiveId" clId="{8BD9E7A5-9CF4-4AAD-96CC-3D1C63BD30EF}" dt="2025-01-29T02:24:32.894" v="298" actId="26606"/>
          <ac:spMkLst>
            <pc:docMk/>
            <pc:sldMk cId="2324989515" sldId="448"/>
            <ac:spMk id="13" creationId="{B5B09F67-0226-4836-9B22-AFF94EF63BE1}"/>
          </ac:spMkLst>
        </pc:spChg>
        <pc:spChg chg="add del">
          <ac:chgData name="tatiana palacios" userId="3cb085085ed44d29" providerId="LiveId" clId="{8BD9E7A5-9CF4-4AAD-96CC-3D1C63BD30EF}" dt="2025-01-29T02:24:33.871" v="301" actId="26606"/>
          <ac:spMkLst>
            <pc:docMk/>
            <pc:sldMk cId="2324989515" sldId="448"/>
            <ac:spMk id="15" creationId="{EF6D18FB-3D39-4747-9ED8-42C5DFAB8A26}"/>
          </ac:spMkLst>
        </pc:spChg>
        <pc:spChg chg="add del">
          <ac:chgData name="tatiana palacios" userId="3cb085085ed44d29" providerId="LiveId" clId="{8BD9E7A5-9CF4-4AAD-96CC-3D1C63BD30EF}" dt="2025-01-29T02:24:33.871" v="301" actId="26606"/>
          <ac:spMkLst>
            <pc:docMk/>
            <pc:sldMk cId="2324989515" sldId="448"/>
            <ac:spMk id="17" creationId="{EDCDD4D4-ADBD-45B9-944B-E77CC258426B}"/>
          </ac:spMkLst>
        </pc:spChg>
        <pc:spChg chg="add del">
          <ac:chgData name="tatiana palacios" userId="3cb085085ed44d29" providerId="LiveId" clId="{8BD9E7A5-9CF4-4AAD-96CC-3D1C63BD30EF}" dt="2025-01-29T02:24:31.330" v="296" actId="26606"/>
          <ac:spMkLst>
            <pc:docMk/>
            <pc:sldMk cId="2324989515" sldId="448"/>
            <ac:spMk id="22" creationId="{7A08E557-10DB-421A-876E-1AE58F8E07C4}"/>
          </ac:spMkLst>
        </pc:spChg>
        <pc:spChg chg="add del">
          <ac:chgData name="tatiana palacios" userId="3cb085085ed44d29" providerId="LiveId" clId="{8BD9E7A5-9CF4-4AAD-96CC-3D1C63BD30EF}" dt="2025-01-29T02:24:31.330" v="296" actId="26606"/>
          <ac:spMkLst>
            <pc:docMk/>
            <pc:sldMk cId="2324989515" sldId="448"/>
            <ac:spMk id="24" creationId="{B5B09F67-0226-4836-9B22-AFF94EF63BE1}"/>
          </ac:spMkLst>
        </pc:spChg>
        <pc:spChg chg="add del">
          <ac:chgData name="tatiana palacios" userId="3cb085085ed44d29" providerId="LiveId" clId="{8BD9E7A5-9CF4-4AAD-96CC-3D1C63BD30EF}" dt="2025-01-29T02:24:31.330" v="296" actId="26606"/>
          <ac:spMkLst>
            <pc:docMk/>
            <pc:sldMk cId="2324989515" sldId="448"/>
            <ac:spMk id="26" creationId="{EF6D18FB-3D39-4747-9ED8-42C5DFAB8A26}"/>
          </ac:spMkLst>
        </pc:spChg>
        <pc:spChg chg="add del">
          <ac:chgData name="tatiana palacios" userId="3cb085085ed44d29" providerId="LiveId" clId="{8BD9E7A5-9CF4-4AAD-96CC-3D1C63BD30EF}" dt="2025-01-29T02:24:31.330" v="296" actId="26606"/>
          <ac:spMkLst>
            <pc:docMk/>
            <pc:sldMk cId="2324989515" sldId="448"/>
            <ac:spMk id="28" creationId="{EDCDD4D4-ADBD-45B9-944B-E77CC258426B}"/>
          </ac:spMkLst>
        </pc:spChg>
        <pc:spChg chg="add del">
          <ac:chgData name="tatiana palacios" userId="3cb085085ed44d29" providerId="LiveId" clId="{8BD9E7A5-9CF4-4AAD-96CC-3D1C63BD30EF}" dt="2025-01-29T02:24:32.894" v="298" actId="26606"/>
          <ac:spMkLst>
            <pc:docMk/>
            <pc:sldMk cId="2324989515" sldId="448"/>
            <ac:spMk id="30" creationId="{7A08E557-10DB-421A-876E-1AE58F8E07C4}"/>
          </ac:spMkLst>
        </pc:spChg>
        <pc:spChg chg="add del">
          <ac:chgData name="tatiana palacios" userId="3cb085085ed44d29" providerId="LiveId" clId="{8BD9E7A5-9CF4-4AAD-96CC-3D1C63BD30EF}" dt="2025-01-29T02:24:32.894" v="298" actId="26606"/>
          <ac:spMkLst>
            <pc:docMk/>
            <pc:sldMk cId="2324989515" sldId="448"/>
            <ac:spMk id="31" creationId="{9C2B84E4-3649-482C-BD35-51CFD74FBD98}"/>
          </ac:spMkLst>
        </pc:spChg>
        <pc:spChg chg="add del">
          <ac:chgData name="tatiana palacios" userId="3cb085085ed44d29" providerId="LiveId" clId="{8BD9E7A5-9CF4-4AAD-96CC-3D1C63BD30EF}" dt="2025-01-29T02:24:32.894" v="298" actId="26606"/>
          <ac:spMkLst>
            <pc:docMk/>
            <pc:sldMk cId="2324989515" sldId="448"/>
            <ac:spMk id="32" creationId="{ACE25BC1-2985-4214-A507-0A333899D65B}"/>
          </ac:spMkLst>
        </pc:spChg>
        <pc:spChg chg="add del">
          <ac:chgData name="tatiana palacios" userId="3cb085085ed44d29" providerId="LiveId" clId="{8BD9E7A5-9CF4-4AAD-96CC-3D1C63BD30EF}" dt="2025-01-29T02:24:32.894" v="298" actId="26606"/>
          <ac:spMkLst>
            <pc:docMk/>
            <pc:sldMk cId="2324989515" sldId="448"/>
            <ac:spMk id="33" creationId="{45F04A5C-6715-4359-A8D6-200E88C29341}"/>
          </ac:spMkLst>
        </pc:spChg>
        <pc:spChg chg="add del">
          <ac:chgData name="tatiana palacios" userId="3cb085085ed44d29" providerId="LiveId" clId="{8BD9E7A5-9CF4-4AAD-96CC-3D1C63BD30EF}" dt="2025-01-29T02:24:33.838" v="300" actId="26606"/>
          <ac:spMkLst>
            <pc:docMk/>
            <pc:sldMk cId="2324989515" sldId="448"/>
            <ac:spMk id="35" creationId="{7A08E557-10DB-421A-876E-1AE58F8E07C4}"/>
          </ac:spMkLst>
        </pc:spChg>
        <pc:spChg chg="add del">
          <ac:chgData name="tatiana palacios" userId="3cb085085ed44d29" providerId="LiveId" clId="{8BD9E7A5-9CF4-4AAD-96CC-3D1C63BD30EF}" dt="2025-01-29T02:24:33.838" v="300" actId="26606"/>
          <ac:spMkLst>
            <pc:docMk/>
            <pc:sldMk cId="2324989515" sldId="448"/>
            <ac:spMk id="36" creationId="{266A3FE7-60D1-46EB-85C0-DA73D11FB884}"/>
          </ac:spMkLst>
        </pc:spChg>
        <pc:spChg chg="add del">
          <ac:chgData name="tatiana palacios" userId="3cb085085ed44d29" providerId="LiveId" clId="{8BD9E7A5-9CF4-4AAD-96CC-3D1C63BD30EF}" dt="2025-01-29T02:24:33.838" v="300" actId="26606"/>
          <ac:spMkLst>
            <pc:docMk/>
            <pc:sldMk cId="2324989515" sldId="448"/>
            <ac:spMk id="37" creationId="{7C294D02-7B12-44A2-ADE7-D17811CC1683}"/>
          </ac:spMkLst>
        </pc:spChg>
        <pc:spChg chg="add del">
          <ac:chgData name="tatiana palacios" userId="3cb085085ed44d29" providerId="LiveId" clId="{8BD9E7A5-9CF4-4AAD-96CC-3D1C63BD30EF}" dt="2025-01-29T02:24:33.838" v="300" actId="26606"/>
          <ac:spMkLst>
            <pc:docMk/>
            <pc:sldMk cId="2324989515" sldId="448"/>
            <ac:spMk id="38" creationId="{0F743AA9-AD4A-4C7C-A2F8-D376FD29CCBA}"/>
          </ac:spMkLst>
        </pc:spChg>
        <pc:spChg chg="add del">
          <ac:chgData name="tatiana palacios" userId="3cb085085ed44d29" providerId="LiveId" clId="{8BD9E7A5-9CF4-4AAD-96CC-3D1C63BD30EF}" dt="2025-01-29T02:24:33.838" v="300" actId="26606"/>
          <ac:spMkLst>
            <pc:docMk/>
            <pc:sldMk cId="2324989515" sldId="448"/>
            <ac:spMk id="39" creationId="{AE959701-876A-4201-8EE6-E65DF338A8AC}"/>
          </ac:spMkLst>
        </pc:spChg>
        <pc:spChg chg="add del">
          <ac:chgData name="tatiana palacios" userId="3cb085085ed44d29" providerId="LiveId" clId="{8BD9E7A5-9CF4-4AAD-96CC-3D1C63BD30EF}" dt="2025-01-29T02:25:13.653" v="316" actId="26606"/>
          <ac:spMkLst>
            <pc:docMk/>
            <pc:sldMk cId="2324989515" sldId="448"/>
            <ac:spMk id="41" creationId="{7A08E557-10DB-421A-876E-1AE58F8E07C4}"/>
          </ac:spMkLst>
        </pc:spChg>
        <pc:spChg chg="add del">
          <ac:chgData name="tatiana palacios" userId="3cb085085ed44d29" providerId="LiveId" clId="{8BD9E7A5-9CF4-4AAD-96CC-3D1C63BD30EF}" dt="2025-01-29T02:25:13.653" v="316" actId="26606"/>
          <ac:spMkLst>
            <pc:docMk/>
            <pc:sldMk cId="2324989515" sldId="448"/>
            <ac:spMk id="42" creationId="{280E4338-08DA-4872-90B0-8A5F96ADF1A5}"/>
          </ac:spMkLst>
        </pc:spChg>
        <pc:spChg chg="add del">
          <ac:chgData name="tatiana palacios" userId="3cb085085ed44d29" providerId="LiveId" clId="{8BD9E7A5-9CF4-4AAD-96CC-3D1C63BD30EF}" dt="2025-01-29T02:25:13.653" v="316" actId="26606"/>
          <ac:spMkLst>
            <pc:docMk/>
            <pc:sldMk cId="2324989515" sldId="448"/>
            <ac:spMk id="43" creationId="{05A97896-00E1-4EAF-86AF-CAEE0E99F88C}"/>
          </ac:spMkLst>
        </pc:spChg>
        <pc:spChg chg="add del">
          <ac:chgData name="tatiana palacios" userId="3cb085085ed44d29" providerId="LiveId" clId="{8BD9E7A5-9CF4-4AAD-96CC-3D1C63BD30EF}" dt="2025-01-29T02:25:13.653" v="316" actId="26606"/>
          <ac:spMkLst>
            <pc:docMk/>
            <pc:sldMk cId="2324989515" sldId="448"/>
            <ac:spMk id="44" creationId="{3A0DE605-9FA9-43F7-9040-576E3AF4A4E3}"/>
          </ac:spMkLst>
        </pc:spChg>
        <pc:spChg chg="add del">
          <ac:chgData name="tatiana palacios" userId="3cb085085ed44d29" providerId="LiveId" clId="{8BD9E7A5-9CF4-4AAD-96CC-3D1C63BD30EF}" dt="2025-01-29T02:25:13.653" v="316" actId="26606"/>
          <ac:spMkLst>
            <pc:docMk/>
            <pc:sldMk cId="2324989515" sldId="448"/>
            <ac:spMk id="45" creationId="{03BDBF61-EA98-4376-AA6B-83854BD341B8}"/>
          </ac:spMkLst>
        </pc:spChg>
        <pc:spChg chg="add del">
          <ac:chgData name="tatiana palacios" userId="3cb085085ed44d29" providerId="LiveId" clId="{8BD9E7A5-9CF4-4AAD-96CC-3D1C63BD30EF}" dt="2025-01-29T02:25:10.281" v="313" actId="26606"/>
          <ac:spMkLst>
            <pc:docMk/>
            <pc:sldMk cId="2324989515" sldId="448"/>
            <ac:spMk id="50" creationId="{7A08E557-10DB-421A-876E-1AE58F8E07C4}"/>
          </ac:spMkLst>
        </pc:spChg>
        <pc:spChg chg="add del">
          <ac:chgData name="tatiana palacios" userId="3cb085085ed44d29" providerId="LiveId" clId="{8BD9E7A5-9CF4-4AAD-96CC-3D1C63BD30EF}" dt="2025-01-29T02:25:10.281" v="313" actId="26606"/>
          <ac:spMkLst>
            <pc:docMk/>
            <pc:sldMk cId="2324989515" sldId="448"/>
            <ac:spMk id="52" creationId="{280E4338-08DA-4872-90B0-8A5F96ADF1A5}"/>
          </ac:spMkLst>
        </pc:spChg>
        <pc:spChg chg="add del">
          <ac:chgData name="tatiana palacios" userId="3cb085085ed44d29" providerId="LiveId" clId="{8BD9E7A5-9CF4-4AAD-96CC-3D1C63BD30EF}" dt="2025-01-29T02:25:10.281" v="313" actId="26606"/>
          <ac:spMkLst>
            <pc:docMk/>
            <pc:sldMk cId="2324989515" sldId="448"/>
            <ac:spMk id="54" creationId="{05A97896-00E1-4EAF-86AF-CAEE0E99F88C}"/>
          </ac:spMkLst>
        </pc:spChg>
        <pc:spChg chg="add del">
          <ac:chgData name="tatiana palacios" userId="3cb085085ed44d29" providerId="LiveId" clId="{8BD9E7A5-9CF4-4AAD-96CC-3D1C63BD30EF}" dt="2025-01-29T02:25:10.281" v="313" actId="26606"/>
          <ac:spMkLst>
            <pc:docMk/>
            <pc:sldMk cId="2324989515" sldId="448"/>
            <ac:spMk id="56" creationId="{3A0DE605-9FA9-43F7-9040-576E3AF4A4E3}"/>
          </ac:spMkLst>
        </pc:spChg>
        <pc:spChg chg="add del">
          <ac:chgData name="tatiana palacios" userId="3cb085085ed44d29" providerId="LiveId" clId="{8BD9E7A5-9CF4-4AAD-96CC-3D1C63BD30EF}" dt="2025-01-29T02:25:10.281" v="313" actId="26606"/>
          <ac:spMkLst>
            <pc:docMk/>
            <pc:sldMk cId="2324989515" sldId="448"/>
            <ac:spMk id="58" creationId="{03BDBF61-EA98-4376-AA6B-83854BD341B8}"/>
          </ac:spMkLst>
        </pc:spChg>
        <pc:spChg chg="add del">
          <ac:chgData name="tatiana palacios" userId="3cb085085ed44d29" providerId="LiveId" clId="{8BD9E7A5-9CF4-4AAD-96CC-3D1C63BD30EF}" dt="2025-01-29T02:25:13.557" v="315" actId="26606"/>
          <ac:spMkLst>
            <pc:docMk/>
            <pc:sldMk cId="2324989515" sldId="448"/>
            <ac:spMk id="60" creationId="{7A08E557-10DB-421A-876E-1AE58F8E07C4}"/>
          </ac:spMkLst>
        </pc:spChg>
        <pc:spChg chg="add del">
          <ac:chgData name="tatiana palacios" userId="3cb085085ed44d29" providerId="LiveId" clId="{8BD9E7A5-9CF4-4AAD-96CC-3D1C63BD30EF}" dt="2025-01-29T02:25:13.557" v="315" actId="26606"/>
          <ac:spMkLst>
            <pc:docMk/>
            <pc:sldMk cId="2324989515" sldId="448"/>
            <ac:spMk id="61" creationId="{280E4338-08DA-4872-90B0-8A5F96ADF1A5}"/>
          </ac:spMkLst>
        </pc:spChg>
        <pc:spChg chg="add del">
          <ac:chgData name="tatiana palacios" userId="3cb085085ed44d29" providerId="LiveId" clId="{8BD9E7A5-9CF4-4AAD-96CC-3D1C63BD30EF}" dt="2025-01-29T02:25:13.557" v="315" actId="26606"/>
          <ac:spMkLst>
            <pc:docMk/>
            <pc:sldMk cId="2324989515" sldId="448"/>
            <ac:spMk id="62" creationId="{05A97896-00E1-4EAF-86AF-CAEE0E99F88C}"/>
          </ac:spMkLst>
        </pc:spChg>
        <pc:spChg chg="add del">
          <ac:chgData name="tatiana palacios" userId="3cb085085ed44d29" providerId="LiveId" clId="{8BD9E7A5-9CF4-4AAD-96CC-3D1C63BD30EF}" dt="2025-01-29T02:25:13.557" v="315" actId="26606"/>
          <ac:spMkLst>
            <pc:docMk/>
            <pc:sldMk cId="2324989515" sldId="448"/>
            <ac:spMk id="63" creationId="{3A0DE605-9FA9-43F7-9040-576E3AF4A4E3}"/>
          </ac:spMkLst>
        </pc:spChg>
        <pc:spChg chg="add del">
          <ac:chgData name="tatiana palacios" userId="3cb085085ed44d29" providerId="LiveId" clId="{8BD9E7A5-9CF4-4AAD-96CC-3D1C63BD30EF}" dt="2025-01-29T02:25:13.557" v="315" actId="26606"/>
          <ac:spMkLst>
            <pc:docMk/>
            <pc:sldMk cId="2324989515" sldId="448"/>
            <ac:spMk id="64" creationId="{03BDBF61-EA98-4376-AA6B-83854BD341B8}"/>
          </ac:spMkLst>
        </pc:spChg>
        <pc:spChg chg="add del">
          <ac:chgData name="tatiana palacios" userId="3cb085085ed44d29" providerId="LiveId" clId="{8BD9E7A5-9CF4-4AAD-96CC-3D1C63BD30EF}" dt="2025-01-29T02:25:30.701" v="319" actId="26606"/>
          <ac:spMkLst>
            <pc:docMk/>
            <pc:sldMk cId="2324989515" sldId="448"/>
            <ac:spMk id="66" creationId="{7A08E557-10DB-421A-876E-1AE58F8E07C4}"/>
          </ac:spMkLst>
        </pc:spChg>
        <pc:spChg chg="add del">
          <ac:chgData name="tatiana palacios" userId="3cb085085ed44d29" providerId="LiveId" clId="{8BD9E7A5-9CF4-4AAD-96CC-3D1C63BD30EF}" dt="2025-01-29T02:25:30.701" v="319" actId="26606"/>
          <ac:spMkLst>
            <pc:docMk/>
            <pc:sldMk cId="2324989515" sldId="448"/>
            <ac:spMk id="67" creationId="{7EFE8E1C-6E21-431C-9566-DBE21EB862EA}"/>
          </ac:spMkLst>
        </pc:spChg>
        <pc:spChg chg="add del">
          <ac:chgData name="tatiana palacios" userId="3cb085085ed44d29" providerId="LiveId" clId="{8BD9E7A5-9CF4-4AAD-96CC-3D1C63BD30EF}" dt="2025-01-29T02:25:30.701" v="319" actId="26606"/>
          <ac:spMkLst>
            <pc:docMk/>
            <pc:sldMk cId="2324989515" sldId="448"/>
            <ac:spMk id="68" creationId="{7CB7A76F-CC93-42A5-9502-CBD469E99327}"/>
          </ac:spMkLst>
        </pc:spChg>
        <pc:spChg chg="add del">
          <ac:chgData name="tatiana palacios" userId="3cb085085ed44d29" providerId="LiveId" clId="{8BD9E7A5-9CF4-4AAD-96CC-3D1C63BD30EF}" dt="2025-01-29T02:25:30.701" v="319" actId="26606"/>
          <ac:spMkLst>
            <pc:docMk/>
            <pc:sldMk cId="2324989515" sldId="448"/>
            <ac:spMk id="69" creationId="{CC2217DE-76DC-41C2-B926-88035EF63B27}"/>
          </ac:spMkLst>
        </pc:spChg>
        <pc:spChg chg="add del">
          <ac:chgData name="tatiana palacios" userId="3cb085085ed44d29" providerId="LiveId" clId="{8BD9E7A5-9CF4-4AAD-96CC-3D1C63BD30EF}" dt="2025-01-29T02:26:06.895" v="331" actId="26606"/>
          <ac:spMkLst>
            <pc:docMk/>
            <pc:sldMk cId="2324989515" sldId="448"/>
            <ac:spMk id="74" creationId="{7A08E557-10DB-421A-876E-1AE58F8E07C4}"/>
          </ac:spMkLst>
        </pc:spChg>
        <pc:spChg chg="add del">
          <ac:chgData name="tatiana palacios" userId="3cb085085ed44d29" providerId="LiveId" clId="{8BD9E7A5-9CF4-4AAD-96CC-3D1C63BD30EF}" dt="2025-01-29T02:26:06.895" v="331" actId="26606"/>
          <ac:spMkLst>
            <pc:docMk/>
            <pc:sldMk cId="2324989515" sldId="448"/>
            <ac:spMk id="76" creationId="{266A3FE7-60D1-46EB-85C0-DA73D11FB884}"/>
          </ac:spMkLst>
        </pc:spChg>
        <pc:spChg chg="add del">
          <ac:chgData name="tatiana palacios" userId="3cb085085ed44d29" providerId="LiveId" clId="{8BD9E7A5-9CF4-4AAD-96CC-3D1C63BD30EF}" dt="2025-01-29T02:26:06.895" v="331" actId="26606"/>
          <ac:spMkLst>
            <pc:docMk/>
            <pc:sldMk cId="2324989515" sldId="448"/>
            <ac:spMk id="78" creationId="{7C294D02-7B12-44A2-ADE7-D17811CC1683}"/>
          </ac:spMkLst>
        </pc:spChg>
        <pc:spChg chg="add del">
          <ac:chgData name="tatiana palacios" userId="3cb085085ed44d29" providerId="LiveId" clId="{8BD9E7A5-9CF4-4AAD-96CC-3D1C63BD30EF}" dt="2025-01-29T02:26:06.895" v="331" actId="26606"/>
          <ac:spMkLst>
            <pc:docMk/>
            <pc:sldMk cId="2324989515" sldId="448"/>
            <ac:spMk id="80" creationId="{0F743AA9-AD4A-4C7C-A2F8-D376FD29CCBA}"/>
          </ac:spMkLst>
        </pc:spChg>
        <pc:spChg chg="add del">
          <ac:chgData name="tatiana palacios" userId="3cb085085ed44d29" providerId="LiveId" clId="{8BD9E7A5-9CF4-4AAD-96CC-3D1C63BD30EF}" dt="2025-01-29T02:26:06.895" v="331" actId="26606"/>
          <ac:spMkLst>
            <pc:docMk/>
            <pc:sldMk cId="2324989515" sldId="448"/>
            <ac:spMk id="82" creationId="{AE959701-876A-4201-8EE6-E65DF338A8AC}"/>
          </ac:spMkLst>
        </pc:spChg>
        <pc:spChg chg="add del">
          <ac:chgData name="tatiana palacios" userId="3cb085085ed44d29" providerId="LiveId" clId="{8BD9E7A5-9CF4-4AAD-96CC-3D1C63BD30EF}" dt="2025-01-29T02:25:58.764" v="324" actId="26606"/>
          <ac:spMkLst>
            <pc:docMk/>
            <pc:sldMk cId="2324989515" sldId="448"/>
            <ac:spMk id="87" creationId="{7A08E557-10DB-421A-876E-1AE58F8E07C4}"/>
          </ac:spMkLst>
        </pc:spChg>
        <pc:spChg chg="add del">
          <ac:chgData name="tatiana palacios" userId="3cb085085ed44d29" providerId="LiveId" clId="{8BD9E7A5-9CF4-4AAD-96CC-3D1C63BD30EF}" dt="2025-01-29T02:25:58.764" v="324" actId="26606"/>
          <ac:spMkLst>
            <pc:docMk/>
            <pc:sldMk cId="2324989515" sldId="448"/>
            <ac:spMk id="89" creationId="{C4DD10E6-914E-4F17-ABD5-8F016C23EE57}"/>
          </ac:spMkLst>
        </pc:spChg>
        <pc:spChg chg="add del">
          <ac:chgData name="tatiana palacios" userId="3cb085085ed44d29" providerId="LiveId" clId="{8BD9E7A5-9CF4-4AAD-96CC-3D1C63BD30EF}" dt="2025-01-29T02:25:58.764" v="324" actId="26606"/>
          <ac:spMkLst>
            <pc:docMk/>
            <pc:sldMk cId="2324989515" sldId="448"/>
            <ac:spMk id="91" creationId="{F9023182-6D3E-438B-8E1A-DBF47C70D73B}"/>
          </ac:spMkLst>
        </pc:spChg>
        <pc:spChg chg="add del">
          <ac:chgData name="tatiana palacios" userId="3cb085085ed44d29" providerId="LiveId" clId="{8BD9E7A5-9CF4-4AAD-96CC-3D1C63BD30EF}" dt="2025-01-29T02:25:58.764" v="324" actId="26606"/>
          <ac:spMkLst>
            <pc:docMk/>
            <pc:sldMk cId="2324989515" sldId="448"/>
            <ac:spMk id="93" creationId="{66989A7B-378A-4C5A-83D3-92770B761BE4}"/>
          </ac:spMkLst>
        </pc:spChg>
        <pc:spChg chg="add del">
          <ac:chgData name="tatiana palacios" userId="3cb085085ed44d29" providerId="LiveId" clId="{8BD9E7A5-9CF4-4AAD-96CC-3D1C63BD30EF}" dt="2025-01-29T02:25:58.764" v="324" actId="26606"/>
          <ac:spMkLst>
            <pc:docMk/>
            <pc:sldMk cId="2324989515" sldId="448"/>
            <ac:spMk id="95" creationId="{D493E550-6182-46EC-9D62-577FCFBA6037}"/>
          </ac:spMkLst>
        </pc:spChg>
        <pc:spChg chg="add del">
          <ac:chgData name="tatiana palacios" userId="3cb085085ed44d29" providerId="LiveId" clId="{8BD9E7A5-9CF4-4AAD-96CC-3D1C63BD30EF}" dt="2025-01-29T02:26:01.549" v="326" actId="26606"/>
          <ac:spMkLst>
            <pc:docMk/>
            <pc:sldMk cId="2324989515" sldId="448"/>
            <ac:spMk id="97" creationId="{7A08E557-10DB-421A-876E-1AE58F8E07C4}"/>
          </ac:spMkLst>
        </pc:spChg>
        <pc:spChg chg="add del">
          <ac:chgData name="tatiana palacios" userId="3cb085085ed44d29" providerId="LiveId" clId="{8BD9E7A5-9CF4-4AAD-96CC-3D1C63BD30EF}" dt="2025-01-29T02:26:01.549" v="326" actId="26606"/>
          <ac:spMkLst>
            <pc:docMk/>
            <pc:sldMk cId="2324989515" sldId="448"/>
            <ac:spMk id="98" creationId="{7EFE8E1C-6E21-431C-9566-DBE21EB862EA}"/>
          </ac:spMkLst>
        </pc:spChg>
        <pc:spChg chg="add del">
          <ac:chgData name="tatiana palacios" userId="3cb085085ed44d29" providerId="LiveId" clId="{8BD9E7A5-9CF4-4AAD-96CC-3D1C63BD30EF}" dt="2025-01-29T02:26:01.549" v="326" actId="26606"/>
          <ac:spMkLst>
            <pc:docMk/>
            <pc:sldMk cId="2324989515" sldId="448"/>
            <ac:spMk id="99" creationId="{7CB7A76F-CC93-42A5-9502-CBD469E99327}"/>
          </ac:spMkLst>
        </pc:spChg>
        <pc:spChg chg="add del">
          <ac:chgData name="tatiana palacios" userId="3cb085085ed44d29" providerId="LiveId" clId="{8BD9E7A5-9CF4-4AAD-96CC-3D1C63BD30EF}" dt="2025-01-29T02:26:01.549" v="326" actId="26606"/>
          <ac:spMkLst>
            <pc:docMk/>
            <pc:sldMk cId="2324989515" sldId="448"/>
            <ac:spMk id="100" creationId="{CC2217DE-76DC-41C2-B926-88035EF63B27}"/>
          </ac:spMkLst>
        </pc:spChg>
        <pc:spChg chg="add">
          <ac:chgData name="tatiana palacios" userId="3cb085085ed44d29" providerId="LiveId" clId="{8BD9E7A5-9CF4-4AAD-96CC-3D1C63BD30EF}" dt="2025-01-29T02:26:01.643" v="327" actId="26606"/>
          <ac:spMkLst>
            <pc:docMk/>
            <pc:sldMk cId="2324989515" sldId="448"/>
            <ac:spMk id="102" creationId="{7A08E557-10DB-421A-876E-1AE58F8E07C4}"/>
          </ac:spMkLst>
        </pc:spChg>
        <pc:spChg chg="add del">
          <ac:chgData name="tatiana palacios" userId="3cb085085ed44d29" providerId="LiveId" clId="{8BD9E7A5-9CF4-4AAD-96CC-3D1C63BD30EF}" dt="2025-01-29T02:26:03.369" v="328" actId="26606"/>
          <ac:spMkLst>
            <pc:docMk/>
            <pc:sldMk cId="2324989515" sldId="448"/>
            <ac:spMk id="103" creationId="{C4DD10E6-914E-4F17-ABD5-8F016C23EE57}"/>
          </ac:spMkLst>
        </pc:spChg>
        <pc:spChg chg="add del">
          <ac:chgData name="tatiana palacios" userId="3cb085085ed44d29" providerId="LiveId" clId="{8BD9E7A5-9CF4-4AAD-96CC-3D1C63BD30EF}" dt="2025-01-29T02:26:03.369" v="328" actId="26606"/>
          <ac:spMkLst>
            <pc:docMk/>
            <pc:sldMk cId="2324989515" sldId="448"/>
            <ac:spMk id="104" creationId="{F9023182-6D3E-438B-8E1A-DBF47C70D73B}"/>
          </ac:spMkLst>
        </pc:spChg>
        <pc:spChg chg="add del">
          <ac:chgData name="tatiana palacios" userId="3cb085085ed44d29" providerId="LiveId" clId="{8BD9E7A5-9CF4-4AAD-96CC-3D1C63BD30EF}" dt="2025-01-29T02:26:03.369" v="328" actId="26606"/>
          <ac:spMkLst>
            <pc:docMk/>
            <pc:sldMk cId="2324989515" sldId="448"/>
            <ac:spMk id="105" creationId="{66989A7B-378A-4C5A-83D3-92770B761BE4}"/>
          </ac:spMkLst>
        </pc:spChg>
        <pc:spChg chg="add del">
          <ac:chgData name="tatiana palacios" userId="3cb085085ed44d29" providerId="LiveId" clId="{8BD9E7A5-9CF4-4AAD-96CC-3D1C63BD30EF}" dt="2025-01-29T02:26:03.369" v="328" actId="26606"/>
          <ac:spMkLst>
            <pc:docMk/>
            <pc:sldMk cId="2324989515" sldId="448"/>
            <ac:spMk id="106" creationId="{D493E550-6182-46EC-9D62-577FCFBA6037}"/>
          </ac:spMkLst>
        </pc:spChg>
        <pc:spChg chg="add del">
          <ac:chgData name="tatiana palacios" userId="3cb085085ed44d29" providerId="LiveId" clId="{8BD9E7A5-9CF4-4AAD-96CC-3D1C63BD30EF}" dt="2025-01-29T02:26:06.816" v="330" actId="26606"/>
          <ac:spMkLst>
            <pc:docMk/>
            <pc:sldMk cId="2324989515" sldId="448"/>
            <ac:spMk id="108" creationId="{7A08E557-10DB-421A-876E-1AE58F8E07C4}"/>
          </ac:spMkLst>
        </pc:spChg>
        <pc:spChg chg="add del">
          <ac:chgData name="tatiana palacios" userId="3cb085085ed44d29" providerId="LiveId" clId="{8BD9E7A5-9CF4-4AAD-96CC-3D1C63BD30EF}" dt="2025-01-29T02:26:06.816" v="330" actId="26606"/>
          <ac:spMkLst>
            <pc:docMk/>
            <pc:sldMk cId="2324989515" sldId="448"/>
            <ac:spMk id="109" creationId="{B5B09F67-0226-4836-9B22-AFF94EF63BE1}"/>
          </ac:spMkLst>
        </pc:spChg>
        <pc:spChg chg="add del">
          <ac:chgData name="tatiana palacios" userId="3cb085085ed44d29" providerId="LiveId" clId="{8BD9E7A5-9CF4-4AAD-96CC-3D1C63BD30EF}" dt="2025-01-29T02:26:06.816" v="330" actId="26606"/>
          <ac:spMkLst>
            <pc:docMk/>
            <pc:sldMk cId="2324989515" sldId="448"/>
            <ac:spMk id="110" creationId="{EF6D18FB-3D39-4747-9ED8-42C5DFAB8A26}"/>
          </ac:spMkLst>
        </pc:spChg>
        <pc:spChg chg="add del">
          <ac:chgData name="tatiana palacios" userId="3cb085085ed44d29" providerId="LiveId" clId="{8BD9E7A5-9CF4-4AAD-96CC-3D1C63BD30EF}" dt="2025-01-29T02:26:06.816" v="330" actId="26606"/>
          <ac:spMkLst>
            <pc:docMk/>
            <pc:sldMk cId="2324989515" sldId="448"/>
            <ac:spMk id="111" creationId="{EDCDD4D4-ADBD-45B9-944B-E77CC258426B}"/>
          </ac:spMkLst>
        </pc:spChg>
        <pc:spChg chg="add">
          <ac:chgData name="tatiana palacios" userId="3cb085085ed44d29" providerId="LiveId" clId="{8BD9E7A5-9CF4-4AAD-96CC-3D1C63BD30EF}" dt="2025-01-29T02:26:06.895" v="331" actId="26606"/>
          <ac:spMkLst>
            <pc:docMk/>
            <pc:sldMk cId="2324989515" sldId="448"/>
            <ac:spMk id="113" creationId="{7A08E557-10DB-421A-876E-1AE58F8E07C4}"/>
          </ac:spMkLst>
        </pc:spChg>
        <pc:spChg chg="add">
          <ac:chgData name="tatiana palacios" userId="3cb085085ed44d29" providerId="LiveId" clId="{8BD9E7A5-9CF4-4AAD-96CC-3D1C63BD30EF}" dt="2025-01-29T02:26:06.895" v="331" actId="26606"/>
          <ac:spMkLst>
            <pc:docMk/>
            <pc:sldMk cId="2324989515" sldId="448"/>
            <ac:spMk id="114" creationId="{266A3FE7-60D1-46EB-85C0-DA73D11FB884}"/>
          </ac:spMkLst>
        </pc:spChg>
        <pc:spChg chg="add">
          <ac:chgData name="tatiana palacios" userId="3cb085085ed44d29" providerId="LiveId" clId="{8BD9E7A5-9CF4-4AAD-96CC-3D1C63BD30EF}" dt="2025-01-29T02:26:06.895" v="331" actId="26606"/>
          <ac:spMkLst>
            <pc:docMk/>
            <pc:sldMk cId="2324989515" sldId="448"/>
            <ac:spMk id="115" creationId="{7C294D02-7B12-44A2-ADE7-D17811CC1683}"/>
          </ac:spMkLst>
        </pc:spChg>
        <pc:spChg chg="add">
          <ac:chgData name="tatiana palacios" userId="3cb085085ed44d29" providerId="LiveId" clId="{8BD9E7A5-9CF4-4AAD-96CC-3D1C63BD30EF}" dt="2025-01-29T02:26:06.895" v="331" actId="26606"/>
          <ac:spMkLst>
            <pc:docMk/>
            <pc:sldMk cId="2324989515" sldId="448"/>
            <ac:spMk id="116" creationId="{0F743AA9-AD4A-4C7C-A2F8-D376FD29CCBA}"/>
          </ac:spMkLst>
        </pc:spChg>
        <pc:spChg chg="add">
          <ac:chgData name="tatiana palacios" userId="3cb085085ed44d29" providerId="LiveId" clId="{8BD9E7A5-9CF4-4AAD-96CC-3D1C63BD30EF}" dt="2025-01-29T02:26:06.895" v="331" actId="26606"/>
          <ac:spMkLst>
            <pc:docMk/>
            <pc:sldMk cId="2324989515" sldId="448"/>
            <ac:spMk id="117" creationId="{AE959701-876A-4201-8EE6-E65DF338A8AC}"/>
          </ac:spMkLst>
        </pc:spChg>
        <pc:graphicFrameChg chg="add del mod ord modGraphic">
          <ac:chgData name="tatiana palacios" userId="3cb085085ed44d29" providerId="LiveId" clId="{8BD9E7A5-9CF4-4AAD-96CC-3D1C63BD30EF}" dt="2025-01-29T02:08:51.106" v="289" actId="3680"/>
          <ac:graphicFrameMkLst>
            <pc:docMk/>
            <pc:sldMk cId="2324989515" sldId="448"/>
            <ac:graphicFrameMk id="5" creationId="{66C831E6-21A1-0B23-5C7E-A32383496185}"/>
          </ac:graphicFrameMkLst>
        </pc:graphicFrameChg>
        <pc:graphicFrameChg chg="add mod ord modGraphic">
          <ac:chgData name="tatiana palacios" userId="3cb085085ed44d29" providerId="LiveId" clId="{8BD9E7A5-9CF4-4AAD-96CC-3D1C63BD30EF}" dt="2025-01-29T02:30:32.481" v="372" actId="113"/>
          <ac:graphicFrameMkLst>
            <pc:docMk/>
            <pc:sldMk cId="2324989515" sldId="448"/>
            <ac:graphicFrameMk id="6" creationId="{E7790346-F65E-5A07-A351-6E30FABC7E09}"/>
          </ac:graphicFrameMkLst>
        </pc:graphicFrameChg>
      </pc:sldChg>
      <pc:sldChg chg="modSp new mod">
        <pc:chgData name="tatiana palacios" userId="3cb085085ed44d29" providerId="LiveId" clId="{8BD9E7A5-9CF4-4AAD-96CC-3D1C63BD30EF}" dt="2025-01-29T03:04:40.560" v="802" actId="20577"/>
        <pc:sldMkLst>
          <pc:docMk/>
          <pc:sldMk cId="396513104" sldId="449"/>
        </pc:sldMkLst>
        <pc:spChg chg="mod">
          <ac:chgData name="tatiana palacios" userId="3cb085085ed44d29" providerId="LiveId" clId="{8BD9E7A5-9CF4-4AAD-96CC-3D1C63BD30EF}" dt="2025-01-29T02:56:33.590" v="757" actId="20577"/>
          <ac:spMkLst>
            <pc:docMk/>
            <pc:sldMk cId="396513104" sldId="449"/>
            <ac:spMk id="2" creationId="{C2B20C91-064B-E3FC-EF4F-5BCE51210DAE}"/>
          </ac:spMkLst>
        </pc:spChg>
        <pc:spChg chg="mod">
          <ac:chgData name="tatiana palacios" userId="3cb085085ed44d29" providerId="LiveId" clId="{8BD9E7A5-9CF4-4AAD-96CC-3D1C63BD30EF}" dt="2025-01-29T03:04:40.560" v="802" actId="20577"/>
          <ac:spMkLst>
            <pc:docMk/>
            <pc:sldMk cId="396513104" sldId="449"/>
            <ac:spMk id="3" creationId="{22CC8FCD-17B9-19E0-6F49-059562EAD93A}"/>
          </ac:spMkLst>
        </pc:spChg>
      </pc:sldChg>
      <pc:sldMasterChg chg="addSldLayout delSldLayout">
        <pc:chgData name="tatiana palacios" userId="3cb085085ed44d29" providerId="LiveId" clId="{8BD9E7A5-9CF4-4AAD-96CC-3D1C63BD30EF}" dt="2025-01-29T03:17:18.693" v="832" actId="47"/>
        <pc:sldMasterMkLst>
          <pc:docMk/>
          <pc:sldMasterMk cId="3130536433" sldId="2147483712"/>
        </pc:sldMasterMkLst>
        <pc:sldLayoutChg chg="add del">
          <pc:chgData name="tatiana palacios" userId="3cb085085ed44d29" providerId="LiveId" clId="{8BD9E7A5-9CF4-4AAD-96CC-3D1C63BD30EF}" dt="2025-01-29T02:00:32.716" v="250" actId="47"/>
          <pc:sldLayoutMkLst>
            <pc:docMk/>
            <pc:sldMasterMk cId="3130536433" sldId="2147483712"/>
            <pc:sldLayoutMk cId="3403818585" sldId="2147483727"/>
          </pc:sldLayoutMkLst>
        </pc:sldLayoutChg>
        <pc:sldLayoutChg chg="del">
          <pc:chgData name="tatiana palacios" userId="3cb085085ed44d29" providerId="LiveId" clId="{8BD9E7A5-9CF4-4AAD-96CC-3D1C63BD30EF}" dt="2025-01-29T03:02:57.774" v="793" actId="47"/>
          <pc:sldLayoutMkLst>
            <pc:docMk/>
            <pc:sldMasterMk cId="3130536433" sldId="2147483712"/>
            <pc:sldLayoutMk cId="1222593667" sldId="2147483728"/>
          </pc:sldLayoutMkLst>
        </pc:sldLayoutChg>
        <pc:sldLayoutChg chg="add del">
          <pc:chgData name="tatiana palacios" userId="3cb085085ed44d29" providerId="LiveId" clId="{8BD9E7A5-9CF4-4AAD-96CC-3D1C63BD30EF}" dt="2025-01-29T03:17:15.076" v="829" actId="47"/>
          <pc:sldLayoutMkLst>
            <pc:docMk/>
            <pc:sldMasterMk cId="3130536433" sldId="2147483712"/>
            <pc:sldLayoutMk cId="1264640030" sldId="2147483732"/>
          </pc:sldLayoutMkLst>
        </pc:sldLayoutChg>
        <pc:sldLayoutChg chg="del">
          <pc:chgData name="tatiana palacios" userId="3cb085085ed44d29" providerId="LiveId" clId="{8BD9E7A5-9CF4-4AAD-96CC-3D1C63BD30EF}" dt="2025-01-29T03:17:16.241" v="830" actId="47"/>
          <pc:sldLayoutMkLst>
            <pc:docMk/>
            <pc:sldMasterMk cId="3130536433" sldId="2147483712"/>
            <pc:sldLayoutMk cId="2351615926" sldId="2147483733"/>
          </pc:sldLayoutMkLst>
        </pc:sldLayoutChg>
        <pc:sldLayoutChg chg="del">
          <pc:chgData name="tatiana palacios" userId="3cb085085ed44d29" providerId="LiveId" clId="{8BD9E7A5-9CF4-4AAD-96CC-3D1C63BD30EF}" dt="2025-01-29T03:17:17.721" v="831" actId="47"/>
          <pc:sldLayoutMkLst>
            <pc:docMk/>
            <pc:sldMasterMk cId="3130536433" sldId="2147483712"/>
            <pc:sldLayoutMk cId="2514171198" sldId="2147483734"/>
          </pc:sldLayoutMkLst>
        </pc:sldLayoutChg>
        <pc:sldLayoutChg chg="del">
          <pc:chgData name="tatiana palacios" userId="3cb085085ed44d29" providerId="LiveId" clId="{8BD9E7A5-9CF4-4AAD-96CC-3D1C63BD30EF}" dt="2025-01-29T03:17:18.693" v="832" actId="47"/>
          <pc:sldLayoutMkLst>
            <pc:docMk/>
            <pc:sldMasterMk cId="3130536433" sldId="2147483712"/>
            <pc:sldLayoutMk cId="416435012" sldId="214748373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9890A-363B-4F94-8547-E6B3156041D1}" type="doc">
      <dgm:prSet loTypeId="urn:microsoft.com/office/officeart/2005/8/layout/hProcess7" loCatId="list" qsTypeId="urn:microsoft.com/office/officeart/2005/8/quickstyle/3d5" qsCatId="3D" csTypeId="urn:microsoft.com/office/officeart/2005/8/colors/accent2_2" csCatId="accent2" phldr="1"/>
      <dgm:spPr/>
      <dgm:t>
        <a:bodyPr/>
        <a:lstStyle/>
        <a:p>
          <a:endParaRPr lang="en-US"/>
        </a:p>
      </dgm:t>
    </dgm:pt>
    <dgm:pt modelId="{7B27969D-21A7-4D2D-AA7A-F164C4690640}">
      <dgm:prSet phldrT="[Text]" custT="1"/>
      <dgm:spPr/>
      <dgm:t>
        <a:bodyPr/>
        <a:lstStyle/>
        <a:p>
          <a:pPr algn="l">
            <a:lnSpc>
              <a:spcPct val="250000"/>
            </a:lnSpc>
          </a:pPr>
          <a:r>
            <a:rPr lang="en-US" sz="2000" b="1"/>
            <a:t>   </a:t>
          </a:r>
          <a:endParaRPr lang="en-US" sz="2000" b="1" dirty="0"/>
        </a:p>
      </dgm:t>
    </dgm:pt>
    <dgm:pt modelId="{C121AE9D-461D-4E3E-B85B-17393F0C6DEB}" type="parTrans" cxnId="{E61E2DE1-6A55-4A98-9E50-112D9042C2F8}">
      <dgm:prSet/>
      <dgm:spPr/>
      <dgm:t>
        <a:bodyPr/>
        <a:lstStyle/>
        <a:p>
          <a:pPr algn="l">
            <a:lnSpc>
              <a:spcPct val="250000"/>
            </a:lnSpc>
          </a:pPr>
          <a:endParaRPr lang="en-US" sz="2000" b="1">
            <a:solidFill>
              <a:schemeClr val="bg2"/>
            </a:solidFill>
          </a:endParaRPr>
        </a:p>
      </dgm:t>
    </dgm:pt>
    <dgm:pt modelId="{EFA6619B-4378-465A-855C-124ED934EB7B}" type="sibTrans" cxnId="{E61E2DE1-6A55-4A98-9E50-112D9042C2F8}">
      <dgm:prSet/>
      <dgm:spPr/>
      <dgm:t>
        <a:bodyPr/>
        <a:lstStyle/>
        <a:p>
          <a:pPr algn="l">
            <a:lnSpc>
              <a:spcPct val="250000"/>
            </a:lnSpc>
          </a:pPr>
          <a:endParaRPr lang="en-US" sz="2000" b="1">
            <a:solidFill>
              <a:schemeClr val="bg2"/>
            </a:solidFill>
          </a:endParaRPr>
        </a:p>
      </dgm:t>
    </dgm:pt>
    <dgm:pt modelId="{3909CA6B-3AA5-44A8-905A-8171CB8FC89C}">
      <dgm:prSet phldrT="[Text]" custT="1"/>
      <dgm:spPr/>
      <dgm:t>
        <a:bodyPr/>
        <a:lstStyle/>
        <a:p>
          <a:pPr algn="l">
            <a:lnSpc>
              <a:spcPct val="250000"/>
            </a:lnSpc>
          </a:pPr>
          <a:r>
            <a:rPr lang="en-US" sz="2000" b="1" dirty="0"/>
            <a:t>Evaluation</a:t>
          </a:r>
        </a:p>
      </dgm:t>
    </dgm:pt>
    <dgm:pt modelId="{75F19BAE-DA99-43BE-B211-6AEB58AF6954}" type="parTrans" cxnId="{793AA087-D726-427C-9B52-E55F0CC39BEC}">
      <dgm:prSet/>
      <dgm:spPr/>
      <dgm:t>
        <a:bodyPr/>
        <a:lstStyle/>
        <a:p>
          <a:pPr algn="l">
            <a:lnSpc>
              <a:spcPct val="250000"/>
            </a:lnSpc>
          </a:pPr>
          <a:endParaRPr lang="en-US" sz="2000" b="1">
            <a:solidFill>
              <a:schemeClr val="bg2"/>
            </a:solidFill>
          </a:endParaRPr>
        </a:p>
      </dgm:t>
    </dgm:pt>
    <dgm:pt modelId="{DC1D00C4-48FE-4C07-825A-ACF38ABA4B38}" type="sibTrans" cxnId="{793AA087-D726-427C-9B52-E55F0CC39BEC}">
      <dgm:prSet/>
      <dgm:spPr/>
      <dgm:t>
        <a:bodyPr/>
        <a:lstStyle/>
        <a:p>
          <a:pPr algn="l">
            <a:lnSpc>
              <a:spcPct val="250000"/>
            </a:lnSpc>
          </a:pPr>
          <a:endParaRPr lang="en-US" sz="2000" b="1">
            <a:solidFill>
              <a:schemeClr val="bg2"/>
            </a:solidFill>
          </a:endParaRPr>
        </a:p>
      </dgm:t>
    </dgm:pt>
    <dgm:pt modelId="{7BE370EB-891C-4F84-A28F-3ACC64042161}">
      <dgm:prSet phldrT="[Text]" custT="1"/>
      <dgm:spPr/>
      <dgm:t>
        <a:bodyPr/>
        <a:lstStyle/>
        <a:p>
          <a:pPr algn="l">
            <a:lnSpc>
              <a:spcPct val="250000"/>
            </a:lnSpc>
          </a:pPr>
          <a:r>
            <a:rPr lang="en-US" sz="2000" b="1" dirty="0"/>
            <a:t>     </a:t>
          </a:r>
        </a:p>
      </dgm:t>
    </dgm:pt>
    <dgm:pt modelId="{CF4877CE-C999-4C8E-8DA9-1821581900F2}" type="sibTrans" cxnId="{269FF5C9-FD0C-4148-A923-A1966B5D3ECA}">
      <dgm:prSet/>
      <dgm:spPr/>
      <dgm:t>
        <a:bodyPr/>
        <a:lstStyle/>
        <a:p>
          <a:pPr algn="l">
            <a:lnSpc>
              <a:spcPct val="250000"/>
            </a:lnSpc>
          </a:pPr>
          <a:endParaRPr lang="en-US" sz="2000" b="1">
            <a:solidFill>
              <a:schemeClr val="bg2"/>
            </a:solidFill>
          </a:endParaRPr>
        </a:p>
      </dgm:t>
    </dgm:pt>
    <dgm:pt modelId="{CAF9A81D-CD41-4EFD-8073-7D252E98CB9E}" type="parTrans" cxnId="{269FF5C9-FD0C-4148-A923-A1966B5D3ECA}">
      <dgm:prSet/>
      <dgm:spPr/>
      <dgm:t>
        <a:bodyPr/>
        <a:lstStyle/>
        <a:p>
          <a:pPr algn="l">
            <a:lnSpc>
              <a:spcPct val="250000"/>
            </a:lnSpc>
          </a:pPr>
          <a:endParaRPr lang="en-US" sz="2000" b="1">
            <a:solidFill>
              <a:schemeClr val="bg2"/>
            </a:solidFill>
          </a:endParaRPr>
        </a:p>
      </dgm:t>
    </dgm:pt>
    <dgm:pt modelId="{E3DD01FC-D22E-4CF1-A6DE-EE4A7C18BBF7}">
      <dgm:prSet custT="1"/>
      <dgm:spPr/>
      <dgm:t>
        <a:bodyPr/>
        <a:lstStyle/>
        <a:p>
          <a:pPr algn="l">
            <a:lnSpc>
              <a:spcPct val="250000"/>
            </a:lnSpc>
          </a:pPr>
          <a:endParaRPr lang="en-US" sz="2000" b="1">
            <a:solidFill>
              <a:schemeClr val="bg2"/>
            </a:solidFill>
          </a:endParaRPr>
        </a:p>
      </dgm:t>
    </dgm:pt>
    <dgm:pt modelId="{40AD29F9-D095-46F6-98FA-7881A3306BD4}" type="parTrans" cxnId="{7484960D-0E67-4A46-9BD0-BD24C0B2E336}">
      <dgm:prSet/>
      <dgm:spPr/>
      <dgm:t>
        <a:bodyPr/>
        <a:lstStyle/>
        <a:p>
          <a:pPr algn="l">
            <a:lnSpc>
              <a:spcPct val="250000"/>
            </a:lnSpc>
          </a:pPr>
          <a:endParaRPr lang="en-US" sz="2000" b="1">
            <a:solidFill>
              <a:schemeClr val="bg2"/>
            </a:solidFill>
          </a:endParaRPr>
        </a:p>
      </dgm:t>
    </dgm:pt>
    <dgm:pt modelId="{4DF502B2-8819-4034-8967-289F374CE3F2}" type="sibTrans" cxnId="{7484960D-0E67-4A46-9BD0-BD24C0B2E336}">
      <dgm:prSet/>
      <dgm:spPr/>
      <dgm:t>
        <a:bodyPr/>
        <a:lstStyle/>
        <a:p>
          <a:pPr algn="l">
            <a:lnSpc>
              <a:spcPct val="250000"/>
            </a:lnSpc>
          </a:pPr>
          <a:endParaRPr lang="en-US" sz="2000" b="1">
            <a:solidFill>
              <a:schemeClr val="bg2"/>
            </a:solidFill>
          </a:endParaRPr>
        </a:p>
      </dgm:t>
    </dgm:pt>
    <dgm:pt modelId="{57A1BA0E-CD94-42CD-8027-8140FDE304B8}">
      <dgm:prSet custT="1"/>
      <dgm:spPr/>
      <dgm:t>
        <a:bodyPr/>
        <a:lstStyle/>
        <a:p>
          <a:pPr algn="l">
            <a:lnSpc>
              <a:spcPct val="250000"/>
            </a:lnSpc>
          </a:pPr>
          <a:endParaRPr lang="en-US" sz="2000" b="1">
            <a:solidFill>
              <a:schemeClr val="bg2"/>
            </a:solidFill>
          </a:endParaRPr>
        </a:p>
      </dgm:t>
    </dgm:pt>
    <dgm:pt modelId="{D8786550-8047-472A-AF4D-7D429517EDF8}" type="parTrans" cxnId="{B21DF1AC-3603-4D10-8717-8C9FE2AB6A47}">
      <dgm:prSet/>
      <dgm:spPr/>
      <dgm:t>
        <a:bodyPr/>
        <a:lstStyle/>
        <a:p>
          <a:pPr algn="l">
            <a:lnSpc>
              <a:spcPct val="250000"/>
            </a:lnSpc>
          </a:pPr>
          <a:endParaRPr lang="en-US" sz="2000" b="1">
            <a:solidFill>
              <a:schemeClr val="bg2"/>
            </a:solidFill>
          </a:endParaRPr>
        </a:p>
      </dgm:t>
    </dgm:pt>
    <dgm:pt modelId="{78C40B36-AEFC-412E-AE9E-C302BAD8B117}" type="sibTrans" cxnId="{B21DF1AC-3603-4D10-8717-8C9FE2AB6A47}">
      <dgm:prSet/>
      <dgm:spPr/>
      <dgm:t>
        <a:bodyPr/>
        <a:lstStyle/>
        <a:p>
          <a:pPr algn="l">
            <a:lnSpc>
              <a:spcPct val="250000"/>
            </a:lnSpc>
          </a:pPr>
          <a:endParaRPr lang="en-US" sz="2000" b="1">
            <a:solidFill>
              <a:schemeClr val="bg2"/>
            </a:solidFill>
          </a:endParaRPr>
        </a:p>
      </dgm:t>
    </dgm:pt>
    <dgm:pt modelId="{C4C4527D-A3A8-4758-86CA-8C3588BB8300}">
      <dgm:prSet custT="1"/>
      <dgm:spPr/>
      <dgm:t>
        <a:bodyPr/>
        <a:lstStyle/>
        <a:p>
          <a:pPr algn="l">
            <a:lnSpc>
              <a:spcPct val="250000"/>
            </a:lnSpc>
          </a:pPr>
          <a:r>
            <a:rPr lang="en-US" sz="2000" b="1"/>
            <a:t>Cleaning</a:t>
          </a:r>
          <a:endParaRPr lang="en-US" sz="2000" b="1" dirty="0"/>
        </a:p>
      </dgm:t>
    </dgm:pt>
    <dgm:pt modelId="{879B88B6-94B7-41FF-A1E3-05FC3EDD11DA}" type="parTrans" cxnId="{D7DBAE21-A6ED-43D3-B8DC-4A4FFCCD5A66}">
      <dgm:prSet/>
      <dgm:spPr/>
      <dgm:t>
        <a:bodyPr/>
        <a:lstStyle/>
        <a:p>
          <a:pPr algn="l">
            <a:lnSpc>
              <a:spcPct val="250000"/>
            </a:lnSpc>
          </a:pPr>
          <a:endParaRPr lang="en-US" sz="2000" b="1">
            <a:solidFill>
              <a:schemeClr val="bg2"/>
            </a:solidFill>
          </a:endParaRPr>
        </a:p>
      </dgm:t>
    </dgm:pt>
    <dgm:pt modelId="{284FACB8-D406-4D4D-B7AF-6D35B36256C6}" type="sibTrans" cxnId="{D7DBAE21-A6ED-43D3-B8DC-4A4FFCCD5A66}">
      <dgm:prSet/>
      <dgm:spPr/>
      <dgm:t>
        <a:bodyPr/>
        <a:lstStyle/>
        <a:p>
          <a:pPr algn="l">
            <a:lnSpc>
              <a:spcPct val="250000"/>
            </a:lnSpc>
          </a:pPr>
          <a:endParaRPr lang="en-US" sz="2000" b="1">
            <a:solidFill>
              <a:schemeClr val="bg2"/>
            </a:solidFill>
          </a:endParaRPr>
        </a:p>
      </dgm:t>
    </dgm:pt>
    <dgm:pt modelId="{211A630E-4462-49E2-A769-785FC72055CA}">
      <dgm:prSet custT="1"/>
      <dgm:spPr/>
      <dgm:t>
        <a:bodyPr/>
        <a:lstStyle/>
        <a:p>
          <a:pPr algn="l">
            <a:lnSpc>
              <a:spcPct val="250000"/>
            </a:lnSpc>
          </a:pPr>
          <a:r>
            <a:rPr lang="en-US" sz="2000" b="1" dirty="0"/>
            <a:t>Model</a:t>
          </a:r>
          <a:br>
            <a:rPr lang="en-US" sz="2000" b="1" dirty="0"/>
          </a:br>
          <a:r>
            <a:rPr lang="en-US" sz="2000" b="1" dirty="0"/>
            <a:t>selection</a:t>
          </a:r>
        </a:p>
      </dgm:t>
    </dgm:pt>
    <dgm:pt modelId="{5C3FDBD8-C6FC-4858-8E12-5F8F75AD4CAA}" type="parTrans" cxnId="{6A6793A7-DBF8-45E4-9F91-A992430B2A7D}">
      <dgm:prSet/>
      <dgm:spPr/>
      <dgm:t>
        <a:bodyPr/>
        <a:lstStyle/>
        <a:p>
          <a:pPr algn="l">
            <a:lnSpc>
              <a:spcPct val="250000"/>
            </a:lnSpc>
          </a:pPr>
          <a:endParaRPr lang="en-US" sz="2000" b="1">
            <a:solidFill>
              <a:schemeClr val="bg2"/>
            </a:solidFill>
          </a:endParaRPr>
        </a:p>
      </dgm:t>
    </dgm:pt>
    <dgm:pt modelId="{47C63E92-1657-4B95-9624-84B1DE69BF82}" type="sibTrans" cxnId="{6A6793A7-DBF8-45E4-9F91-A992430B2A7D}">
      <dgm:prSet/>
      <dgm:spPr/>
      <dgm:t>
        <a:bodyPr/>
        <a:lstStyle/>
        <a:p>
          <a:pPr algn="l">
            <a:lnSpc>
              <a:spcPct val="250000"/>
            </a:lnSpc>
          </a:pPr>
          <a:endParaRPr lang="en-US" sz="2000" b="1">
            <a:solidFill>
              <a:schemeClr val="bg2"/>
            </a:solidFill>
          </a:endParaRPr>
        </a:p>
      </dgm:t>
    </dgm:pt>
    <dgm:pt modelId="{0239B554-1DB0-4FD2-8C25-29CE96E97089}">
      <dgm:prSet custT="1"/>
      <dgm:spPr/>
      <dgm:t>
        <a:bodyPr/>
        <a:lstStyle/>
        <a:p>
          <a:pPr algn="l">
            <a:lnSpc>
              <a:spcPct val="250000"/>
            </a:lnSpc>
          </a:pPr>
          <a:r>
            <a:rPr lang="en-US" sz="2000" b="1"/>
            <a:t>Training</a:t>
          </a:r>
          <a:endParaRPr lang="en-US" sz="2000" b="1" dirty="0"/>
        </a:p>
      </dgm:t>
    </dgm:pt>
    <dgm:pt modelId="{B4B80366-97CE-40E5-B343-6926FA23A9FD}" type="parTrans" cxnId="{162F61E1-163C-4F3D-A596-8F1682B57D73}">
      <dgm:prSet/>
      <dgm:spPr/>
      <dgm:t>
        <a:bodyPr/>
        <a:lstStyle/>
        <a:p>
          <a:pPr algn="l">
            <a:lnSpc>
              <a:spcPct val="250000"/>
            </a:lnSpc>
          </a:pPr>
          <a:endParaRPr lang="en-US" sz="2000" b="1">
            <a:solidFill>
              <a:schemeClr val="bg2"/>
            </a:solidFill>
          </a:endParaRPr>
        </a:p>
      </dgm:t>
    </dgm:pt>
    <dgm:pt modelId="{835903C6-E67E-484D-A322-FE7D521AE010}" type="sibTrans" cxnId="{162F61E1-163C-4F3D-A596-8F1682B57D73}">
      <dgm:prSet/>
      <dgm:spPr/>
      <dgm:t>
        <a:bodyPr/>
        <a:lstStyle/>
        <a:p>
          <a:pPr algn="l">
            <a:lnSpc>
              <a:spcPct val="250000"/>
            </a:lnSpc>
          </a:pPr>
          <a:endParaRPr lang="en-US" sz="2000" b="1">
            <a:solidFill>
              <a:schemeClr val="bg2"/>
            </a:solidFill>
          </a:endParaRPr>
        </a:p>
      </dgm:t>
    </dgm:pt>
    <dgm:pt modelId="{66DBCCE7-E8EE-43A1-9F80-0DAEA22FF8E3}">
      <dgm:prSet phldrT="[Text]" custT="1"/>
      <dgm:spPr/>
      <dgm:t>
        <a:bodyPr/>
        <a:lstStyle/>
        <a:p>
          <a:pPr algn="l">
            <a:lnSpc>
              <a:spcPct val="250000"/>
            </a:lnSpc>
          </a:pPr>
          <a:endParaRPr lang="en-US" sz="2000" b="1" dirty="0">
            <a:solidFill>
              <a:schemeClr val="bg2"/>
            </a:solidFill>
          </a:endParaRPr>
        </a:p>
      </dgm:t>
    </dgm:pt>
    <dgm:pt modelId="{40E2B0C2-284B-4D78-AA4F-0CEE0CA61677}" type="parTrans" cxnId="{AFBDC27D-E759-4702-8ACF-D214E72E03BB}">
      <dgm:prSet/>
      <dgm:spPr/>
      <dgm:t>
        <a:bodyPr/>
        <a:lstStyle/>
        <a:p>
          <a:pPr algn="l">
            <a:lnSpc>
              <a:spcPct val="250000"/>
            </a:lnSpc>
          </a:pPr>
          <a:endParaRPr lang="en-US" sz="2000" b="1">
            <a:solidFill>
              <a:schemeClr val="bg2"/>
            </a:solidFill>
          </a:endParaRPr>
        </a:p>
      </dgm:t>
    </dgm:pt>
    <dgm:pt modelId="{81597D25-561A-45CC-9958-7FA879C9657C}" type="sibTrans" cxnId="{AFBDC27D-E759-4702-8ACF-D214E72E03BB}">
      <dgm:prSet/>
      <dgm:spPr/>
      <dgm:t>
        <a:bodyPr/>
        <a:lstStyle/>
        <a:p>
          <a:pPr algn="l">
            <a:lnSpc>
              <a:spcPct val="250000"/>
            </a:lnSpc>
          </a:pPr>
          <a:endParaRPr lang="en-US" sz="2000" b="1">
            <a:solidFill>
              <a:schemeClr val="bg2"/>
            </a:solidFill>
          </a:endParaRPr>
        </a:p>
      </dgm:t>
    </dgm:pt>
    <dgm:pt modelId="{C8650D23-6F2D-4EC9-A3F1-264DB0B39DDC}">
      <dgm:prSet phldrT="[Text]" custT="1"/>
      <dgm:spPr/>
      <dgm:t>
        <a:bodyPr/>
        <a:lstStyle/>
        <a:p>
          <a:pPr algn="l">
            <a:lnSpc>
              <a:spcPct val="250000"/>
            </a:lnSpc>
          </a:pPr>
          <a:endParaRPr lang="en-US" sz="2000" b="1" dirty="0">
            <a:solidFill>
              <a:schemeClr val="bg2"/>
            </a:solidFill>
          </a:endParaRPr>
        </a:p>
      </dgm:t>
    </dgm:pt>
    <dgm:pt modelId="{3B712A24-F9E4-4004-BEAD-5513CCB36891}" type="parTrans" cxnId="{4251BE38-77B8-457F-9B8C-FED1D50BE124}">
      <dgm:prSet/>
      <dgm:spPr/>
      <dgm:t>
        <a:bodyPr/>
        <a:lstStyle/>
        <a:p>
          <a:pPr algn="l">
            <a:lnSpc>
              <a:spcPct val="250000"/>
            </a:lnSpc>
          </a:pPr>
          <a:endParaRPr lang="en-US" sz="2000" b="1">
            <a:solidFill>
              <a:schemeClr val="bg2"/>
            </a:solidFill>
          </a:endParaRPr>
        </a:p>
      </dgm:t>
    </dgm:pt>
    <dgm:pt modelId="{2DCC2B87-2990-4DE4-AFC4-0FCBFF6EC228}" type="sibTrans" cxnId="{4251BE38-77B8-457F-9B8C-FED1D50BE124}">
      <dgm:prSet/>
      <dgm:spPr/>
      <dgm:t>
        <a:bodyPr/>
        <a:lstStyle/>
        <a:p>
          <a:pPr algn="l">
            <a:lnSpc>
              <a:spcPct val="250000"/>
            </a:lnSpc>
          </a:pPr>
          <a:endParaRPr lang="en-US" sz="2000" b="1">
            <a:solidFill>
              <a:schemeClr val="bg2"/>
            </a:solidFill>
          </a:endParaRPr>
        </a:p>
      </dgm:t>
    </dgm:pt>
    <dgm:pt modelId="{7B44AC76-FC20-4273-829A-944B9B3BF07F}">
      <dgm:prSet custT="1"/>
      <dgm:spPr/>
      <dgm:t>
        <a:bodyPr/>
        <a:lstStyle/>
        <a:p>
          <a:pPr algn="l">
            <a:lnSpc>
              <a:spcPct val="250000"/>
            </a:lnSpc>
          </a:pPr>
          <a:r>
            <a:rPr lang="en-US" sz="2000" b="1"/>
            <a:t>Input Data</a:t>
          </a:r>
          <a:endParaRPr lang="en-US" sz="2000" b="1" dirty="0"/>
        </a:p>
      </dgm:t>
    </dgm:pt>
    <dgm:pt modelId="{ADE8BCDE-A98D-48B2-AF7E-8E725073B4DD}" type="sibTrans" cxnId="{88D999F3-EDD6-4A5E-8BDF-4ED91C1700C0}">
      <dgm:prSet/>
      <dgm:spPr/>
      <dgm:t>
        <a:bodyPr/>
        <a:lstStyle/>
        <a:p>
          <a:pPr algn="l">
            <a:lnSpc>
              <a:spcPct val="250000"/>
            </a:lnSpc>
          </a:pPr>
          <a:endParaRPr lang="en-US" sz="2000" b="1">
            <a:solidFill>
              <a:schemeClr val="bg2"/>
            </a:solidFill>
          </a:endParaRPr>
        </a:p>
      </dgm:t>
    </dgm:pt>
    <dgm:pt modelId="{8C41EDED-703C-4749-912D-69680B75E981}" type="parTrans" cxnId="{88D999F3-EDD6-4A5E-8BDF-4ED91C1700C0}">
      <dgm:prSet/>
      <dgm:spPr/>
      <dgm:t>
        <a:bodyPr/>
        <a:lstStyle/>
        <a:p>
          <a:pPr algn="l">
            <a:lnSpc>
              <a:spcPct val="250000"/>
            </a:lnSpc>
          </a:pPr>
          <a:endParaRPr lang="en-US" sz="2000" b="1">
            <a:solidFill>
              <a:schemeClr val="bg2"/>
            </a:solidFill>
          </a:endParaRPr>
        </a:p>
      </dgm:t>
    </dgm:pt>
    <dgm:pt modelId="{184E949C-C532-4595-B450-A28ED60AFFAC}">
      <dgm:prSet phldrT="[Text]" custT="1"/>
      <dgm:spPr/>
      <dgm:t>
        <a:bodyPr/>
        <a:lstStyle/>
        <a:p>
          <a:pPr algn="l">
            <a:lnSpc>
              <a:spcPct val="250000"/>
            </a:lnSpc>
          </a:pPr>
          <a:endParaRPr lang="en-US" sz="2000" b="1" dirty="0">
            <a:solidFill>
              <a:schemeClr val="bg2"/>
            </a:solidFill>
          </a:endParaRPr>
        </a:p>
      </dgm:t>
    </dgm:pt>
    <dgm:pt modelId="{6FB26C08-EE9F-48CF-B0B7-81337C1A5726}" type="parTrans" cxnId="{19715526-31DE-4055-8F72-894CDBEE26D9}">
      <dgm:prSet/>
      <dgm:spPr/>
      <dgm:t>
        <a:bodyPr/>
        <a:lstStyle/>
        <a:p>
          <a:pPr algn="l">
            <a:lnSpc>
              <a:spcPct val="250000"/>
            </a:lnSpc>
          </a:pPr>
          <a:endParaRPr lang="en-US" sz="2000" b="1">
            <a:solidFill>
              <a:schemeClr val="bg2"/>
            </a:solidFill>
          </a:endParaRPr>
        </a:p>
      </dgm:t>
    </dgm:pt>
    <dgm:pt modelId="{196DA341-756B-4102-8381-FB4F6970D963}" type="sibTrans" cxnId="{19715526-31DE-4055-8F72-894CDBEE26D9}">
      <dgm:prSet/>
      <dgm:spPr/>
      <dgm:t>
        <a:bodyPr/>
        <a:lstStyle/>
        <a:p>
          <a:pPr algn="l">
            <a:lnSpc>
              <a:spcPct val="250000"/>
            </a:lnSpc>
          </a:pPr>
          <a:endParaRPr lang="en-US" sz="2000" b="1">
            <a:solidFill>
              <a:schemeClr val="bg2"/>
            </a:solidFill>
          </a:endParaRPr>
        </a:p>
      </dgm:t>
    </dgm:pt>
    <dgm:pt modelId="{26956612-71F1-4AB5-9808-A43A3397585C}">
      <dgm:prSet phldrT="[Text]" custT="1"/>
      <dgm:spPr/>
      <dgm:t>
        <a:bodyPr/>
        <a:lstStyle/>
        <a:p>
          <a:pPr algn="l">
            <a:lnSpc>
              <a:spcPct val="250000"/>
            </a:lnSpc>
          </a:pPr>
          <a:endParaRPr lang="en-US" sz="2000" b="1" dirty="0">
            <a:solidFill>
              <a:schemeClr val="bg2"/>
            </a:solidFill>
          </a:endParaRPr>
        </a:p>
      </dgm:t>
    </dgm:pt>
    <dgm:pt modelId="{DAFA52F6-A6A4-4470-A9A2-AD793B9E0E13}" type="parTrans" cxnId="{2D67A771-6635-460D-A66B-EA69FE636478}">
      <dgm:prSet/>
      <dgm:spPr/>
      <dgm:t>
        <a:bodyPr/>
        <a:lstStyle/>
        <a:p>
          <a:pPr algn="l">
            <a:lnSpc>
              <a:spcPct val="250000"/>
            </a:lnSpc>
          </a:pPr>
          <a:endParaRPr lang="en-US" sz="2000" b="1">
            <a:solidFill>
              <a:schemeClr val="bg2"/>
            </a:solidFill>
          </a:endParaRPr>
        </a:p>
      </dgm:t>
    </dgm:pt>
    <dgm:pt modelId="{0339E147-790A-44FF-A04B-70B79D3C3848}" type="sibTrans" cxnId="{2D67A771-6635-460D-A66B-EA69FE636478}">
      <dgm:prSet/>
      <dgm:spPr/>
      <dgm:t>
        <a:bodyPr/>
        <a:lstStyle/>
        <a:p>
          <a:pPr algn="l">
            <a:lnSpc>
              <a:spcPct val="250000"/>
            </a:lnSpc>
          </a:pPr>
          <a:endParaRPr lang="en-US" sz="2000" b="1">
            <a:solidFill>
              <a:schemeClr val="bg2"/>
            </a:solidFill>
          </a:endParaRPr>
        </a:p>
      </dgm:t>
    </dgm:pt>
    <dgm:pt modelId="{346749B3-EF13-423A-BC8A-34F6613A24ED}">
      <dgm:prSet phldrT="[Text]" custT="1"/>
      <dgm:spPr/>
      <dgm:t>
        <a:bodyPr/>
        <a:lstStyle/>
        <a:p>
          <a:pPr algn="l">
            <a:lnSpc>
              <a:spcPct val="250000"/>
            </a:lnSpc>
          </a:pPr>
          <a:r>
            <a:rPr lang="en-US" sz="2000" b="1"/>
            <a:t>   </a:t>
          </a:r>
          <a:endParaRPr lang="en-US" sz="2000" b="1" dirty="0"/>
        </a:p>
      </dgm:t>
    </dgm:pt>
    <dgm:pt modelId="{711113CB-554C-4D54-841B-C02E08337C94}" type="parTrans" cxnId="{72B216D9-AE49-4140-B3F6-E8B5DB0C27BB}">
      <dgm:prSet/>
      <dgm:spPr/>
      <dgm:t>
        <a:bodyPr/>
        <a:lstStyle/>
        <a:p>
          <a:pPr algn="l">
            <a:lnSpc>
              <a:spcPct val="250000"/>
            </a:lnSpc>
          </a:pPr>
          <a:endParaRPr lang="en-US" sz="2000" b="1">
            <a:solidFill>
              <a:schemeClr val="bg2"/>
            </a:solidFill>
          </a:endParaRPr>
        </a:p>
      </dgm:t>
    </dgm:pt>
    <dgm:pt modelId="{ECE416C6-58C7-48EE-B7A5-47D520DBD7A5}" type="sibTrans" cxnId="{72B216D9-AE49-4140-B3F6-E8B5DB0C27BB}">
      <dgm:prSet/>
      <dgm:spPr/>
      <dgm:t>
        <a:bodyPr/>
        <a:lstStyle/>
        <a:p>
          <a:pPr algn="l">
            <a:lnSpc>
              <a:spcPct val="250000"/>
            </a:lnSpc>
          </a:pPr>
          <a:endParaRPr lang="en-US" sz="2000" b="1">
            <a:solidFill>
              <a:schemeClr val="bg2"/>
            </a:solidFill>
          </a:endParaRPr>
        </a:p>
      </dgm:t>
    </dgm:pt>
    <dgm:pt modelId="{63B27461-3725-44F4-929F-92D26739BC4C}">
      <dgm:prSet phldrT="[Text]" custT="1"/>
      <dgm:spPr/>
      <dgm:t>
        <a:bodyPr/>
        <a:lstStyle/>
        <a:p>
          <a:pPr algn="l">
            <a:lnSpc>
              <a:spcPct val="250000"/>
            </a:lnSpc>
          </a:pPr>
          <a:r>
            <a:rPr lang="en-US" sz="2000" b="1"/>
            <a:t>Prediction</a:t>
          </a:r>
          <a:endParaRPr lang="en-US" sz="2000" b="1" dirty="0"/>
        </a:p>
      </dgm:t>
    </dgm:pt>
    <dgm:pt modelId="{CA885A44-56CE-4914-A9A1-C190BE106C3F}" type="parTrans" cxnId="{EEBB9CFE-9672-42B9-9A54-4AEE6F583C46}">
      <dgm:prSet/>
      <dgm:spPr/>
      <dgm:t>
        <a:bodyPr/>
        <a:lstStyle/>
        <a:p>
          <a:pPr algn="l">
            <a:lnSpc>
              <a:spcPct val="250000"/>
            </a:lnSpc>
          </a:pPr>
          <a:endParaRPr lang="en-US" sz="2000" b="1">
            <a:solidFill>
              <a:schemeClr val="bg2"/>
            </a:solidFill>
          </a:endParaRPr>
        </a:p>
      </dgm:t>
    </dgm:pt>
    <dgm:pt modelId="{CE1704CD-FD87-4FFF-AAEE-236E3F4D81F7}" type="sibTrans" cxnId="{EEBB9CFE-9672-42B9-9A54-4AEE6F583C46}">
      <dgm:prSet/>
      <dgm:spPr/>
      <dgm:t>
        <a:bodyPr/>
        <a:lstStyle/>
        <a:p>
          <a:pPr algn="l">
            <a:lnSpc>
              <a:spcPct val="250000"/>
            </a:lnSpc>
          </a:pPr>
          <a:endParaRPr lang="en-US" sz="2000" b="1">
            <a:solidFill>
              <a:schemeClr val="bg2"/>
            </a:solidFill>
          </a:endParaRPr>
        </a:p>
      </dgm:t>
    </dgm:pt>
    <dgm:pt modelId="{24EBBCAA-7414-4C7B-90B3-BE8FED4C498D}">
      <dgm:prSet phldrT="[Text]" custT="1"/>
      <dgm:spPr/>
      <dgm:t>
        <a:bodyPr/>
        <a:lstStyle/>
        <a:p>
          <a:pPr algn="l">
            <a:lnSpc>
              <a:spcPct val="250000"/>
            </a:lnSpc>
          </a:pPr>
          <a:endParaRPr lang="en-US" sz="2000" b="1" dirty="0">
            <a:solidFill>
              <a:schemeClr val="bg2"/>
            </a:solidFill>
          </a:endParaRPr>
        </a:p>
      </dgm:t>
    </dgm:pt>
    <dgm:pt modelId="{FC4E427B-DEF7-474A-9CAA-73CF665EEDFD}" type="parTrans" cxnId="{2F512A7A-A73E-4838-BA47-F8D662876796}">
      <dgm:prSet/>
      <dgm:spPr/>
      <dgm:t>
        <a:bodyPr/>
        <a:lstStyle/>
        <a:p>
          <a:pPr algn="l">
            <a:lnSpc>
              <a:spcPct val="250000"/>
            </a:lnSpc>
          </a:pPr>
          <a:endParaRPr lang="en-US" sz="2000" b="1">
            <a:solidFill>
              <a:schemeClr val="bg2"/>
            </a:solidFill>
          </a:endParaRPr>
        </a:p>
      </dgm:t>
    </dgm:pt>
    <dgm:pt modelId="{229AFEE7-DFAC-47E0-94DC-F91CB0475AAA}" type="sibTrans" cxnId="{2F512A7A-A73E-4838-BA47-F8D662876796}">
      <dgm:prSet/>
      <dgm:spPr/>
      <dgm:t>
        <a:bodyPr/>
        <a:lstStyle/>
        <a:p>
          <a:pPr algn="l">
            <a:lnSpc>
              <a:spcPct val="250000"/>
            </a:lnSpc>
          </a:pPr>
          <a:endParaRPr lang="en-US" sz="2000" b="1">
            <a:solidFill>
              <a:schemeClr val="bg2"/>
            </a:solidFill>
          </a:endParaRPr>
        </a:p>
      </dgm:t>
    </dgm:pt>
    <dgm:pt modelId="{7CFF9344-0004-48C5-87B5-5A04B2199228}">
      <dgm:prSet phldrT="[Text]" custT="1"/>
      <dgm:spPr/>
      <dgm:t>
        <a:bodyPr/>
        <a:lstStyle/>
        <a:p>
          <a:pPr algn="l">
            <a:lnSpc>
              <a:spcPct val="250000"/>
            </a:lnSpc>
          </a:pPr>
          <a:endParaRPr lang="en-US" sz="2000" b="1" dirty="0">
            <a:solidFill>
              <a:schemeClr val="bg2"/>
            </a:solidFill>
          </a:endParaRPr>
        </a:p>
      </dgm:t>
    </dgm:pt>
    <dgm:pt modelId="{F678A2B8-48CE-44AD-9C61-126B23737512}" type="parTrans" cxnId="{7F4D0470-D2C3-4166-999F-427C242814F8}">
      <dgm:prSet/>
      <dgm:spPr/>
      <dgm:t>
        <a:bodyPr/>
        <a:lstStyle/>
        <a:p>
          <a:pPr algn="l">
            <a:lnSpc>
              <a:spcPct val="250000"/>
            </a:lnSpc>
          </a:pPr>
          <a:endParaRPr lang="en-US" sz="2000" b="1">
            <a:solidFill>
              <a:schemeClr val="bg2"/>
            </a:solidFill>
          </a:endParaRPr>
        </a:p>
      </dgm:t>
    </dgm:pt>
    <dgm:pt modelId="{50EA7F0E-DCDE-42DF-874D-58F5B8AE5781}" type="sibTrans" cxnId="{7F4D0470-D2C3-4166-999F-427C242814F8}">
      <dgm:prSet/>
      <dgm:spPr/>
      <dgm:t>
        <a:bodyPr/>
        <a:lstStyle/>
        <a:p>
          <a:pPr algn="l">
            <a:lnSpc>
              <a:spcPct val="250000"/>
            </a:lnSpc>
          </a:pPr>
          <a:endParaRPr lang="en-US" sz="2000" b="1">
            <a:solidFill>
              <a:schemeClr val="bg2"/>
            </a:solidFill>
          </a:endParaRPr>
        </a:p>
      </dgm:t>
    </dgm:pt>
    <dgm:pt modelId="{7926D951-02CC-4527-9FF8-45A8F1E2F976}">
      <dgm:prSet phldrT="[Text]" custT="1"/>
      <dgm:spPr/>
      <dgm:t>
        <a:bodyPr/>
        <a:lstStyle/>
        <a:p>
          <a:pPr algn="l">
            <a:lnSpc>
              <a:spcPct val="250000"/>
            </a:lnSpc>
          </a:pPr>
          <a:endParaRPr lang="en-US" sz="2000" b="1" dirty="0">
            <a:solidFill>
              <a:schemeClr val="bg2"/>
            </a:solidFill>
          </a:endParaRPr>
        </a:p>
      </dgm:t>
    </dgm:pt>
    <dgm:pt modelId="{3BB92AF8-B350-4884-8544-EC96C0617FD7}" type="parTrans" cxnId="{B86CB645-AAEA-4ABF-9FDC-343384AAD3AF}">
      <dgm:prSet/>
      <dgm:spPr/>
      <dgm:t>
        <a:bodyPr/>
        <a:lstStyle/>
        <a:p>
          <a:pPr algn="l">
            <a:lnSpc>
              <a:spcPct val="250000"/>
            </a:lnSpc>
          </a:pPr>
          <a:endParaRPr lang="en-US" sz="2000" b="1">
            <a:solidFill>
              <a:schemeClr val="bg2"/>
            </a:solidFill>
          </a:endParaRPr>
        </a:p>
      </dgm:t>
    </dgm:pt>
    <dgm:pt modelId="{A3CC0C14-E860-46C9-BDBC-C226858449FC}" type="sibTrans" cxnId="{B86CB645-AAEA-4ABF-9FDC-343384AAD3AF}">
      <dgm:prSet/>
      <dgm:spPr/>
      <dgm:t>
        <a:bodyPr/>
        <a:lstStyle/>
        <a:p>
          <a:pPr algn="l">
            <a:lnSpc>
              <a:spcPct val="250000"/>
            </a:lnSpc>
          </a:pPr>
          <a:endParaRPr lang="en-US" sz="2000" b="1">
            <a:solidFill>
              <a:schemeClr val="bg2"/>
            </a:solidFill>
          </a:endParaRPr>
        </a:p>
      </dgm:t>
    </dgm:pt>
    <dgm:pt modelId="{6D687526-FA85-40F4-8CCD-2C9FED1F9B35}">
      <dgm:prSet phldrT="[Text]" custT="1"/>
      <dgm:spPr/>
      <dgm:t>
        <a:bodyPr/>
        <a:lstStyle/>
        <a:p>
          <a:pPr algn="l">
            <a:lnSpc>
              <a:spcPct val="250000"/>
            </a:lnSpc>
          </a:pPr>
          <a:endParaRPr lang="en-US" sz="2000" b="1" dirty="0">
            <a:solidFill>
              <a:schemeClr val="bg2"/>
            </a:solidFill>
          </a:endParaRPr>
        </a:p>
      </dgm:t>
    </dgm:pt>
    <dgm:pt modelId="{3A2F8370-D2EC-4CD2-A844-E4B8E8ECE790}" type="parTrans" cxnId="{6E2DD1E2-6046-4E68-AC3F-0028CE8885B4}">
      <dgm:prSet/>
      <dgm:spPr/>
      <dgm:t>
        <a:bodyPr/>
        <a:lstStyle/>
        <a:p>
          <a:pPr algn="l">
            <a:lnSpc>
              <a:spcPct val="250000"/>
            </a:lnSpc>
          </a:pPr>
          <a:endParaRPr lang="en-US" sz="2000" b="1">
            <a:solidFill>
              <a:schemeClr val="bg2"/>
            </a:solidFill>
          </a:endParaRPr>
        </a:p>
      </dgm:t>
    </dgm:pt>
    <dgm:pt modelId="{315E89A4-2F54-41DF-A339-F016BA6CCB1C}" type="sibTrans" cxnId="{6E2DD1E2-6046-4E68-AC3F-0028CE8885B4}">
      <dgm:prSet/>
      <dgm:spPr/>
      <dgm:t>
        <a:bodyPr/>
        <a:lstStyle/>
        <a:p>
          <a:pPr algn="l">
            <a:lnSpc>
              <a:spcPct val="250000"/>
            </a:lnSpc>
          </a:pPr>
          <a:endParaRPr lang="en-US" sz="2000" b="1">
            <a:solidFill>
              <a:schemeClr val="bg2"/>
            </a:solidFill>
          </a:endParaRPr>
        </a:p>
      </dgm:t>
    </dgm:pt>
    <dgm:pt modelId="{8C070DF1-73D7-4214-A9A2-01888F227B99}">
      <dgm:prSet phldrT="[Text]" custT="1"/>
      <dgm:spPr/>
      <dgm:t>
        <a:bodyPr/>
        <a:lstStyle/>
        <a:p>
          <a:pPr algn="l">
            <a:lnSpc>
              <a:spcPct val="250000"/>
            </a:lnSpc>
          </a:pPr>
          <a:r>
            <a:rPr lang="en-US" sz="2000" b="1"/>
            <a:t>   </a:t>
          </a:r>
          <a:endParaRPr lang="en-US" sz="2000" b="1" dirty="0"/>
        </a:p>
      </dgm:t>
    </dgm:pt>
    <dgm:pt modelId="{7193BB7E-4496-4C2A-9909-5C38493B21B0}" type="parTrans" cxnId="{C40EAB5B-1D00-4056-AB64-B730F6A766E5}">
      <dgm:prSet/>
      <dgm:spPr/>
      <dgm:t>
        <a:bodyPr/>
        <a:lstStyle/>
        <a:p>
          <a:pPr algn="l">
            <a:lnSpc>
              <a:spcPct val="250000"/>
            </a:lnSpc>
          </a:pPr>
          <a:endParaRPr lang="en-US" sz="2000" b="1">
            <a:solidFill>
              <a:schemeClr val="bg2"/>
            </a:solidFill>
          </a:endParaRPr>
        </a:p>
      </dgm:t>
    </dgm:pt>
    <dgm:pt modelId="{D3CDFDD8-DB93-40F2-904E-1A2C99351827}" type="sibTrans" cxnId="{C40EAB5B-1D00-4056-AB64-B730F6A766E5}">
      <dgm:prSet/>
      <dgm:spPr/>
      <dgm:t>
        <a:bodyPr/>
        <a:lstStyle/>
        <a:p>
          <a:pPr algn="l">
            <a:lnSpc>
              <a:spcPct val="250000"/>
            </a:lnSpc>
          </a:pPr>
          <a:endParaRPr lang="en-US" sz="2000" b="1">
            <a:solidFill>
              <a:schemeClr val="bg2"/>
            </a:solidFill>
          </a:endParaRPr>
        </a:p>
      </dgm:t>
    </dgm:pt>
    <dgm:pt modelId="{0E5311F5-B6C8-45AA-B3AD-17EE124E7D8C}">
      <dgm:prSet phldrT="[Text]" custT="1"/>
      <dgm:spPr/>
      <dgm:t>
        <a:bodyPr/>
        <a:lstStyle/>
        <a:p>
          <a:pPr algn="l">
            <a:lnSpc>
              <a:spcPct val="250000"/>
            </a:lnSpc>
          </a:pPr>
          <a:r>
            <a:rPr lang="en-US" sz="2000" b="1"/>
            <a:t>Output</a:t>
          </a:r>
          <a:endParaRPr lang="en-US" sz="2000" b="1" dirty="0"/>
        </a:p>
      </dgm:t>
    </dgm:pt>
    <dgm:pt modelId="{0A118AFA-E7FA-40F3-9671-A38708BCCD33}" type="parTrans" cxnId="{7A69234C-3DC7-4F30-9D56-E28BAEF0BF48}">
      <dgm:prSet/>
      <dgm:spPr/>
      <dgm:t>
        <a:bodyPr/>
        <a:lstStyle/>
        <a:p>
          <a:pPr algn="l">
            <a:lnSpc>
              <a:spcPct val="250000"/>
            </a:lnSpc>
          </a:pPr>
          <a:endParaRPr lang="en-US" sz="2000" b="1">
            <a:solidFill>
              <a:schemeClr val="bg2"/>
            </a:solidFill>
          </a:endParaRPr>
        </a:p>
      </dgm:t>
    </dgm:pt>
    <dgm:pt modelId="{20F5056B-9452-498A-BACF-1CB1E07A6E7D}" type="sibTrans" cxnId="{7A69234C-3DC7-4F30-9D56-E28BAEF0BF48}">
      <dgm:prSet/>
      <dgm:spPr/>
      <dgm:t>
        <a:bodyPr/>
        <a:lstStyle/>
        <a:p>
          <a:pPr algn="l">
            <a:lnSpc>
              <a:spcPct val="250000"/>
            </a:lnSpc>
          </a:pPr>
          <a:endParaRPr lang="en-US" sz="2000" b="1">
            <a:solidFill>
              <a:schemeClr val="bg2"/>
            </a:solidFill>
          </a:endParaRPr>
        </a:p>
      </dgm:t>
    </dgm:pt>
    <dgm:pt modelId="{E7CD9441-50D9-48FC-92D3-EB31DD9ECC68}">
      <dgm:prSet phldrT="[Text]" custT="1"/>
      <dgm:spPr/>
      <dgm:t>
        <a:bodyPr/>
        <a:lstStyle/>
        <a:p>
          <a:pPr algn="l">
            <a:lnSpc>
              <a:spcPct val="250000"/>
            </a:lnSpc>
          </a:pPr>
          <a:endParaRPr lang="en-US" sz="2000" b="1" dirty="0">
            <a:solidFill>
              <a:schemeClr val="bg2"/>
            </a:solidFill>
          </a:endParaRPr>
        </a:p>
      </dgm:t>
    </dgm:pt>
    <dgm:pt modelId="{EBF14C1E-1558-431D-95DB-F35A31934238}" type="parTrans" cxnId="{A3C21645-E5BD-4C26-A35A-0621DC048CD9}">
      <dgm:prSet/>
      <dgm:spPr/>
      <dgm:t>
        <a:bodyPr/>
        <a:lstStyle/>
        <a:p>
          <a:pPr algn="l">
            <a:lnSpc>
              <a:spcPct val="250000"/>
            </a:lnSpc>
          </a:pPr>
          <a:endParaRPr lang="en-US" sz="2000" b="1">
            <a:solidFill>
              <a:schemeClr val="bg2"/>
            </a:solidFill>
          </a:endParaRPr>
        </a:p>
      </dgm:t>
    </dgm:pt>
    <dgm:pt modelId="{B725C84E-EFD1-4245-9699-119D2CA677CD}" type="sibTrans" cxnId="{A3C21645-E5BD-4C26-A35A-0621DC048CD9}">
      <dgm:prSet/>
      <dgm:spPr/>
      <dgm:t>
        <a:bodyPr/>
        <a:lstStyle/>
        <a:p>
          <a:pPr algn="l">
            <a:lnSpc>
              <a:spcPct val="250000"/>
            </a:lnSpc>
          </a:pPr>
          <a:endParaRPr lang="en-US" sz="2000" b="1">
            <a:solidFill>
              <a:schemeClr val="bg2"/>
            </a:solidFill>
          </a:endParaRPr>
        </a:p>
      </dgm:t>
    </dgm:pt>
    <dgm:pt modelId="{3EE4A500-5102-4EDE-BB53-44770AFEDFC4}">
      <dgm:prSet phldrT="[Text]" custT="1"/>
      <dgm:spPr/>
      <dgm:t>
        <a:bodyPr/>
        <a:lstStyle/>
        <a:p>
          <a:pPr algn="l">
            <a:lnSpc>
              <a:spcPct val="250000"/>
            </a:lnSpc>
          </a:pPr>
          <a:endParaRPr lang="en-US" sz="2000" b="1" dirty="0">
            <a:solidFill>
              <a:schemeClr val="bg2"/>
            </a:solidFill>
          </a:endParaRPr>
        </a:p>
      </dgm:t>
    </dgm:pt>
    <dgm:pt modelId="{B113A554-075B-4E17-A0DF-5A8F296029BF}" type="parTrans" cxnId="{0CCA1C3E-15E0-4AD3-83EE-7BC7D34E6D30}">
      <dgm:prSet/>
      <dgm:spPr/>
      <dgm:t>
        <a:bodyPr/>
        <a:lstStyle/>
        <a:p>
          <a:pPr algn="l">
            <a:lnSpc>
              <a:spcPct val="250000"/>
            </a:lnSpc>
          </a:pPr>
          <a:endParaRPr lang="en-US" sz="2000" b="1">
            <a:solidFill>
              <a:schemeClr val="bg2"/>
            </a:solidFill>
          </a:endParaRPr>
        </a:p>
      </dgm:t>
    </dgm:pt>
    <dgm:pt modelId="{D8A45F17-1CFC-4BE4-A67D-F3A939380687}" type="sibTrans" cxnId="{0CCA1C3E-15E0-4AD3-83EE-7BC7D34E6D30}">
      <dgm:prSet/>
      <dgm:spPr/>
      <dgm:t>
        <a:bodyPr/>
        <a:lstStyle/>
        <a:p>
          <a:pPr algn="l">
            <a:lnSpc>
              <a:spcPct val="250000"/>
            </a:lnSpc>
          </a:pPr>
          <a:endParaRPr lang="en-US" sz="2000" b="1">
            <a:solidFill>
              <a:schemeClr val="bg2"/>
            </a:solidFill>
          </a:endParaRPr>
        </a:p>
      </dgm:t>
    </dgm:pt>
    <dgm:pt modelId="{9A794558-8F3B-4FF4-A58C-73C460DD69E3}">
      <dgm:prSet phldrT="[Text]" custT="1"/>
      <dgm:spPr/>
      <dgm:t>
        <a:bodyPr/>
        <a:lstStyle/>
        <a:p>
          <a:pPr algn="l">
            <a:lnSpc>
              <a:spcPct val="250000"/>
            </a:lnSpc>
          </a:pPr>
          <a:endParaRPr lang="en-US" sz="2000" b="1" dirty="0">
            <a:solidFill>
              <a:schemeClr val="bg2"/>
            </a:solidFill>
          </a:endParaRPr>
        </a:p>
      </dgm:t>
    </dgm:pt>
    <dgm:pt modelId="{664E3F5F-DAD4-4402-BF8F-84D3BF8D323A}" type="parTrans" cxnId="{2A39743B-D024-44A7-88B0-4A5B0D7A0A97}">
      <dgm:prSet/>
      <dgm:spPr/>
      <dgm:t>
        <a:bodyPr/>
        <a:lstStyle/>
        <a:p>
          <a:pPr algn="l">
            <a:lnSpc>
              <a:spcPct val="250000"/>
            </a:lnSpc>
          </a:pPr>
          <a:endParaRPr lang="en-US" sz="2000" b="1">
            <a:solidFill>
              <a:schemeClr val="bg2"/>
            </a:solidFill>
          </a:endParaRPr>
        </a:p>
      </dgm:t>
    </dgm:pt>
    <dgm:pt modelId="{F11B76D0-86D4-4807-8439-58F603A0139E}" type="sibTrans" cxnId="{2A39743B-D024-44A7-88B0-4A5B0D7A0A97}">
      <dgm:prSet/>
      <dgm:spPr/>
      <dgm:t>
        <a:bodyPr/>
        <a:lstStyle/>
        <a:p>
          <a:pPr algn="l">
            <a:lnSpc>
              <a:spcPct val="250000"/>
            </a:lnSpc>
          </a:pPr>
          <a:endParaRPr lang="en-US" sz="2000" b="1">
            <a:solidFill>
              <a:schemeClr val="bg2"/>
            </a:solidFill>
          </a:endParaRPr>
        </a:p>
      </dgm:t>
    </dgm:pt>
    <dgm:pt modelId="{480B1319-F863-4486-8FB8-3F94B026CD49}">
      <dgm:prSet phldrT="[Text]" custT="1"/>
      <dgm:spPr/>
      <dgm:t>
        <a:bodyPr/>
        <a:lstStyle/>
        <a:p>
          <a:pPr algn="l">
            <a:lnSpc>
              <a:spcPct val="250000"/>
            </a:lnSpc>
          </a:pPr>
          <a:endParaRPr lang="en-US" sz="2000" b="1" dirty="0">
            <a:solidFill>
              <a:schemeClr val="bg2"/>
            </a:solidFill>
          </a:endParaRPr>
        </a:p>
      </dgm:t>
    </dgm:pt>
    <dgm:pt modelId="{04AD6B3A-25A0-4C1C-B093-9EC6E5049E47}" type="parTrans" cxnId="{64F513A4-5C4F-4F26-900B-B807A384728A}">
      <dgm:prSet/>
      <dgm:spPr/>
      <dgm:t>
        <a:bodyPr/>
        <a:lstStyle/>
        <a:p>
          <a:pPr algn="l">
            <a:lnSpc>
              <a:spcPct val="250000"/>
            </a:lnSpc>
          </a:pPr>
          <a:endParaRPr lang="en-US" sz="2000" b="1">
            <a:solidFill>
              <a:schemeClr val="bg2"/>
            </a:solidFill>
          </a:endParaRPr>
        </a:p>
      </dgm:t>
    </dgm:pt>
    <dgm:pt modelId="{2E6E82F8-6987-431B-84AE-70296685E131}" type="sibTrans" cxnId="{64F513A4-5C4F-4F26-900B-B807A384728A}">
      <dgm:prSet/>
      <dgm:spPr/>
      <dgm:t>
        <a:bodyPr/>
        <a:lstStyle/>
        <a:p>
          <a:pPr algn="l">
            <a:lnSpc>
              <a:spcPct val="250000"/>
            </a:lnSpc>
          </a:pPr>
          <a:endParaRPr lang="en-US" sz="2000" b="1">
            <a:solidFill>
              <a:schemeClr val="bg2"/>
            </a:solidFill>
          </a:endParaRPr>
        </a:p>
      </dgm:t>
    </dgm:pt>
    <dgm:pt modelId="{381664DA-5AF4-46B4-9C8D-9256BF091DD3}">
      <dgm:prSet custT="1"/>
      <dgm:spPr/>
      <dgm:t>
        <a:bodyPr/>
        <a:lstStyle/>
        <a:p>
          <a:pPr algn="l">
            <a:lnSpc>
              <a:spcPct val="250000"/>
            </a:lnSpc>
          </a:pPr>
          <a:endParaRPr lang="en-US" sz="2000" b="1">
            <a:solidFill>
              <a:schemeClr val="bg2"/>
            </a:solidFill>
          </a:endParaRPr>
        </a:p>
      </dgm:t>
    </dgm:pt>
    <dgm:pt modelId="{E9C8FBAD-F55C-4022-AE56-BA5B98F8B47F}" type="sibTrans" cxnId="{4182805D-3339-4A0B-B5B3-B639225D4DCA}">
      <dgm:prSet/>
      <dgm:spPr/>
      <dgm:t>
        <a:bodyPr/>
        <a:lstStyle/>
        <a:p>
          <a:pPr algn="l">
            <a:lnSpc>
              <a:spcPct val="250000"/>
            </a:lnSpc>
          </a:pPr>
          <a:endParaRPr lang="en-US" sz="2000" b="1">
            <a:solidFill>
              <a:schemeClr val="bg2"/>
            </a:solidFill>
          </a:endParaRPr>
        </a:p>
      </dgm:t>
    </dgm:pt>
    <dgm:pt modelId="{4C38F13E-790F-4FAC-AF83-1B1A6213A05D}" type="parTrans" cxnId="{4182805D-3339-4A0B-B5B3-B639225D4DCA}">
      <dgm:prSet/>
      <dgm:spPr/>
      <dgm:t>
        <a:bodyPr/>
        <a:lstStyle/>
        <a:p>
          <a:pPr algn="l">
            <a:lnSpc>
              <a:spcPct val="250000"/>
            </a:lnSpc>
          </a:pPr>
          <a:endParaRPr lang="en-US" sz="2000" b="1">
            <a:solidFill>
              <a:schemeClr val="bg2"/>
            </a:solidFill>
          </a:endParaRPr>
        </a:p>
      </dgm:t>
    </dgm:pt>
    <dgm:pt modelId="{7DA9C329-6C82-482F-ACDC-A790D131B00F}" type="pres">
      <dgm:prSet presAssocID="{C309890A-363B-4F94-8547-E6B3156041D1}" presName="Name0" presStyleCnt="0">
        <dgm:presLayoutVars>
          <dgm:dir/>
          <dgm:animLvl val="lvl"/>
          <dgm:resizeHandles val="exact"/>
        </dgm:presLayoutVars>
      </dgm:prSet>
      <dgm:spPr/>
    </dgm:pt>
    <dgm:pt modelId="{670ABB44-0459-4691-B43C-820851145671}" type="pres">
      <dgm:prSet presAssocID="{7BE370EB-891C-4F84-A28F-3ACC64042161}" presName="compositeNode" presStyleCnt="0">
        <dgm:presLayoutVars>
          <dgm:bulletEnabled val="1"/>
        </dgm:presLayoutVars>
      </dgm:prSet>
      <dgm:spPr/>
    </dgm:pt>
    <dgm:pt modelId="{C427B6F3-A74B-4FE0-B1F2-5CF8E1BB06A5}" type="pres">
      <dgm:prSet presAssocID="{7BE370EB-891C-4F84-A28F-3ACC64042161}" presName="bgRect" presStyleLbl="node1" presStyleIdx="0" presStyleCnt="7"/>
      <dgm:spPr/>
    </dgm:pt>
    <dgm:pt modelId="{D4279778-F838-45EB-90AD-363F56C677E2}" type="pres">
      <dgm:prSet presAssocID="{7BE370EB-891C-4F84-A28F-3ACC64042161}" presName="parentNode" presStyleLbl="node1" presStyleIdx="0" presStyleCnt="7">
        <dgm:presLayoutVars>
          <dgm:chMax val="0"/>
          <dgm:bulletEnabled val="1"/>
        </dgm:presLayoutVars>
      </dgm:prSet>
      <dgm:spPr/>
    </dgm:pt>
    <dgm:pt modelId="{5987D668-9EFB-4534-B6B8-48E63FD88BE1}" type="pres">
      <dgm:prSet presAssocID="{7BE370EB-891C-4F84-A28F-3ACC64042161}" presName="childNode" presStyleLbl="node1" presStyleIdx="0" presStyleCnt="7">
        <dgm:presLayoutVars>
          <dgm:bulletEnabled val="1"/>
        </dgm:presLayoutVars>
      </dgm:prSet>
      <dgm:spPr/>
    </dgm:pt>
    <dgm:pt modelId="{2D6A782C-D1C2-4EBF-8791-CF2ACA0F4482}" type="pres">
      <dgm:prSet presAssocID="{CF4877CE-C999-4C8E-8DA9-1821581900F2}" presName="hSp" presStyleCnt="0"/>
      <dgm:spPr/>
    </dgm:pt>
    <dgm:pt modelId="{D2C533A0-C4BA-436D-8473-337D53CA86BD}" type="pres">
      <dgm:prSet presAssocID="{CF4877CE-C999-4C8E-8DA9-1821581900F2}" presName="vProcSp" presStyleCnt="0"/>
      <dgm:spPr/>
    </dgm:pt>
    <dgm:pt modelId="{2903AAA5-9942-49FF-970C-302278A250A0}" type="pres">
      <dgm:prSet presAssocID="{CF4877CE-C999-4C8E-8DA9-1821581900F2}" presName="vSp1" presStyleCnt="0"/>
      <dgm:spPr/>
    </dgm:pt>
    <dgm:pt modelId="{AE34C959-4B6E-4FCD-9B0A-EFE84464CFE0}" type="pres">
      <dgm:prSet presAssocID="{CF4877CE-C999-4C8E-8DA9-1821581900F2}" presName="simulatedConn" presStyleLbl="solidFgAcc1" presStyleIdx="0" presStyleCnt="6"/>
      <dgm:spPr/>
    </dgm:pt>
    <dgm:pt modelId="{67E41448-F873-4995-B099-13570D26DDFB}" type="pres">
      <dgm:prSet presAssocID="{CF4877CE-C999-4C8E-8DA9-1821581900F2}" presName="vSp2" presStyleCnt="0"/>
      <dgm:spPr/>
    </dgm:pt>
    <dgm:pt modelId="{8DA5758D-09A8-4A1D-8822-C763C269BBBC}" type="pres">
      <dgm:prSet presAssocID="{CF4877CE-C999-4C8E-8DA9-1821581900F2}" presName="sibTrans" presStyleCnt="0"/>
      <dgm:spPr/>
    </dgm:pt>
    <dgm:pt modelId="{B3858E78-7DFB-4F3E-B6C1-2E9889D832C9}" type="pres">
      <dgm:prSet presAssocID="{E3DD01FC-D22E-4CF1-A6DE-EE4A7C18BBF7}" presName="compositeNode" presStyleCnt="0">
        <dgm:presLayoutVars>
          <dgm:bulletEnabled val="1"/>
        </dgm:presLayoutVars>
      </dgm:prSet>
      <dgm:spPr/>
    </dgm:pt>
    <dgm:pt modelId="{E19D1246-4458-4271-9C54-0F2C2C56203C}" type="pres">
      <dgm:prSet presAssocID="{E3DD01FC-D22E-4CF1-A6DE-EE4A7C18BBF7}" presName="bgRect" presStyleLbl="node1" presStyleIdx="1" presStyleCnt="7"/>
      <dgm:spPr/>
    </dgm:pt>
    <dgm:pt modelId="{48DA757F-E47C-4E64-A4BF-4880002BCBC4}" type="pres">
      <dgm:prSet presAssocID="{E3DD01FC-D22E-4CF1-A6DE-EE4A7C18BBF7}" presName="parentNode" presStyleLbl="node1" presStyleIdx="1" presStyleCnt="7">
        <dgm:presLayoutVars>
          <dgm:chMax val="0"/>
          <dgm:bulletEnabled val="1"/>
        </dgm:presLayoutVars>
      </dgm:prSet>
      <dgm:spPr/>
    </dgm:pt>
    <dgm:pt modelId="{49339CD4-4402-44BB-82A3-4D113188D96A}" type="pres">
      <dgm:prSet presAssocID="{E3DD01FC-D22E-4CF1-A6DE-EE4A7C18BBF7}" presName="childNode" presStyleLbl="node1" presStyleIdx="1" presStyleCnt="7">
        <dgm:presLayoutVars>
          <dgm:bulletEnabled val="1"/>
        </dgm:presLayoutVars>
      </dgm:prSet>
      <dgm:spPr/>
    </dgm:pt>
    <dgm:pt modelId="{0F90AF0C-7AC9-4D35-B72D-14C26A4CC5E8}" type="pres">
      <dgm:prSet presAssocID="{4DF502B2-8819-4034-8967-289F374CE3F2}" presName="hSp" presStyleCnt="0"/>
      <dgm:spPr/>
    </dgm:pt>
    <dgm:pt modelId="{249BA337-03E6-4C40-A7C0-36AC20F40A18}" type="pres">
      <dgm:prSet presAssocID="{4DF502B2-8819-4034-8967-289F374CE3F2}" presName="vProcSp" presStyleCnt="0"/>
      <dgm:spPr/>
    </dgm:pt>
    <dgm:pt modelId="{70A9EDA2-4C16-4016-978D-C94FC22E5386}" type="pres">
      <dgm:prSet presAssocID="{4DF502B2-8819-4034-8967-289F374CE3F2}" presName="vSp1" presStyleCnt="0"/>
      <dgm:spPr/>
    </dgm:pt>
    <dgm:pt modelId="{6D4D5B00-23D6-4397-8D01-38B8F23B94FE}" type="pres">
      <dgm:prSet presAssocID="{4DF502B2-8819-4034-8967-289F374CE3F2}" presName="simulatedConn" presStyleLbl="solidFgAcc1" presStyleIdx="1" presStyleCnt="6"/>
      <dgm:spPr/>
    </dgm:pt>
    <dgm:pt modelId="{99246438-546A-401E-9155-8667F1C593A5}" type="pres">
      <dgm:prSet presAssocID="{4DF502B2-8819-4034-8967-289F374CE3F2}" presName="vSp2" presStyleCnt="0"/>
      <dgm:spPr/>
    </dgm:pt>
    <dgm:pt modelId="{332446B4-BC0E-465B-A14B-22C2B1B8C174}" type="pres">
      <dgm:prSet presAssocID="{4DF502B2-8819-4034-8967-289F374CE3F2}" presName="sibTrans" presStyleCnt="0"/>
      <dgm:spPr/>
    </dgm:pt>
    <dgm:pt modelId="{8A2A8F75-0508-4BDA-8416-CC8D934EC6E5}" type="pres">
      <dgm:prSet presAssocID="{381664DA-5AF4-46B4-9C8D-9256BF091DD3}" presName="compositeNode" presStyleCnt="0">
        <dgm:presLayoutVars>
          <dgm:bulletEnabled val="1"/>
        </dgm:presLayoutVars>
      </dgm:prSet>
      <dgm:spPr/>
    </dgm:pt>
    <dgm:pt modelId="{847EB082-A9DA-4106-B35F-D65E661F3462}" type="pres">
      <dgm:prSet presAssocID="{381664DA-5AF4-46B4-9C8D-9256BF091DD3}" presName="bgRect" presStyleLbl="node1" presStyleIdx="2" presStyleCnt="7"/>
      <dgm:spPr/>
    </dgm:pt>
    <dgm:pt modelId="{E8913BE4-7FC6-4324-9084-8CD25677F027}" type="pres">
      <dgm:prSet presAssocID="{381664DA-5AF4-46B4-9C8D-9256BF091DD3}" presName="parentNode" presStyleLbl="node1" presStyleIdx="2" presStyleCnt="7">
        <dgm:presLayoutVars>
          <dgm:chMax val="0"/>
          <dgm:bulletEnabled val="1"/>
        </dgm:presLayoutVars>
      </dgm:prSet>
      <dgm:spPr/>
    </dgm:pt>
    <dgm:pt modelId="{EB9D0E82-065D-4696-9E32-CC76AF39243F}" type="pres">
      <dgm:prSet presAssocID="{381664DA-5AF4-46B4-9C8D-9256BF091DD3}" presName="childNode" presStyleLbl="node1" presStyleIdx="2" presStyleCnt="7">
        <dgm:presLayoutVars>
          <dgm:bulletEnabled val="1"/>
        </dgm:presLayoutVars>
      </dgm:prSet>
      <dgm:spPr/>
    </dgm:pt>
    <dgm:pt modelId="{6E3AD014-3B73-4BE3-918D-A364C14AF002}" type="pres">
      <dgm:prSet presAssocID="{E9C8FBAD-F55C-4022-AE56-BA5B98F8B47F}" presName="hSp" presStyleCnt="0"/>
      <dgm:spPr/>
    </dgm:pt>
    <dgm:pt modelId="{5664A529-8E2A-4D24-A0AF-E4968D977E38}" type="pres">
      <dgm:prSet presAssocID="{E9C8FBAD-F55C-4022-AE56-BA5B98F8B47F}" presName="vProcSp" presStyleCnt="0"/>
      <dgm:spPr/>
    </dgm:pt>
    <dgm:pt modelId="{5F85DFC3-72E7-4A8F-AA98-8358EC0268B5}" type="pres">
      <dgm:prSet presAssocID="{E9C8FBAD-F55C-4022-AE56-BA5B98F8B47F}" presName="vSp1" presStyleCnt="0"/>
      <dgm:spPr/>
    </dgm:pt>
    <dgm:pt modelId="{4B3CDE0A-C521-4587-BA93-8005AE9C37A8}" type="pres">
      <dgm:prSet presAssocID="{E9C8FBAD-F55C-4022-AE56-BA5B98F8B47F}" presName="simulatedConn" presStyleLbl="solidFgAcc1" presStyleIdx="2" presStyleCnt="6"/>
      <dgm:spPr/>
    </dgm:pt>
    <dgm:pt modelId="{728094F5-AF29-4A7D-BB94-978F941FB43B}" type="pres">
      <dgm:prSet presAssocID="{E9C8FBAD-F55C-4022-AE56-BA5B98F8B47F}" presName="vSp2" presStyleCnt="0"/>
      <dgm:spPr/>
    </dgm:pt>
    <dgm:pt modelId="{01BDBB18-31A7-49BD-9BBB-01AB57B2A49F}" type="pres">
      <dgm:prSet presAssocID="{E9C8FBAD-F55C-4022-AE56-BA5B98F8B47F}" presName="sibTrans" presStyleCnt="0"/>
      <dgm:spPr/>
    </dgm:pt>
    <dgm:pt modelId="{491AB367-D9CE-40A5-841F-39EE8E573F1D}" type="pres">
      <dgm:prSet presAssocID="{57A1BA0E-CD94-42CD-8027-8140FDE304B8}" presName="compositeNode" presStyleCnt="0">
        <dgm:presLayoutVars>
          <dgm:bulletEnabled val="1"/>
        </dgm:presLayoutVars>
      </dgm:prSet>
      <dgm:spPr/>
    </dgm:pt>
    <dgm:pt modelId="{DAA95142-C362-4400-9439-AED05765286C}" type="pres">
      <dgm:prSet presAssocID="{57A1BA0E-CD94-42CD-8027-8140FDE304B8}" presName="bgRect" presStyleLbl="node1" presStyleIdx="3" presStyleCnt="7"/>
      <dgm:spPr/>
    </dgm:pt>
    <dgm:pt modelId="{D06094BC-5193-4850-9FEB-83A69B9B8E64}" type="pres">
      <dgm:prSet presAssocID="{57A1BA0E-CD94-42CD-8027-8140FDE304B8}" presName="parentNode" presStyleLbl="node1" presStyleIdx="3" presStyleCnt="7">
        <dgm:presLayoutVars>
          <dgm:chMax val="0"/>
          <dgm:bulletEnabled val="1"/>
        </dgm:presLayoutVars>
      </dgm:prSet>
      <dgm:spPr/>
    </dgm:pt>
    <dgm:pt modelId="{61F96256-A84C-4CE3-A933-B7ED5C9360C1}" type="pres">
      <dgm:prSet presAssocID="{57A1BA0E-CD94-42CD-8027-8140FDE304B8}" presName="childNode" presStyleLbl="node1" presStyleIdx="3" presStyleCnt="7">
        <dgm:presLayoutVars>
          <dgm:bulletEnabled val="1"/>
        </dgm:presLayoutVars>
      </dgm:prSet>
      <dgm:spPr/>
    </dgm:pt>
    <dgm:pt modelId="{ECCBAF1E-11DE-4ED5-9EAA-ACBDBDC64C64}" type="pres">
      <dgm:prSet presAssocID="{78C40B36-AEFC-412E-AE9E-C302BAD8B117}" presName="hSp" presStyleCnt="0"/>
      <dgm:spPr/>
    </dgm:pt>
    <dgm:pt modelId="{28AA3756-239B-4C0B-9205-99B3BC8EC249}" type="pres">
      <dgm:prSet presAssocID="{78C40B36-AEFC-412E-AE9E-C302BAD8B117}" presName="vProcSp" presStyleCnt="0"/>
      <dgm:spPr/>
    </dgm:pt>
    <dgm:pt modelId="{9188AD55-1171-483A-9264-413EB916D0AB}" type="pres">
      <dgm:prSet presAssocID="{78C40B36-AEFC-412E-AE9E-C302BAD8B117}" presName="vSp1" presStyleCnt="0"/>
      <dgm:spPr/>
    </dgm:pt>
    <dgm:pt modelId="{2C1DC506-C9F5-4431-8D1D-B5CDD5821E3C}" type="pres">
      <dgm:prSet presAssocID="{78C40B36-AEFC-412E-AE9E-C302BAD8B117}" presName="simulatedConn" presStyleLbl="solidFgAcc1" presStyleIdx="3" presStyleCnt="6"/>
      <dgm:spPr/>
    </dgm:pt>
    <dgm:pt modelId="{8251B55C-50C4-4359-A590-0A07784AB444}" type="pres">
      <dgm:prSet presAssocID="{78C40B36-AEFC-412E-AE9E-C302BAD8B117}" presName="vSp2" presStyleCnt="0"/>
      <dgm:spPr/>
    </dgm:pt>
    <dgm:pt modelId="{262DB9CD-D4A4-4656-948A-79058DEBE3A1}" type="pres">
      <dgm:prSet presAssocID="{78C40B36-AEFC-412E-AE9E-C302BAD8B117}" presName="sibTrans" presStyleCnt="0"/>
      <dgm:spPr/>
    </dgm:pt>
    <dgm:pt modelId="{5431C3C4-921F-4D1C-9C3F-350D55F56D7D}" type="pres">
      <dgm:prSet presAssocID="{7B27969D-21A7-4D2D-AA7A-F164C4690640}" presName="compositeNode" presStyleCnt="0">
        <dgm:presLayoutVars>
          <dgm:bulletEnabled val="1"/>
        </dgm:presLayoutVars>
      </dgm:prSet>
      <dgm:spPr/>
    </dgm:pt>
    <dgm:pt modelId="{B1D748CA-5F41-4CC5-803A-D03B5C65B3EB}" type="pres">
      <dgm:prSet presAssocID="{7B27969D-21A7-4D2D-AA7A-F164C4690640}" presName="bgRect" presStyleLbl="node1" presStyleIdx="4" presStyleCnt="7"/>
      <dgm:spPr/>
    </dgm:pt>
    <dgm:pt modelId="{3ABB42CD-01CD-4971-8BE6-84DF7EE16EB5}" type="pres">
      <dgm:prSet presAssocID="{7B27969D-21A7-4D2D-AA7A-F164C4690640}" presName="parentNode" presStyleLbl="node1" presStyleIdx="4" presStyleCnt="7">
        <dgm:presLayoutVars>
          <dgm:chMax val="0"/>
          <dgm:bulletEnabled val="1"/>
        </dgm:presLayoutVars>
      </dgm:prSet>
      <dgm:spPr/>
    </dgm:pt>
    <dgm:pt modelId="{1387BC5A-B6D5-4ED5-BB32-AAECF3ACD3FA}" type="pres">
      <dgm:prSet presAssocID="{7B27969D-21A7-4D2D-AA7A-F164C4690640}" presName="childNode" presStyleLbl="node1" presStyleIdx="4" presStyleCnt="7">
        <dgm:presLayoutVars>
          <dgm:bulletEnabled val="1"/>
        </dgm:presLayoutVars>
      </dgm:prSet>
      <dgm:spPr/>
    </dgm:pt>
    <dgm:pt modelId="{DB72420A-8071-463E-AF72-A9E4B27476E7}" type="pres">
      <dgm:prSet presAssocID="{EFA6619B-4378-465A-855C-124ED934EB7B}" presName="hSp" presStyleCnt="0"/>
      <dgm:spPr/>
    </dgm:pt>
    <dgm:pt modelId="{E50946AC-F9CF-4194-B4D2-004B7D5CEC57}" type="pres">
      <dgm:prSet presAssocID="{EFA6619B-4378-465A-855C-124ED934EB7B}" presName="vProcSp" presStyleCnt="0"/>
      <dgm:spPr/>
    </dgm:pt>
    <dgm:pt modelId="{D359D363-DBC6-4581-B4C5-8A29309FFA24}" type="pres">
      <dgm:prSet presAssocID="{EFA6619B-4378-465A-855C-124ED934EB7B}" presName="vSp1" presStyleCnt="0"/>
      <dgm:spPr/>
    </dgm:pt>
    <dgm:pt modelId="{DB8AE435-5072-4496-AA3E-18758F9ED150}" type="pres">
      <dgm:prSet presAssocID="{EFA6619B-4378-465A-855C-124ED934EB7B}" presName="simulatedConn" presStyleLbl="solidFgAcc1" presStyleIdx="4" presStyleCnt="6"/>
      <dgm:spPr/>
    </dgm:pt>
    <dgm:pt modelId="{21CF4AAD-9D36-41AA-AFBF-5077780E3E78}" type="pres">
      <dgm:prSet presAssocID="{EFA6619B-4378-465A-855C-124ED934EB7B}" presName="vSp2" presStyleCnt="0"/>
      <dgm:spPr/>
    </dgm:pt>
    <dgm:pt modelId="{104C9795-B3F5-4CD1-9E70-3C0CB4B7BFA9}" type="pres">
      <dgm:prSet presAssocID="{EFA6619B-4378-465A-855C-124ED934EB7B}" presName="sibTrans" presStyleCnt="0"/>
      <dgm:spPr/>
    </dgm:pt>
    <dgm:pt modelId="{2D9EF2BE-9D2A-43DB-93E1-2A16BC93FF82}" type="pres">
      <dgm:prSet presAssocID="{346749B3-EF13-423A-BC8A-34F6613A24ED}" presName="compositeNode" presStyleCnt="0">
        <dgm:presLayoutVars>
          <dgm:bulletEnabled val="1"/>
        </dgm:presLayoutVars>
      </dgm:prSet>
      <dgm:spPr/>
    </dgm:pt>
    <dgm:pt modelId="{C495DAFB-8F60-4AF0-B57F-A7F0FE2B409B}" type="pres">
      <dgm:prSet presAssocID="{346749B3-EF13-423A-BC8A-34F6613A24ED}" presName="bgRect" presStyleLbl="node1" presStyleIdx="5" presStyleCnt="7" custScaleX="96131"/>
      <dgm:spPr/>
    </dgm:pt>
    <dgm:pt modelId="{8D061745-52E5-4DA1-B80B-90EA0A94BFE3}" type="pres">
      <dgm:prSet presAssocID="{346749B3-EF13-423A-BC8A-34F6613A24ED}" presName="parentNode" presStyleLbl="node1" presStyleIdx="5" presStyleCnt="7">
        <dgm:presLayoutVars>
          <dgm:chMax val="0"/>
          <dgm:bulletEnabled val="1"/>
        </dgm:presLayoutVars>
      </dgm:prSet>
      <dgm:spPr/>
    </dgm:pt>
    <dgm:pt modelId="{EFB1C608-3D2B-49EC-B9B3-B6EE83976B43}" type="pres">
      <dgm:prSet presAssocID="{346749B3-EF13-423A-BC8A-34F6613A24ED}" presName="childNode" presStyleLbl="node1" presStyleIdx="5" presStyleCnt="7">
        <dgm:presLayoutVars>
          <dgm:bulletEnabled val="1"/>
        </dgm:presLayoutVars>
      </dgm:prSet>
      <dgm:spPr/>
    </dgm:pt>
    <dgm:pt modelId="{C495D655-03B9-4C44-A0C9-1B98430328DB}" type="pres">
      <dgm:prSet presAssocID="{ECE416C6-58C7-48EE-B7A5-47D520DBD7A5}" presName="hSp" presStyleCnt="0"/>
      <dgm:spPr/>
    </dgm:pt>
    <dgm:pt modelId="{DC421432-44C4-441B-9183-B50F2FDD567B}" type="pres">
      <dgm:prSet presAssocID="{ECE416C6-58C7-48EE-B7A5-47D520DBD7A5}" presName="vProcSp" presStyleCnt="0"/>
      <dgm:spPr/>
    </dgm:pt>
    <dgm:pt modelId="{453A26CE-2D58-40B3-99FD-8685B2A483B5}" type="pres">
      <dgm:prSet presAssocID="{ECE416C6-58C7-48EE-B7A5-47D520DBD7A5}" presName="vSp1" presStyleCnt="0"/>
      <dgm:spPr/>
    </dgm:pt>
    <dgm:pt modelId="{9AD84C61-3DF0-4E33-A1D9-9EA7244D623B}" type="pres">
      <dgm:prSet presAssocID="{ECE416C6-58C7-48EE-B7A5-47D520DBD7A5}" presName="simulatedConn" presStyleLbl="solidFgAcc1" presStyleIdx="5" presStyleCnt="6"/>
      <dgm:spPr/>
    </dgm:pt>
    <dgm:pt modelId="{7B4856F8-D4D1-446D-8E01-07302A16F2A0}" type="pres">
      <dgm:prSet presAssocID="{ECE416C6-58C7-48EE-B7A5-47D520DBD7A5}" presName="vSp2" presStyleCnt="0"/>
      <dgm:spPr/>
    </dgm:pt>
    <dgm:pt modelId="{592C4B1A-41FA-42D4-8453-F3E391A1611B}" type="pres">
      <dgm:prSet presAssocID="{ECE416C6-58C7-48EE-B7A5-47D520DBD7A5}" presName="sibTrans" presStyleCnt="0"/>
      <dgm:spPr/>
    </dgm:pt>
    <dgm:pt modelId="{A792B3F0-B5DB-47C3-AFD9-CE8C6DD226BB}" type="pres">
      <dgm:prSet presAssocID="{8C070DF1-73D7-4214-A9A2-01888F227B99}" presName="compositeNode" presStyleCnt="0">
        <dgm:presLayoutVars>
          <dgm:bulletEnabled val="1"/>
        </dgm:presLayoutVars>
      </dgm:prSet>
      <dgm:spPr/>
    </dgm:pt>
    <dgm:pt modelId="{B7E71F13-129B-4C14-92A9-89BE2E996765}" type="pres">
      <dgm:prSet presAssocID="{8C070DF1-73D7-4214-A9A2-01888F227B99}" presName="bgRect" presStyleLbl="node1" presStyleIdx="6" presStyleCnt="7"/>
      <dgm:spPr/>
    </dgm:pt>
    <dgm:pt modelId="{FC61694B-3BE9-4AFD-85D2-D3DBF0F4BDEE}" type="pres">
      <dgm:prSet presAssocID="{8C070DF1-73D7-4214-A9A2-01888F227B99}" presName="parentNode" presStyleLbl="node1" presStyleIdx="6" presStyleCnt="7">
        <dgm:presLayoutVars>
          <dgm:chMax val="0"/>
          <dgm:bulletEnabled val="1"/>
        </dgm:presLayoutVars>
      </dgm:prSet>
      <dgm:spPr/>
    </dgm:pt>
    <dgm:pt modelId="{EC4F4562-438E-4958-A9BF-FBEEBC4A6EA4}" type="pres">
      <dgm:prSet presAssocID="{8C070DF1-73D7-4214-A9A2-01888F227B99}" presName="childNode" presStyleLbl="node1" presStyleIdx="6" presStyleCnt="7">
        <dgm:presLayoutVars>
          <dgm:bulletEnabled val="1"/>
        </dgm:presLayoutVars>
      </dgm:prSet>
      <dgm:spPr/>
    </dgm:pt>
  </dgm:ptLst>
  <dgm:cxnLst>
    <dgm:cxn modelId="{60CA6B09-11A3-49E6-9A58-38D95C49276F}" type="presOf" srcId="{7CFF9344-0004-48C5-87B5-5A04B2199228}" destId="{EFB1C608-3D2B-49EC-B9B3-B6EE83976B43}" srcOrd="0" destOrd="2" presId="urn:microsoft.com/office/officeart/2005/8/layout/hProcess7"/>
    <dgm:cxn modelId="{7484960D-0E67-4A46-9BD0-BD24C0B2E336}" srcId="{C309890A-363B-4F94-8547-E6B3156041D1}" destId="{E3DD01FC-D22E-4CF1-A6DE-EE4A7C18BBF7}" srcOrd="1" destOrd="0" parTransId="{40AD29F9-D095-46F6-98FA-7881A3306BD4}" sibTransId="{4DF502B2-8819-4034-8967-289F374CE3F2}"/>
    <dgm:cxn modelId="{E00CC716-9CC7-4E67-8CB6-3A9CDF912523}" type="presOf" srcId="{480B1319-F863-4486-8FB8-3F94B026CD49}" destId="{EC4F4562-438E-4958-A9BF-FBEEBC4A6EA4}" srcOrd="0" destOrd="4" presId="urn:microsoft.com/office/officeart/2005/8/layout/hProcess7"/>
    <dgm:cxn modelId="{D7DBAE21-A6ED-43D3-B8DC-4A4FFCCD5A66}" srcId="{E3DD01FC-D22E-4CF1-A6DE-EE4A7C18BBF7}" destId="{C4C4527D-A3A8-4758-86CA-8C3588BB8300}" srcOrd="0" destOrd="0" parTransId="{879B88B6-94B7-41FF-A1E3-05FC3EDD11DA}" sibTransId="{284FACB8-D406-4D4D-B7AF-6D35B36256C6}"/>
    <dgm:cxn modelId="{19715526-31DE-4055-8F72-894CDBEE26D9}" srcId="{7B27969D-21A7-4D2D-AA7A-F164C4690640}" destId="{184E949C-C532-4595-B450-A28ED60AFFAC}" srcOrd="3" destOrd="0" parTransId="{6FB26C08-EE9F-48CF-B0B7-81337C1A5726}" sibTransId="{196DA341-756B-4102-8381-FB4F6970D963}"/>
    <dgm:cxn modelId="{4FB32E28-7AE2-4A11-BDC7-BF62F37CC1B6}" type="presOf" srcId="{63B27461-3725-44F4-929F-92D26739BC4C}" destId="{EFB1C608-3D2B-49EC-B9B3-B6EE83976B43}" srcOrd="0" destOrd="0" presId="urn:microsoft.com/office/officeart/2005/8/layout/hProcess7"/>
    <dgm:cxn modelId="{B604BF28-C7B7-4517-9275-D1DBC3088895}" type="presOf" srcId="{57A1BA0E-CD94-42CD-8027-8140FDE304B8}" destId="{D06094BC-5193-4850-9FEB-83A69B9B8E64}" srcOrd="1" destOrd="0" presId="urn:microsoft.com/office/officeart/2005/8/layout/hProcess7"/>
    <dgm:cxn modelId="{59961B29-FC81-457A-8F43-66CA2CEF5394}" type="presOf" srcId="{7926D951-02CC-4527-9FF8-45A8F1E2F976}" destId="{EFB1C608-3D2B-49EC-B9B3-B6EE83976B43}" srcOrd="0" destOrd="3" presId="urn:microsoft.com/office/officeart/2005/8/layout/hProcess7"/>
    <dgm:cxn modelId="{14DEC236-89F7-4C6E-92FA-32661209842D}" type="presOf" srcId="{9A794558-8F3B-4FF4-A58C-73C460DD69E3}" destId="{EC4F4562-438E-4958-A9BF-FBEEBC4A6EA4}" srcOrd="0" destOrd="3" presId="urn:microsoft.com/office/officeart/2005/8/layout/hProcess7"/>
    <dgm:cxn modelId="{4251BE38-77B8-457F-9B8C-FED1D50BE124}" srcId="{7B27969D-21A7-4D2D-AA7A-F164C4690640}" destId="{C8650D23-6F2D-4EC9-A3F1-264DB0B39DDC}" srcOrd="2" destOrd="0" parTransId="{3B712A24-F9E4-4004-BEAD-5513CCB36891}" sibTransId="{2DCC2B87-2990-4DE4-AFC4-0FCBFF6EC228}"/>
    <dgm:cxn modelId="{17BB113B-6063-4031-8B9B-66ABCCAB6054}" type="presOf" srcId="{184E949C-C532-4595-B450-A28ED60AFFAC}" destId="{1387BC5A-B6D5-4ED5-BB32-AAECF3ACD3FA}" srcOrd="0" destOrd="3" presId="urn:microsoft.com/office/officeart/2005/8/layout/hProcess7"/>
    <dgm:cxn modelId="{2A39743B-D024-44A7-88B0-4A5B0D7A0A97}" srcId="{8C070DF1-73D7-4214-A9A2-01888F227B99}" destId="{9A794558-8F3B-4FF4-A58C-73C460DD69E3}" srcOrd="3" destOrd="0" parTransId="{664E3F5F-DAD4-4402-BF8F-84D3BF8D323A}" sibTransId="{F11B76D0-86D4-4807-8439-58F603A0139E}"/>
    <dgm:cxn modelId="{0CCA1C3E-15E0-4AD3-83EE-7BC7D34E6D30}" srcId="{8C070DF1-73D7-4214-A9A2-01888F227B99}" destId="{3EE4A500-5102-4EDE-BB53-44770AFEDFC4}" srcOrd="2" destOrd="0" parTransId="{B113A554-075B-4E17-A0DF-5A8F296029BF}" sibTransId="{D8A45F17-1CFC-4BE4-A67D-F3A939380687}"/>
    <dgm:cxn modelId="{F87ADC3E-4227-4857-81A5-C3BA51A9888C}" type="presOf" srcId="{7B44AC76-FC20-4273-829A-944B9B3BF07F}" destId="{5987D668-9EFB-4534-B6B8-48E63FD88BE1}" srcOrd="0" destOrd="0" presId="urn:microsoft.com/office/officeart/2005/8/layout/hProcess7"/>
    <dgm:cxn modelId="{E1282D40-F218-4084-BC4D-DBD648AD3FC9}" type="presOf" srcId="{211A630E-4462-49E2-A769-785FC72055CA}" destId="{EB9D0E82-065D-4696-9E32-CC76AF39243F}" srcOrd="0" destOrd="0" presId="urn:microsoft.com/office/officeart/2005/8/layout/hProcess7"/>
    <dgm:cxn modelId="{3A498B40-4966-434C-9CAD-59AB12E496B0}" type="presOf" srcId="{0E5311F5-B6C8-45AA-B3AD-17EE124E7D8C}" destId="{EC4F4562-438E-4958-A9BF-FBEEBC4A6EA4}" srcOrd="0" destOrd="0" presId="urn:microsoft.com/office/officeart/2005/8/layout/hProcess7"/>
    <dgm:cxn modelId="{C40EAB5B-1D00-4056-AB64-B730F6A766E5}" srcId="{C309890A-363B-4F94-8547-E6B3156041D1}" destId="{8C070DF1-73D7-4214-A9A2-01888F227B99}" srcOrd="6" destOrd="0" parTransId="{7193BB7E-4496-4C2A-9909-5C38493B21B0}" sibTransId="{D3CDFDD8-DB93-40F2-904E-1A2C99351827}"/>
    <dgm:cxn modelId="{4182805D-3339-4A0B-B5B3-B639225D4DCA}" srcId="{C309890A-363B-4F94-8547-E6B3156041D1}" destId="{381664DA-5AF4-46B4-9C8D-9256BF091DD3}" srcOrd="2" destOrd="0" parTransId="{4C38F13E-790F-4FAC-AF83-1B1A6213A05D}" sibTransId="{E9C8FBAD-F55C-4022-AE56-BA5B98F8B47F}"/>
    <dgm:cxn modelId="{413BF15D-E1EF-418B-951C-5E71DD34C726}" type="presOf" srcId="{E3DD01FC-D22E-4CF1-A6DE-EE4A7C18BBF7}" destId="{E19D1246-4458-4271-9C54-0F2C2C56203C}" srcOrd="0" destOrd="0" presId="urn:microsoft.com/office/officeart/2005/8/layout/hProcess7"/>
    <dgm:cxn modelId="{1F990D41-C438-4D67-B443-BFFA165EB441}" type="presOf" srcId="{0239B554-1DB0-4FD2-8C25-29CE96E97089}" destId="{61F96256-A84C-4CE3-A933-B7ED5C9360C1}" srcOrd="0" destOrd="0" presId="urn:microsoft.com/office/officeart/2005/8/layout/hProcess7"/>
    <dgm:cxn modelId="{C104A062-42C1-466F-AA7C-BD70AC85B542}" type="presOf" srcId="{7B27969D-21A7-4D2D-AA7A-F164C4690640}" destId="{3ABB42CD-01CD-4971-8BE6-84DF7EE16EB5}" srcOrd="1" destOrd="0" presId="urn:microsoft.com/office/officeart/2005/8/layout/hProcess7"/>
    <dgm:cxn modelId="{A3C21645-E5BD-4C26-A35A-0621DC048CD9}" srcId="{8C070DF1-73D7-4214-A9A2-01888F227B99}" destId="{E7CD9441-50D9-48FC-92D3-EB31DD9ECC68}" srcOrd="1" destOrd="0" parTransId="{EBF14C1E-1558-431D-95DB-F35A31934238}" sibTransId="{B725C84E-EFD1-4245-9699-119D2CA677CD}"/>
    <dgm:cxn modelId="{B86CB645-AAEA-4ABF-9FDC-343384AAD3AF}" srcId="{346749B3-EF13-423A-BC8A-34F6613A24ED}" destId="{7926D951-02CC-4527-9FF8-45A8F1E2F976}" srcOrd="3" destOrd="0" parTransId="{3BB92AF8-B350-4884-8544-EC96C0617FD7}" sibTransId="{A3CC0C14-E860-46C9-BDBC-C226858449FC}"/>
    <dgm:cxn modelId="{7A69234C-3DC7-4F30-9D56-E28BAEF0BF48}" srcId="{8C070DF1-73D7-4214-A9A2-01888F227B99}" destId="{0E5311F5-B6C8-45AA-B3AD-17EE124E7D8C}" srcOrd="0" destOrd="0" parTransId="{0A118AFA-E7FA-40F3-9671-A38708BCCD33}" sibTransId="{20F5056B-9452-498A-BACF-1CB1E07A6E7D}"/>
    <dgm:cxn modelId="{9339394E-C197-4974-9A75-C3E4B2B30C9B}" type="presOf" srcId="{8C070DF1-73D7-4214-A9A2-01888F227B99}" destId="{FC61694B-3BE9-4AFD-85D2-D3DBF0F4BDEE}" srcOrd="1" destOrd="0" presId="urn:microsoft.com/office/officeart/2005/8/layout/hProcess7"/>
    <dgm:cxn modelId="{7F4D0470-D2C3-4166-999F-427C242814F8}" srcId="{346749B3-EF13-423A-BC8A-34F6613A24ED}" destId="{7CFF9344-0004-48C5-87B5-5A04B2199228}" srcOrd="2" destOrd="0" parTransId="{F678A2B8-48CE-44AD-9C61-126B23737512}" sibTransId="{50EA7F0E-DCDE-42DF-874D-58F5B8AE5781}"/>
    <dgm:cxn modelId="{2D67A771-6635-460D-A66B-EA69FE636478}" srcId="{7B27969D-21A7-4D2D-AA7A-F164C4690640}" destId="{26956612-71F1-4AB5-9808-A43A3397585C}" srcOrd="4" destOrd="0" parTransId="{DAFA52F6-A6A4-4470-A9A2-AD793B9E0E13}" sibTransId="{0339E147-790A-44FF-A04B-70B79D3C3848}"/>
    <dgm:cxn modelId="{CDF67574-419A-4AC3-934B-6C881D10962B}" type="presOf" srcId="{66DBCCE7-E8EE-43A1-9F80-0DAEA22FF8E3}" destId="{1387BC5A-B6D5-4ED5-BB32-AAECF3ACD3FA}" srcOrd="0" destOrd="1" presId="urn:microsoft.com/office/officeart/2005/8/layout/hProcess7"/>
    <dgm:cxn modelId="{68EA2276-97C9-476C-9A78-92C1B7B2B60E}" type="presOf" srcId="{6D687526-FA85-40F4-8CCD-2C9FED1F9B35}" destId="{EFB1C608-3D2B-49EC-B9B3-B6EE83976B43}" srcOrd="0" destOrd="4" presId="urn:microsoft.com/office/officeart/2005/8/layout/hProcess7"/>
    <dgm:cxn modelId="{C7265A58-77BC-46A3-BB15-D9DA3795DC6A}" type="presOf" srcId="{8C070DF1-73D7-4214-A9A2-01888F227B99}" destId="{B7E71F13-129B-4C14-92A9-89BE2E996765}" srcOrd="0" destOrd="0" presId="urn:microsoft.com/office/officeart/2005/8/layout/hProcess7"/>
    <dgm:cxn modelId="{48CDE959-2665-4BF7-8C37-21EF60938409}" type="presOf" srcId="{7BE370EB-891C-4F84-A28F-3ACC64042161}" destId="{C427B6F3-A74B-4FE0-B1F2-5CF8E1BB06A5}" srcOrd="0" destOrd="0" presId="urn:microsoft.com/office/officeart/2005/8/layout/hProcess7"/>
    <dgm:cxn modelId="{2F512A7A-A73E-4838-BA47-F8D662876796}" srcId="{346749B3-EF13-423A-BC8A-34F6613A24ED}" destId="{24EBBCAA-7414-4C7B-90B3-BE8FED4C498D}" srcOrd="1" destOrd="0" parTransId="{FC4E427B-DEF7-474A-9CAA-73CF665EEDFD}" sibTransId="{229AFEE7-DFAC-47E0-94DC-F91CB0475AAA}"/>
    <dgm:cxn modelId="{AFBDC27D-E759-4702-8ACF-D214E72E03BB}" srcId="{7B27969D-21A7-4D2D-AA7A-F164C4690640}" destId="{66DBCCE7-E8EE-43A1-9F80-0DAEA22FF8E3}" srcOrd="1" destOrd="0" parTransId="{40E2B0C2-284B-4D78-AA4F-0CEE0CA61677}" sibTransId="{81597D25-561A-45CC-9958-7FA879C9657C}"/>
    <dgm:cxn modelId="{793AA087-D726-427C-9B52-E55F0CC39BEC}" srcId="{7B27969D-21A7-4D2D-AA7A-F164C4690640}" destId="{3909CA6B-3AA5-44A8-905A-8171CB8FC89C}" srcOrd="0" destOrd="0" parTransId="{75F19BAE-DA99-43BE-B211-6AEB58AF6954}" sibTransId="{DC1D00C4-48FE-4C07-825A-ACF38ABA4B38}"/>
    <dgm:cxn modelId="{44ADAF89-6479-42FF-934E-E38B48609A4A}" type="presOf" srcId="{E7CD9441-50D9-48FC-92D3-EB31DD9ECC68}" destId="{EC4F4562-438E-4958-A9BF-FBEEBC4A6EA4}" srcOrd="0" destOrd="1" presId="urn:microsoft.com/office/officeart/2005/8/layout/hProcess7"/>
    <dgm:cxn modelId="{EF992E90-601C-479B-A6E2-D4DE6BCB4EFE}" type="presOf" srcId="{381664DA-5AF4-46B4-9C8D-9256BF091DD3}" destId="{847EB082-A9DA-4106-B35F-D65E661F3462}" srcOrd="0" destOrd="0" presId="urn:microsoft.com/office/officeart/2005/8/layout/hProcess7"/>
    <dgm:cxn modelId="{A96C9C92-B4E9-46E5-9CC4-274A280D0F80}" type="presOf" srcId="{57A1BA0E-CD94-42CD-8027-8140FDE304B8}" destId="{DAA95142-C362-4400-9439-AED05765286C}" srcOrd="0" destOrd="0" presId="urn:microsoft.com/office/officeart/2005/8/layout/hProcess7"/>
    <dgm:cxn modelId="{0F819195-0EDD-444C-BB84-F3EC743A1C73}" type="presOf" srcId="{7BE370EB-891C-4F84-A28F-3ACC64042161}" destId="{D4279778-F838-45EB-90AD-363F56C677E2}" srcOrd="1" destOrd="0" presId="urn:microsoft.com/office/officeart/2005/8/layout/hProcess7"/>
    <dgm:cxn modelId="{A1C57AA1-AC01-4E77-A2FB-4E291F196FAF}" type="presOf" srcId="{346749B3-EF13-423A-BC8A-34F6613A24ED}" destId="{8D061745-52E5-4DA1-B80B-90EA0A94BFE3}" srcOrd="1" destOrd="0" presId="urn:microsoft.com/office/officeart/2005/8/layout/hProcess7"/>
    <dgm:cxn modelId="{64F513A4-5C4F-4F26-900B-B807A384728A}" srcId="{8C070DF1-73D7-4214-A9A2-01888F227B99}" destId="{480B1319-F863-4486-8FB8-3F94B026CD49}" srcOrd="4" destOrd="0" parTransId="{04AD6B3A-25A0-4C1C-B093-9EC6E5049E47}" sibTransId="{2E6E82F8-6987-431B-84AE-70296685E131}"/>
    <dgm:cxn modelId="{6A6793A7-DBF8-45E4-9F91-A992430B2A7D}" srcId="{381664DA-5AF4-46B4-9C8D-9256BF091DD3}" destId="{211A630E-4462-49E2-A769-785FC72055CA}" srcOrd="0" destOrd="0" parTransId="{5C3FDBD8-C6FC-4858-8E12-5F8F75AD4CAA}" sibTransId="{47C63E92-1657-4B95-9624-84B1DE69BF82}"/>
    <dgm:cxn modelId="{B21DF1AC-3603-4D10-8717-8C9FE2AB6A47}" srcId="{C309890A-363B-4F94-8547-E6B3156041D1}" destId="{57A1BA0E-CD94-42CD-8027-8140FDE304B8}" srcOrd="3" destOrd="0" parTransId="{D8786550-8047-472A-AF4D-7D429517EDF8}" sibTransId="{78C40B36-AEFC-412E-AE9E-C302BAD8B117}"/>
    <dgm:cxn modelId="{CEC908AF-A10B-4B8A-8594-627731467721}" type="presOf" srcId="{C309890A-363B-4F94-8547-E6B3156041D1}" destId="{7DA9C329-6C82-482F-ACDC-A790D131B00F}" srcOrd="0" destOrd="0" presId="urn:microsoft.com/office/officeart/2005/8/layout/hProcess7"/>
    <dgm:cxn modelId="{453ECBB2-2EB0-4C29-A933-759438C3B6AF}" type="presOf" srcId="{24EBBCAA-7414-4C7B-90B3-BE8FED4C498D}" destId="{EFB1C608-3D2B-49EC-B9B3-B6EE83976B43}" srcOrd="0" destOrd="1" presId="urn:microsoft.com/office/officeart/2005/8/layout/hProcess7"/>
    <dgm:cxn modelId="{7348F0B3-D479-4532-8B7B-E781CB006BE1}" type="presOf" srcId="{26956612-71F1-4AB5-9808-A43A3397585C}" destId="{1387BC5A-B6D5-4ED5-BB32-AAECF3ACD3FA}" srcOrd="0" destOrd="4" presId="urn:microsoft.com/office/officeart/2005/8/layout/hProcess7"/>
    <dgm:cxn modelId="{DC25A3B5-6DCC-403F-849D-621904EA8EA8}" type="presOf" srcId="{C4C4527D-A3A8-4758-86CA-8C3588BB8300}" destId="{49339CD4-4402-44BB-82A3-4D113188D96A}" srcOrd="0" destOrd="0" presId="urn:microsoft.com/office/officeart/2005/8/layout/hProcess7"/>
    <dgm:cxn modelId="{7F48DCBE-8DF4-4904-BF54-CC18613A8CB8}" type="presOf" srcId="{7B27969D-21A7-4D2D-AA7A-F164C4690640}" destId="{B1D748CA-5F41-4CC5-803A-D03B5C65B3EB}" srcOrd="0" destOrd="0" presId="urn:microsoft.com/office/officeart/2005/8/layout/hProcess7"/>
    <dgm:cxn modelId="{B4032EC2-58CC-4F33-9155-0D2A6CAA5D40}" type="presOf" srcId="{C8650D23-6F2D-4EC9-A3F1-264DB0B39DDC}" destId="{1387BC5A-B6D5-4ED5-BB32-AAECF3ACD3FA}" srcOrd="0" destOrd="2" presId="urn:microsoft.com/office/officeart/2005/8/layout/hProcess7"/>
    <dgm:cxn modelId="{4D3CF4C5-F232-4028-B628-801A5DE36CF2}" type="presOf" srcId="{E3DD01FC-D22E-4CF1-A6DE-EE4A7C18BBF7}" destId="{48DA757F-E47C-4E64-A4BF-4880002BCBC4}" srcOrd="1" destOrd="0" presId="urn:microsoft.com/office/officeart/2005/8/layout/hProcess7"/>
    <dgm:cxn modelId="{2434E0C7-D9B0-44A8-8F46-277C2E68E93B}" type="presOf" srcId="{3EE4A500-5102-4EDE-BB53-44770AFEDFC4}" destId="{EC4F4562-438E-4958-A9BF-FBEEBC4A6EA4}" srcOrd="0" destOrd="2" presId="urn:microsoft.com/office/officeart/2005/8/layout/hProcess7"/>
    <dgm:cxn modelId="{269FF5C9-FD0C-4148-A923-A1966B5D3ECA}" srcId="{C309890A-363B-4F94-8547-E6B3156041D1}" destId="{7BE370EB-891C-4F84-A28F-3ACC64042161}" srcOrd="0" destOrd="0" parTransId="{CAF9A81D-CD41-4EFD-8073-7D252E98CB9E}" sibTransId="{CF4877CE-C999-4C8E-8DA9-1821581900F2}"/>
    <dgm:cxn modelId="{72B216D9-AE49-4140-B3F6-E8B5DB0C27BB}" srcId="{C309890A-363B-4F94-8547-E6B3156041D1}" destId="{346749B3-EF13-423A-BC8A-34F6613A24ED}" srcOrd="5" destOrd="0" parTransId="{711113CB-554C-4D54-841B-C02E08337C94}" sibTransId="{ECE416C6-58C7-48EE-B7A5-47D520DBD7A5}"/>
    <dgm:cxn modelId="{B7C947DB-C386-4BBB-AE7C-2231DC605CE7}" type="presOf" srcId="{381664DA-5AF4-46B4-9C8D-9256BF091DD3}" destId="{E8913BE4-7FC6-4324-9084-8CD25677F027}" srcOrd="1" destOrd="0" presId="urn:microsoft.com/office/officeart/2005/8/layout/hProcess7"/>
    <dgm:cxn modelId="{7AA709DD-BED1-4E21-941F-2B5E6C7F9B45}" type="presOf" srcId="{3909CA6B-3AA5-44A8-905A-8171CB8FC89C}" destId="{1387BC5A-B6D5-4ED5-BB32-AAECF3ACD3FA}" srcOrd="0" destOrd="0" presId="urn:microsoft.com/office/officeart/2005/8/layout/hProcess7"/>
    <dgm:cxn modelId="{E61E2DE1-6A55-4A98-9E50-112D9042C2F8}" srcId="{C309890A-363B-4F94-8547-E6B3156041D1}" destId="{7B27969D-21A7-4D2D-AA7A-F164C4690640}" srcOrd="4" destOrd="0" parTransId="{C121AE9D-461D-4E3E-B85B-17393F0C6DEB}" sibTransId="{EFA6619B-4378-465A-855C-124ED934EB7B}"/>
    <dgm:cxn modelId="{162F61E1-163C-4F3D-A596-8F1682B57D73}" srcId="{57A1BA0E-CD94-42CD-8027-8140FDE304B8}" destId="{0239B554-1DB0-4FD2-8C25-29CE96E97089}" srcOrd="0" destOrd="0" parTransId="{B4B80366-97CE-40E5-B343-6926FA23A9FD}" sibTransId="{835903C6-E67E-484D-A322-FE7D521AE010}"/>
    <dgm:cxn modelId="{6E2DD1E2-6046-4E68-AC3F-0028CE8885B4}" srcId="{346749B3-EF13-423A-BC8A-34F6613A24ED}" destId="{6D687526-FA85-40F4-8CCD-2C9FED1F9B35}" srcOrd="4" destOrd="0" parTransId="{3A2F8370-D2EC-4CD2-A844-E4B8E8ECE790}" sibTransId="{315E89A4-2F54-41DF-A339-F016BA6CCB1C}"/>
    <dgm:cxn modelId="{88D999F3-EDD6-4A5E-8BDF-4ED91C1700C0}" srcId="{7BE370EB-891C-4F84-A28F-3ACC64042161}" destId="{7B44AC76-FC20-4273-829A-944B9B3BF07F}" srcOrd="0" destOrd="0" parTransId="{8C41EDED-703C-4749-912D-69680B75E981}" sibTransId="{ADE8BCDE-A98D-48B2-AF7E-8E725073B4DD}"/>
    <dgm:cxn modelId="{9796E9F9-BA81-4B30-9511-9DA1ED0AE964}" type="presOf" srcId="{346749B3-EF13-423A-BC8A-34F6613A24ED}" destId="{C495DAFB-8F60-4AF0-B57F-A7F0FE2B409B}" srcOrd="0" destOrd="0" presId="urn:microsoft.com/office/officeart/2005/8/layout/hProcess7"/>
    <dgm:cxn modelId="{EEBB9CFE-9672-42B9-9A54-4AEE6F583C46}" srcId="{346749B3-EF13-423A-BC8A-34F6613A24ED}" destId="{63B27461-3725-44F4-929F-92D26739BC4C}" srcOrd="0" destOrd="0" parTransId="{CA885A44-56CE-4914-A9A1-C190BE106C3F}" sibTransId="{CE1704CD-FD87-4FFF-AAEE-236E3F4D81F7}"/>
    <dgm:cxn modelId="{5DF548BF-9736-4620-88BC-DFF2E52BA2B2}" type="presParOf" srcId="{7DA9C329-6C82-482F-ACDC-A790D131B00F}" destId="{670ABB44-0459-4691-B43C-820851145671}" srcOrd="0" destOrd="0" presId="urn:microsoft.com/office/officeart/2005/8/layout/hProcess7"/>
    <dgm:cxn modelId="{FD2E187F-E4BC-4053-A625-66D7884532D2}" type="presParOf" srcId="{670ABB44-0459-4691-B43C-820851145671}" destId="{C427B6F3-A74B-4FE0-B1F2-5CF8E1BB06A5}" srcOrd="0" destOrd="0" presId="urn:microsoft.com/office/officeart/2005/8/layout/hProcess7"/>
    <dgm:cxn modelId="{87F5AF23-1ECE-444E-B575-3A847713E35A}" type="presParOf" srcId="{670ABB44-0459-4691-B43C-820851145671}" destId="{D4279778-F838-45EB-90AD-363F56C677E2}" srcOrd="1" destOrd="0" presId="urn:microsoft.com/office/officeart/2005/8/layout/hProcess7"/>
    <dgm:cxn modelId="{7E491252-F0FB-467E-83AA-03721B5C2B84}" type="presParOf" srcId="{670ABB44-0459-4691-B43C-820851145671}" destId="{5987D668-9EFB-4534-B6B8-48E63FD88BE1}" srcOrd="2" destOrd="0" presId="urn:microsoft.com/office/officeart/2005/8/layout/hProcess7"/>
    <dgm:cxn modelId="{6BC2E081-84BE-49EB-9FEA-C965F6806369}" type="presParOf" srcId="{7DA9C329-6C82-482F-ACDC-A790D131B00F}" destId="{2D6A782C-D1C2-4EBF-8791-CF2ACA0F4482}" srcOrd="1" destOrd="0" presId="urn:microsoft.com/office/officeart/2005/8/layout/hProcess7"/>
    <dgm:cxn modelId="{7DAD798E-C7A8-47A8-87E5-8F59014E3973}" type="presParOf" srcId="{7DA9C329-6C82-482F-ACDC-A790D131B00F}" destId="{D2C533A0-C4BA-436D-8473-337D53CA86BD}" srcOrd="2" destOrd="0" presId="urn:microsoft.com/office/officeart/2005/8/layout/hProcess7"/>
    <dgm:cxn modelId="{433422E3-43A4-48E9-B183-318D312AD16E}" type="presParOf" srcId="{D2C533A0-C4BA-436D-8473-337D53CA86BD}" destId="{2903AAA5-9942-49FF-970C-302278A250A0}" srcOrd="0" destOrd="0" presId="urn:microsoft.com/office/officeart/2005/8/layout/hProcess7"/>
    <dgm:cxn modelId="{5B86E6CD-7499-479B-9B83-D08AB3E9078D}" type="presParOf" srcId="{D2C533A0-C4BA-436D-8473-337D53CA86BD}" destId="{AE34C959-4B6E-4FCD-9B0A-EFE84464CFE0}" srcOrd="1" destOrd="0" presId="urn:microsoft.com/office/officeart/2005/8/layout/hProcess7"/>
    <dgm:cxn modelId="{481DACBE-5658-4ED5-B518-AF8FD4FE40B6}" type="presParOf" srcId="{D2C533A0-C4BA-436D-8473-337D53CA86BD}" destId="{67E41448-F873-4995-B099-13570D26DDFB}" srcOrd="2" destOrd="0" presId="urn:microsoft.com/office/officeart/2005/8/layout/hProcess7"/>
    <dgm:cxn modelId="{95470515-5C6B-4B80-89C2-CCCF03AF67DA}" type="presParOf" srcId="{7DA9C329-6C82-482F-ACDC-A790D131B00F}" destId="{8DA5758D-09A8-4A1D-8822-C763C269BBBC}" srcOrd="3" destOrd="0" presId="urn:microsoft.com/office/officeart/2005/8/layout/hProcess7"/>
    <dgm:cxn modelId="{B031CF91-0AD4-476B-B801-0FB88B57959D}" type="presParOf" srcId="{7DA9C329-6C82-482F-ACDC-A790D131B00F}" destId="{B3858E78-7DFB-4F3E-B6C1-2E9889D832C9}" srcOrd="4" destOrd="0" presId="urn:microsoft.com/office/officeart/2005/8/layout/hProcess7"/>
    <dgm:cxn modelId="{1D8DB9E9-4659-4ECD-9C27-FE587BA2BAB6}" type="presParOf" srcId="{B3858E78-7DFB-4F3E-B6C1-2E9889D832C9}" destId="{E19D1246-4458-4271-9C54-0F2C2C56203C}" srcOrd="0" destOrd="0" presId="urn:microsoft.com/office/officeart/2005/8/layout/hProcess7"/>
    <dgm:cxn modelId="{9AD8A2C9-C999-4618-81C2-A4FC839C019E}" type="presParOf" srcId="{B3858E78-7DFB-4F3E-B6C1-2E9889D832C9}" destId="{48DA757F-E47C-4E64-A4BF-4880002BCBC4}" srcOrd="1" destOrd="0" presId="urn:microsoft.com/office/officeart/2005/8/layout/hProcess7"/>
    <dgm:cxn modelId="{58B761B6-7973-4C4E-86C8-AE9A80F04C9C}" type="presParOf" srcId="{B3858E78-7DFB-4F3E-B6C1-2E9889D832C9}" destId="{49339CD4-4402-44BB-82A3-4D113188D96A}" srcOrd="2" destOrd="0" presId="urn:microsoft.com/office/officeart/2005/8/layout/hProcess7"/>
    <dgm:cxn modelId="{31DE7695-37FE-4D80-A2B9-4D6E0BF33C26}" type="presParOf" srcId="{7DA9C329-6C82-482F-ACDC-A790D131B00F}" destId="{0F90AF0C-7AC9-4D35-B72D-14C26A4CC5E8}" srcOrd="5" destOrd="0" presId="urn:microsoft.com/office/officeart/2005/8/layout/hProcess7"/>
    <dgm:cxn modelId="{6BF0FF56-B8CA-4F1D-B81C-91961737A8DC}" type="presParOf" srcId="{7DA9C329-6C82-482F-ACDC-A790D131B00F}" destId="{249BA337-03E6-4C40-A7C0-36AC20F40A18}" srcOrd="6" destOrd="0" presId="urn:microsoft.com/office/officeart/2005/8/layout/hProcess7"/>
    <dgm:cxn modelId="{DA3AFF38-7D87-4DDF-9B98-2CEB4E8287F5}" type="presParOf" srcId="{249BA337-03E6-4C40-A7C0-36AC20F40A18}" destId="{70A9EDA2-4C16-4016-978D-C94FC22E5386}" srcOrd="0" destOrd="0" presId="urn:microsoft.com/office/officeart/2005/8/layout/hProcess7"/>
    <dgm:cxn modelId="{AC98FD5E-ED33-4FE2-B478-C40B2D751FEB}" type="presParOf" srcId="{249BA337-03E6-4C40-A7C0-36AC20F40A18}" destId="{6D4D5B00-23D6-4397-8D01-38B8F23B94FE}" srcOrd="1" destOrd="0" presId="urn:microsoft.com/office/officeart/2005/8/layout/hProcess7"/>
    <dgm:cxn modelId="{5EBD97F2-78E8-444B-A124-1EF959218DDE}" type="presParOf" srcId="{249BA337-03E6-4C40-A7C0-36AC20F40A18}" destId="{99246438-546A-401E-9155-8667F1C593A5}" srcOrd="2" destOrd="0" presId="urn:microsoft.com/office/officeart/2005/8/layout/hProcess7"/>
    <dgm:cxn modelId="{0CC34F8A-E217-4D6F-87A0-3F013FB5E3D4}" type="presParOf" srcId="{7DA9C329-6C82-482F-ACDC-A790D131B00F}" destId="{332446B4-BC0E-465B-A14B-22C2B1B8C174}" srcOrd="7" destOrd="0" presId="urn:microsoft.com/office/officeart/2005/8/layout/hProcess7"/>
    <dgm:cxn modelId="{DB24F646-3291-40E8-9EE5-4295E9DBD5B7}" type="presParOf" srcId="{7DA9C329-6C82-482F-ACDC-A790D131B00F}" destId="{8A2A8F75-0508-4BDA-8416-CC8D934EC6E5}" srcOrd="8" destOrd="0" presId="urn:microsoft.com/office/officeart/2005/8/layout/hProcess7"/>
    <dgm:cxn modelId="{4BE58C1E-9A45-4E51-9A0B-A5624A151352}" type="presParOf" srcId="{8A2A8F75-0508-4BDA-8416-CC8D934EC6E5}" destId="{847EB082-A9DA-4106-B35F-D65E661F3462}" srcOrd="0" destOrd="0" presId="urn:microsoft.com/office/officeart/2005/8/layout/hProcess7"/>
    <dgm:cxn modelId="{C1D10826-2E09-4BDD-8500-8BC5FCB843E8}" type="presParOf" srcId="{8A2A8F75-0508-4BDA-8416-CC8D934EC6E5}" destId="{E8913BE4-7FC6-4324-9084-8CD25677F027}" srcOrd="1" destOrd="0" presId="urn:microsoft.com/office/officeart/2005/8/layout/hProcess7"/>
    <dgm:cxn modelId="{8720ECBE-1C73-4C11-B39F-A334608943A6}" type="presParOf" srcId="{8A2A8F75-0508-4BDA-8416-CC8D934EC6E5}" destId="{EB9D0E82-065D-4696-9E32-CC76AF39243F}" srcOrd="2" destOrd="0" presId="urn:microsoft.com/office/officeart/2005/8/layout/hProcess7"/>
    <dgm:cxn modelId="{C13E190C-4BD0-4C70-9247-3A17AE2168ED}" type="presParOf" srcId="{7DA9C329-6C82-482F-ACDC-A790D131B00F}" destId="{6E3AD014-3B73-4BE3-918D-A364C14AF002}" srcOrd="9" destOrd="0" presId="urn:microsoft.com/office/officeart/2005/8/layout/hProcess7"/>
    <dgm:cxn modelId="{A6DC9404-F4BE-441A-B5B1-17DEC29B5C16}" type="presParOf" srcId="{7DA9C329-6C82-482F-ACDC-A790D131B00F}" destId="{5664A529-8E2A-4D24-A0AF-E4968D977E38}" srcOrd="10" destOrd="0" presId="urn:microsoft.com/office/officeart/2005/8/layout/hProcess7"/>
    <dgm:cxn modelId="{ECAD7EA3-675F-4CB6-8733-273EB82CCBC1}" type="presParOf" srcId="{5664A529-8E2A-4D24-A0AF-E4968D977E38}" destId="{5F85DFC3-72E7-4A8F-AA98-8358EC0268B5}" srcOrd="0" destOrd="0" presId="urn:microsoft.com/office/officeart/2005/8/layout/hProcess7"/>
    <dgm:cxn modelId="{CF8D0412-8C87-4B3A-8923-AD1042ADE1D6}" type="presParOf" srcId="{5664A529-8E2A-4D24-A0AF-E4968D977E38}" destId="{4B3CDE0A-C521-4587-BA93-8005AE9C37A8}" srcOrd="1" destOrd="0" presId="urn:microsoft.com/office/officeart/2005/8/layout/hProcess7"/>
    <dgm:cxn modelId="{5869F073-18A2-404B-A79F-80B73F3E89E1}" type="presParOf" srcId="{5664A529-8E2A-4D24-A0AF-E4968D977E38}" destId="{728094F5-AF29-4A7D-BB94-978F941FB43B}" srcOrd="2" destOrd="0" presId="urn:microsoft.com/office/officeart/2005/8/layout/hProcess7"/>
    <dgm:cxn modelId="{0A365672-7B5D-44B3-A90E-8AD61FD443D3}" type="presParOf" srcId="{7DA9C329-6C82-482F-ACDC-A790D131B00F}" destId="{01BDBB18-31A7-49BD-9BBB-01AB57B2A49F}" srcOrd="11" destOrd="0" presId="urn:microsoft.com/office/officeart/2005/8/layout/hProcess7"/>
    <dgm:cxn modelId="{1CE0D73C-29CB-4302-A419-03713A66CFBC}" type="presParOf" srcId="{7DA9C329-6C82-482F-ACDC-A790D131B00F}" destId="{491AB367-D9CE-40A5-841F-39EE8E573F1D}" srcOrd="12" destOrd="0" presId="urn:microsoft.com/office/officeart/2005/8/layout/hProcess7"/>
    <dgm:cxn modelId="{05BC8C47-BC71-4AA3-A25E-1D889E35AFCF}" type="presParOf" srcId="{491AB367-D9CE-40A5-841F-39EE8E573F1D}" destId="{DAA95142-C362-4400-9439-AED05765286C}" srcOrd="0" destOrd="0" presId="urn:microsoft.com/office/officeart/2005/8/layout/hProcess7"/>
    <dgm:cxn modelId="{9D52F2FD-D765-4F90-8A91-3C53EF2BEC59}" type="presParOf" srcId="{491AB367-D9CE-40A5-841F-39EE8E573F1D}" destId="{D06094BC-5193-4850-9FEB-83A69B9B8E64}" srcOrd="1" destOrd="0" presId="urn:microsoft.com/office/officeart/2005/8/layout/hProcess7"/>
    <dgm:cxn modelId="{9AB391F5-F2BB-4E1C-A88D-ABD9B5705E51}" type="presParOf" srcId="{491AB367-D9CE-40A5-841F-39EE8E573F1D}" destId="{61F96256-A84C-4CE3-A933-B7ED5C9360C1}" srcOrd="2" destOrd="0" presId="urn:microsoft.com/office/officeart/2005/8/layout/hProcess7"/>
    <dgm:cxn modelId="{4360B1DD-7BD2-4E37-8B98-896747FB6AFF}" type="presParOf" srcId="{7DA9C329-6C82-482F-ACDC-A790D131B00F}" destId="{ECCBAF1E-11DE-4ED5-9EAA-ACBDBDC64C64}" srcOrd="13" destOrd="0" presId="urn:microsoft.com/office/officeart/2005/8/layout/hProcess7"/>
    <dgm:cxn modelId="{E7DF61BB-44B6-4762-A04F-8DC5F7421237}" type="presParOf" srcId="{7DA9C329-6C82-482F-ACDC-A790D131B00F}" destId="{28AA3756-239B-4C0B-9205-99B3BC8EC249}" srcOrd="14" destOrd="0" presId="urn:microsoft.com/office/officeart/2005/8/layout/hProcess7"/>
    <dgm:cxn modelId="{6C88105F-7504-4249-9DA4-848C5360A67A}" type="presParOf" srcId="{28AA3756-239B-4C0B-9205-99B3BC8EC249}" destId="{9188AD55-1171-483A-9264-413EB916D0AB}" srcOrd="0" destOrd="0" presId="urn:microsoft.com/office/officeart/2005/8/layout/hProcess7"/>
    <dgm:cxn modelId="{8BAB4E7C-A760-4DC7-8EAB-62CC8CDC5905}" type="presParOf" srcId="{28AA3756-239B-4C0B-9205-99B3BC8EC249}" destId="{2C1DC506-C9F5-4431-8D1D-B5CDD5821E3C}" srcOrd="1" destOrd="0" presId="urn:microsoft.com/office/officeart/2005/8/layout/hProcess7"/>
    <dgm:cxn modelId="{7FD23696-735C-4ACA-BA2C-5EC0436AF475}" type="presParOf" srcId="{28AA3756-239B-4C0B-9205-99B3BC8EC249}" destId="{8251B55C-50C4-4359-A590-0A07784AB444}" srcOrd="2" destOrd="0" presId="urn:microsoft.com/office/officeart/2005/8/layout/hProcess7"/>
    <dgm:cxn modelId="{221AFC7D-4D11-4E8A-98BA-768AC294FDBF}" type="presParOf" srcId="{7DA9C329-6C82-482F-ACDC-A790D131B00F}" destId="{262DB9CD-D4A4-4656-948A-79058DEBE3A1}" srcOrd="15" destOrd="0" presId="urn:microsoft.com/office/officeart/2005/8/layout/hProcess7"/>
    <dgm:cxn modelId="{F24FBFF4-D2CA-4E76-A7B5-C7F43BB2C897}" type="presParOf" srcId="{7DA9C329-6C82-482F-ACDC-A790D131B00F}" destId="{5431C3C4-921F-4D1C-9C3F-350D55F56D7D}" srcOrd="16" destOrd="0" presId="urn:microsoft.com/office/officeart/2005/8/layout/hProcess7"/>
    <dgm:cxn modelId="{6C625E0C-F69B-4052-ACEC-BB17CCF40672}" type="presParOf" srcId="{5431C3C4-921F-4D1C-9C3F-350D55F56D7D}" destId="{B1D748CA-5F41-4CC5-803A-D03B5C65B3EB}" srcOrd="0" destOrd="0" presId="urn:microsoft.com/office/officeart/2005/8/layout/hProcess7"/>
    <dgm:cxn modelId="{DC258EFF-DCFC-4ABD-A51A-04BF8CB479B1}" type="presParOf" srcId="{5431C3C4-921F-4D1C-9C3F-350D55F56D7D}" destId="{3ABB42CD-01CD-4971-8BE6-84DF7EE16EB5}" srcOrd="1" destOrd="0" presId="urn:microsoft.com/office/officeart/2005/8/layout/hProcess7"/>
    <dgm:cxn modelId="{30E73247-D597-483A-B67B-E09B75EF342D}" type="presParOf" srcId="{5431C3C4-921F-4D1C-9C3F-350D55F56D7D}" destId="{1387BC5A-B6D5-4ED5-BB32-AAECF3ACD3FA}" srcOrd="2" destOrd="0" presId="urn:microsoft.com/office/officeart/2005/8/layout/hProcess7"/>
    <dgm:cxn modelId="{77890039-06B6-4AF6-8055-636F74675F7F}" type="presParOf" srcId="{7DA9C329-6C82-482F-ACDC-A790D131B00F}" destId="{DB72420A-8071-463E-AF72-A9E4B27476E7}" srcOrd="17" destOrd="0" presId="urn:microsoft.com/office/officeart/2005/8/layout/hProcess7"/>
    <dgm:cxn modelId="{21507BD0-8247-4005-BEC1-8DEE581BB88F}" type="presParOf" srcId="{7DA9C329-6C82-482F-ACDC-A790D131B00F}" destId="{E50946AC-F9CF-4194-B4D2-004B7D5CEC57}" srcOrd="18" destOrd="0" presId="urn:microsoft.com/office/officeart/2005/8/layout/hProcess7"/>
    <dgm:cxn modelId="{4ABA0479-8373-46CD-AB9D-A11B846A96D4}" type="presParOf" srcId="{E50946AC-F9CF-4194-B4D2-004B7D5CEC57}" destId="{D359D363-DBC6-4581-B4C5-8A29309FFA24}" srcOrd="0" destOrd="0" presId="urn:microsoft.com/office/officeart/2005/8/layout/hProcess7"/>
    <dgm:cxn modelId="{F1123A64-0D69-4648-8FBF-F4214292D172}" type="presParOf" srcId="{E50946AC-F9CF-4194-B4D2-004B7D5CEC57}" destId="{DB8AE435-5072-4496-AA3E-18758F9ED150}" srcOrd="1" destOrd="0" presId="urn:microsoft.com/office/officeart/2005/8/layout/hProcess7"/>
    <dgm:cxn modelId="{ABCA0074-7829-41B1-860A-9C9C5C8582C0}" type="presParOf" srcId="{E50946AC-F9CF-4194-B4D2-004B7D5CEC57}" destId="{21CF4AAD-9D36-41AA-AFBF-5077780E3E78}" srcOrd="2" destOrd="0" presId="urn:microsoft.com/office/officeart/2005/8/layout/hProcess7"/>
    <dgm:cxn modelId="{019364CF-CB60-42E9-A023-C53C16204350}" type="presParOf" srcId="{7DA9C329-6C82-482F-ACDC-A790D131B00F}" destId="{104C9795-B3F5-4CD1-9E70-3C0CB4B7BFA9}" srcOrd="19" destOrd="0" presId="urn:microsoft.com/office/officeart/2005/8/layout/hProcess7"/>
    <dgm:cxn modelId="{622FBAB7-BE53-44CF-A4A9-B937C51F2A8B}" type="presParOf" srcId="{7DA9C329-6C82-482F-ACDC-A790D131B00F}" destId="{2D9EF2BE-9D2A-43DB-93E1-2A16BC93FF82}" srcOrd="20" destOrd="0" presId="urn:microsoft.com/office/officeart/2005/8/layout/hProcess7"/>
    <dgm:cxn modelId="{16EBEB69-8C8B-4D37-AA17-8AE9D540C513}" type="presParOf" srcId="{2D9EF2BE-9D2A-43DB-93E1-2A16BC93FF82}" destId="{C495DAFB-8F60-4AF0-B57F-A7F0FE2B409B}" srcOrd="0" destOrd="0" presId="urn:microsoft.com/office/officeart/2005/8/layout/hProcess7"/>
    <dgm:cxn modelId="{2CF44EF0-0515-40FD-BE22-B87D85667813}" type="presParOf" srcId="{2D9EF2BE-9D2A-43DB-93E1-2A16BC93FF82}" destId="{8D061745-52E5-4DA1-B80B-90EA0A94BFE3}" srcOrd="1" destOrd="0" presId="urn:microsoft.com/office/officeart/2005/8/layout/hProcess7"/>
    <dgm:cxn modelId="{DCFCB1C4-EC6D-47E7-A9D5-1E97F0D0CC61}" type="presParOf" srcId="{2D9EF2BE-9D2A-43DB-93E1-2A16BC93FF82}" destId="{EFB1C608-3D2B-49EC-B9B3-B6EE83976B43}" srcOrd="2" destOrd="0" presId="urn:microsoft.com/office/officeart/2005/8/layout/hProcess7"/>
    <dgm:cxn modelId="{568BEF40-D001-4D18-8249-323117059C6E}" type="presParOf" srcId="{7DA9C329-6C82-482F-ACDC-A790D131B00F}" destId="{C495D655-03B9-4C44-A0C9-1B98430328DB}" srcOrd="21" destOrd="0" presId="urn:microsoft.com/office/officeart/2005/8/layout/hProcess7"/>
    <dgm:cxn modelId="{1CDD7F6D-D886-429E-9169-2AFBD97FE228}" type="presParOf" srcId="{7DA9C329-6C82-482F-ACDC-A790D131B00F}" destId="{DC421432-44C4-441B-9183-B50F2FDD567B}" srcOrd="22" destOrd="0" presId="urn:microsoft.com/office/officeart/2005/8/layout/hProcess7"/>
    <dgm:cxn modelId="{125E4977-F225-4AD3-BD92-565EF068684F}" type="presParOf" srcId="{DC421432-44C4-441B-9183-B50F2FDD567B}" destId="{453A26CE-2D58-40B3-99FD-8685B2A483B5}" srcOrd="0" destOrd="0" presId="urn:microsoft.com/office/officeart/2005/8/layout/hProcess7"/>
    <dgm:cxn modelId="{D4519E8D-FC17-4022-84F6-48203BBA6852}" type="presParOf" srcId="{DC421432-44C4-441B-9183-B50F2FDD567B}" destId="{9AD84C61-3DF0-4E33-A1D9-9EA7244D623B}" srcOrd="1" destOrd="0" presId="urn:microsoft.com/office/officeart/2005/8/layout/hProcess7"/>
    <dgm:cxn modelId="{95EA53F6-DF11-4446-A9F6-624E24EDF24B}" type="presParOf" srcId="{DC421432-44C4-441B-9183-B50F2FDD567B}" destId="{7B4856F8-D4D1-446D-8E01-07302A16F2A0}" srcOrd="2" destOrd="0" presId="urn:microsoft.com/office/officeart/2005/8/layout/hProcess7"/>
    <dgm:cxn modelId="{CE4FA95C-9BD8-49A8-A3C0-FF5AAD7CE9F1}" type="presParOf" srcId="{7DA9C329-6C82-482F-ACDC-A790D131B00F}" destId="{592C4B1A-41FA-42D4-8453-F3E391A1611B}" srcOrd="23" destOrd="0" presId="urn:microsoft.com/office/officeart/2005/8/layout/hProcess7"/>
    <dgm:cxn modelId="{0C92C0AA-D3F4-4E31-A582-FE3DF719A027}" type="presParOf" srcId="{7DA9C329-6C82-482F-ACDC-A790D131B00F}" destId="{A792B3F0-B5DB-47C3-AFD9-CE8C6DD226BB}" srcOrd="24" destOrd="0" presId="urn:microsoft.com/office/officeart/2005/8/layout/hProcess7"/>
    <dgm:cxn modelId="{B8977970-BDB8-47EE-9F8F-3743A587FBC5}" type="presParOf" srcId="{A792B3F0-B5DB-47C3-AFD9-CE8C6DD226BB}" destId="{B7E71F13-129B-4C14-92A9-89BE2E996765}" srcOrd="0" destOrd="0" presId="urn:microsoft.com/office/officeart/2005/8/layout/hProcess7"/>
    <dgm:cxn modelId="{D19DA45B-199B-460B-8466-C61114691AF5}" type="presParOf" srcId="{A792B3F0-B5DB-47C3-AFD9-CE8C6DD226BB}" destId="{FC61694B-3BE9-4AFD-85D2-D3DBF0F4BDEE}" srcOrd="1" destOrd="0" presId="urn:microsoft.com/office/officeart/2005/8/layout/hProcess7"/>
    <dgm:cxn modelId="{8901FB6D-AB57-49FC-90B9-77D21567F050}" type="presParOf" srcId="{A792B3F0-B5DB-47C3-AFD9-CE8C6DD226BB}" destId="{EC4F4562-438E-4958-A9BF-FBEEBC4A6EA4}"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7B6F3-A74B-4FE0-B1F2-5CF8E1BB06A5}">
      <dsp:nvSpPr>
        <dsp:cNvPr id="0" name=""/>
        <dsp:cNvSpPr/>
      </dsp:nvSpPr>
      <dsp:spPr>
        <a:xfrm>
          <a:off x="174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dirty="0"/>
            <a:t>     </a:t>
          </a:r>
        </a:p>
      </dsp:txBody>
      <dsp:txXfrm rot="16200000">
        <a:off x="-657742" y="1299482"/>
        <a:ext cx="1655439" cy="336471"/>
      </dsp:txXfrm>
    </dsp:sp>
    <dsp:sp modelId="{5987D668-9EFB-4534-B6B8-48E63FD88BE1}">
      <dsp:nvSpPr>
        <dsp:cNvPr id="0" name=""/>
        <dsp:cNvSpPr/>
      </dsp:nvSpPr>
      <dsp:spPr>
        <a:xfrm>
          <a:off x="33821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Input Data</a:t>
          </a:r>
          <a:endParaRPr lang="en-US" sz="2000" b="1" kern="1200" dirty="0"/>
        </a:p>
      </dsp:txBody>
      <dsp:txXfrm>
        <a:off x="338212" y="639998"/>
        <a:ext cx="1253356" cy="2018828"/>
      </dsp:txXfrm>
    </dsp:sp>
    <dsp:sp modelId="{E19D1246-4458-4271-9C54-0F2C2C56203C}">
      <dsp:nvSpPr>
        <dsp:cNvPr id="0" name=""/>
        <dsp:cNvSpPr/>
      </dsp:nvSpPr>
      <dsp:spPr>
        <a:xfrm>
          <a:off x="174298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1083496" y="1299482"/>
        <a:ext cx="1655439" cy="336471"/>
      </dsp:txXfrm>
    </dsp:sp>
    <dsp:sp modelId="{AE34C959-4B6E-4FCD-9B0A-EFE84464CFE0}">
      <dsp:nvSpPr>
        <dsp:cNvPr id="0" name=""/>
        <dsp:cNvSpPr/>
      </dsp:nvSpPr>
      <dsp:spPr>
        <a:xfrm rot="5400000">
          <a:off x="160309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49339CD4-4402-44BB-82A3-4D113188D96A}">
      <dsp:nvSpPr>
        <dsp:cNvPr id="0" name=""/>
        <dsp:cNvSpPr/>
      </dsp:nvSpPr>
      <dsp:spPr>
        <a:xfrm>
          <a:off x="207945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Cleaning</a:t>
          </a:r>
          <a:endParaRPr lang="en-US" sz="2000" b="1" kern="1200" dirty="0"/>
        </a:p>
      </dsp:txBody>
      <dsp:txXfrm>
        <a:off x="2079452" y="639998"/>
        <a:ext cx="1253356" cy="2018828"/>
      </dsp:txXfrm>
    </dsp:sp>
    <dsp:sp modelId="{847EB082-A9DA-4106-B35F-D65E661F3462}">
      <dsp:nvSpPr>
        <dsp:cNvPr id="0" name=""/>
        <dsp:cNvSpPr/>
      </dsp:nvSpPr>
      <dsp:spPr>
        <a:xfrm>
          <a:off x="348422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2824736" y="1299482"/>
        <a:ext cx="1655439" cy="336471"/>
      </dsp:txXfrm>
    </dsp:sp>
    <dsp:sp modelId="{6D4D5B00-23D6-4397-8D01-38B8F23B94FE}">
      <dsp:nvSpPr>
        <dsp:cNvPr id="0" name=""/>
        <dsp:cNvSpPr/>
      </dsp:nvSpPr>
      <dsp:spPr>
        <a:xfrm rot="5400000">
          <a:off x="334433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B9D0E82-065D-4696-9E32-CC76AF39243F}">
      <dsp:nvSpPr>
        <dsp:cNvPr id="0" name=""/>
        <dsp:cNvSpPr/>
      </dsp:nvSpPr>
      <dsp:spPr>
        <a:xfrm>
          <a:off x="382069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Model</a:t>
          </a:r>
          <a:br>
            <a:rPr lang="en-US" sz="2000" b="1" kern="1200" dirty="0"/>
          </a:br>
          <a:r>
            <a:rPr lang="en-US" sz="2000" b="1" kern="1200" dirty="0"/>
            <a:t>selection</a:t>
          </a:r>
        </a:p>
      </dsp:txBody>
      <dsp:txXfrm>
        <a:off x="3820692" y="639998"/>
        <a:ext cx="1253356" cy="2018828"/>
      </dsp:txXfrm>
    </dsp:sp>
    <dsp:sp modelId="{DAA95142-C362-4400-9439-AED05765286C}">
      <dsp:nvSpPr>
        <dsp:cNvPr id="0" name=""/>
        <dsp:cNvSpPr/>
      </dsp:nvSpPr>
      <dsp:spPr>
        <a:xfrm>
          <a:off x="522546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4565976" y="1299482"/>
        <a:ext cx="1655439" cy="336471"/>
      </dsp:txXfrm>
    </dsp:sp>
    <dsp:sp modelId="{4B3CDE0A-C521-4587-BA93-8005AE9C37A8}">
      <dsp:nvSpPr>
        <dsp:cNvPr id="0" name=""/>
        <dsp:cNvSpPr/>
      </dsp:nvSpPr>
      <dsp:spPr>
        <a:xfrm rot="5400000">
          <a:off x="508557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61F96256-A84C-4CE3-A933-B7ED5C9360C1}">
      <dsp:nvSpPr>
        <dsp:cNvPr id="0" name=""/>
        <dsp:cNvSpPr/>
      </dsp:nvSpPr>
      <dsp:spPr>
        <a:xfrm>
          <a:off x="556193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Training</a:t>
          </a:r>
          <a:endParaRPr lang="en-US" sz="2000" b="1" kern="1200" dirty="0"/>
        </a:p>
      </dsp:txBody>
      <dsp:txXfrm>
        <a:off x="5561932" y="639998"/>
        <a:ext cx="1253356" cy="2018828"/>
      </dsp:txXfrm>
    </dsp:sp>
    <dsp:sp modelId="{B1D748CA-5F41-4CC5-803A-D03B5C65B3EB}">
      <dsp:nvSpPr>
        <dsp:cNvPr id="0" name=""/>
        <dsp:cNvSpPr/>
      </dsp:nvSpPr>
      <dsp:spPr>
        <a:xfrm>
          <a:off x="696670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6307216" y="1299482"/>
        <a:ext cx="1655439" cy="336471"/>
      </dsp:txXfrm>
    </dsp:sp>
    <dsp:sp modelId="{2C1DC506-C9F5-4431-8D1D-B5CDD5821E3C}">
      <dsp:nvSpPr>
        <dsp:cNvPr id="0" name=""/>
        <dsp:cNvSpPr/>
      </dsp:nvSpPr>
      <dsp:spPr>
        <a:xfrm rot="5400000">
          <a:off x="682681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1387BC5A-B6D5-4ED5-BB32-AAECF3ACD3FA}">
      <dsp:nvSpPr>
        <dsp:cNvPr id="0" name=""/>
        <dsp:cNvSpPr/>
      </dsp:nvSpPr>
      <dsp:spPr>
        <a:xfrm>
          <a:off x="7303171"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Evaluation</a:t>
          </a: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7303171" y="639998"/>
        <a:ext cx="1253356" cy="2018828"/>
      </dsp:txXfrm>
    </dsp:sp>
    <dsp:sp modelId="{C495DAFB-8F60-4AF0-B57F-A7F0FE2B409B}">
      <dsp:nvSpPr>
        <dsp:cNvPr id="0" name=""/>
        <dsp:cNvSpPr/>
      </dsp:nvSpPr>
      <dsp:spPr>
        <a:xfrm>
          <a:off x="8707940" y="639998"/>
          <a:ext cx="1617266"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8041947" y="1305991"/>
        <a:ext cx="1655439" cy="323453"/>
      </dsp:txXfrm>
    </dsp:sp>
    <dsp:sp modelId="{DB8AE435-5072-4496-AA3E-18758F9ED150}">
      <dsp:nvSpPr>
        <dsp:cNvPr id="0" name=""/>
        <dsp:cNvSpPr/>
      </dsp:nvSpPr>
      <dsp:spPr>
        <a:xfrm rot="5400000">
          <a:off x="856805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FB1C608-3D2B-49EC-B9B3-B6EE83976B43}">
      <dsp:nvSpPr>
        <dsp:cNvPr id="0" name=""/>
        <dsp:cNvSpPr/>
      </dsp:nvSpPr>
      <dsp:spPr>
        <a:xfrm>
          <a:off x="9036112" y="639998"/>
          <a:ext cx="1204863"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Prediction</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9036112" y="639998"/>
        <a:ext cx="1204863" cy="2018828"/>
      </dsp:txXfrm>
    </dsp:sp>
    <dsp:sp modelId="{B7E71F13-129B-4C14-92A9-89BE2E996765}">
      <dsp:nvSpPr>
        <dsp:cNvPr id="0" name=""/>
        <dsp:cNvSpPr/>
      </dsp:nvSpPr>
      <dsp:spPr>
        <a:xfrm>
          <a:off x="10384089"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9724605" y="1299482"/>
        <a:ext cx="1655439" cy="336471"/>
      </dsp:txXfrm>
    </dsp:sp>
    <dsp:sp modelId="{9AD84C61-3DF0-4E33-A1D9-9EA7244D623B}">
      <dsp:nvSpPr>
        <dsp:cNvPr id="0" name=""/>
        <dsp:cNvSpPr/>
      </dsp:nvSpPr>
      <dsp:spPr>
        <a:xfrm rot="5400000">
          <a:off x="10244207"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C4F4562-438E-4958-A9BF-FBEEBC4A6EA4}">
      <dsp:nvSpPr>
        <dsp:cNvPr id="0" name=""/>
        <dsp:cNvSpPr/>
      </dsp:nvSpPr>
      <dsp:spPr>
        <a:xfrm>
          <a:off x="10720560"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Output</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10720560" y="639998"/>
        <a:ext cx="1253356" cy="20188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1/28/2025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30" r:id="rId14"/>
    <p:sldLayoutId id="2147483731" r:id="rId15"/>
    <p:sldLayoutId id="2147483736" r:id="rId16"/>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Title 4">
            <a:extLst>
              <a:ext uri="{FF2B5EF4-FFF2-40B4-BE49-F238E27FC236}">
                <a16:creationId xmlns:a16="http://schemas.microsoft.com/office/drawing/2014/main" id="{FDB707F8-D703-7948-5AE4-85D1D626F7D2}"/>
              </a:ext>
            </a:extLst>
          </p:cNvPr>
          <p:cNvSpPr>
            <a:spLocks noGrp="1"/>
          </p:cNvSpPr>
          <p:nvPr>
            <p:ph type="title"/>
          </p:nvPr>
        </p:nvSpPr>
        <p:spPr/>
        <p:txBody>
          <a:bodyPr/>
          <a:lstStyle/>
          <a:p>
            <a:r>
              <a:rPr lang="en-US" sz="6600" dirty="0">
                <a:latin typeface="Times New Roman" panose="02020603050405020304" pitchFamily="18" charset="0"/>
                <a:cs typeface="Times New Roman" panose="02020603050405020304" pitchFamily="18" charset="0"/>
              </a:rPr>
              <a:t>Predicting Obesity</a:t>
            </a:r>
            <a:br>
              <a:rPr lang="en-US" dirty="0"/>
            </a:br>
            <a:br>
              <a:rPr lang="en-US" dirty="0"/>
            </a:br>
            <a:r>
              <a:rPr lang="en-US" sz="2800" dirty="0">
                <a:latin typeface="Times New Roman" panose="02020603050405020304" pitchFamily="18" charset="0"/>
                <a:cs typeface="Times New Roman" panose="02020603050405020304" pitchFamily="18" charset="0"/>
              </a:rPr>
              <a:t>Analysis of Data collected  from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Mexico, Peru, and Colombia</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Maryi Tatiana Palacios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2025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normAutofit/>
          </a:bodyPr>
          <a:lstStyle/>
          <a:p>
            <a:r>
              <a:rPr lang="en-US" sz="2800" dirty="0"/>
              <a:t>Description of </a:t>
            </a:r>
            <a:br>
              <a:rPr lang="en-US" sz="2800" dirty="0"/>
            </a:br>
            <a:r>
              <a:rPr lang="en-US" sz="2800" dirty="0"/>
              <a:t>the Dataset</a:t>
            </a:r>
            <a:endParaRPr lang="en-US" sz="4800" b="1" dirty="0"/>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865299" y="828135"/>
            <a:ext cx="6679002" cy="4424093"/>
          </a:xfrm>
        </p:spPr>
        <p:txBody>
          <a:bodyPr>
            <a:normAutofit/>
          </a:bodyPr>
          <a:lstStyle/>
          <a:p>
            <a:r>
              <a:rPr lang="en-US" dirty="0"/>
              <a:t>This dataset was collected through an online survey of people from Mexico, Peru, and Colombia, aged between 14 and 61 years. The dataset was collected with the goal of predicting obesity levels based on factors like eating habits and physical conditions.</a:t>
            </a:r>
          </a:p>
          <a:p>
            <a:r>
              <a:rPr lang="en-US" dirty="0"/>
              <a:t>Number of records: 2,111 records</a:t>
            </a:r>
            <a:br>
              <a:rPr lang="en-US" dirty="0"/>
            </a:br>
            <a:r>
              <a:rPr lang="en-US" dirty="0"/>
              <a:t>Number of variables: 17 variables</a:t>
            </a:r>
          </a:p>
          <a:p>
            <a:endParaRPr lang="en-US" dirty="0"/>
          </a:p>
          <a:p>
            <a:r>
              <a:rPr lang="en-US" b="1" dirty="0"/>
              <a:t>Dataset Link</a:t>
            </a:r>
            <a:r>
              <a:rPr lang="en-US" dirty="0"/>
              <a:t>: https://archive.ics.uci.edu/dataset/544/estimation+of+obesity+levels+based+on+eating+habits+and+physical+condition</a:t>
            </a:r>
            <a:endParaRPr lang="es-E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4" name="Rectangle 113">
            <a:extLst>
              <a:ext uri="{FF2B5EF4-FFF2-40B4-BE49-F238E27FC236}">
                <a16:creationId xmlns:a16="http://schemas.microsoft.com/office/drawing/2014/main" id="{266A3FE7-60D1-46EB-85C0-DA73D11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7C294D02-7B12-44A2-ADE7-D17811CC1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0F743AA9-AD4A-4C7C-A2F8-D376FD29C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AE959701-876A-4201-8EE6-E65DF338A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0F05F-78E9-3556-0DC3-B529B6BE4958}"/>
              </a:ext>
            </a:extLst>
          </p:cNvPr>
          <p:cNvSpPr>
            <a:spLocks noGrp="1"/>
          </p:cNvSpPr>
          <p:nvPr>
            <p:ph type="title"/>
          </p:nvPr>
        </p:nvSpPr>
        <p:spPr>
          <a:xfrm>
            <a:off x="773163" y="74960"/>
            <a:ext cx="2682240" cy="3657600"/>
          </a:xfrm>
        </p:spPr>
        <p:txBody>
          <a:bodyPr vert="horz" lIns="91440" tIns="45720" rIns="91440" bIns="45720" rtlCol="0" anchor="t">
            <a:normAutofit/>
          </a:bodyPr>
          <a:lstStyle/>
          <a:p>
            <a:pPr>
              <a:lnSpc>
                <a:spcPct val="100000"/>
              </a:lnSpc>
            </a:pPr>
            <a:r>
              <a:rPr lang="en-US" sz="3700" dirty="0">
                <a:solidFill>
                  <a:srgbClr val="FFFFFF"/>
                </a:solidFill>
              </a:rPr>
              <a:t>Variables</a:t>
            </a:r>
          </a:p>
        </p:txBody>
      </p:sp>
      <p:sp>
        <p:nvSpPr>
          <p:cNvPr id="4" name="Slide Number Placeholder 3">
            <a:extLst>
              <a:ext uri="{FF2B5EF4-FFF2-40B4-BE49-F238E27FC236}">
                <a16:creationId xmlns:a16="http://schemas.microsoft.com/office/drawing/2014/main" id="{4568F113-022B-32EA-3A35-A9C734E5466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a:t>
            </a:fld>
            <a:endParaRPr lang="en-US" sz="1900">
              <a:solidFill>
                <a:schemeClr val="accent2"/>
              </a:solidFill>
            </a:endParaRPr>
          </a:p>
        </p:txBody>
      </p:sp>
      <p:graphicFrame>
        <p:nvGraphicFramePr>
          <p:cNvPr id="6" name="Content Placeholder 5">
            <a:extLst>
              <a:ext uri="{FF2B5EF4-FFF2-40B4-BE49-F238E27FC236}">
                <a16:creationId xmlns:a16="http://schemas.microsoft.com/office/drawing/2014/main" id="{E7790346-F65E-5A07-A351-6E30FABC7E09}"/>
              </a:ext>
            </a:extLst>
          </p:cNvPr>
          <p:cNvGraphicFramePr>
            <a:graphicFrameLocks noGrp="1"/>
          </p:cNvGraphicFramePr>
          <p:nvPr>
            <p:ph sz="quarter" idx="10"/>
            <p:extLst>
              <p:ext uri="{D42A27DB-BD31-4B8C-83A1-F6EECF244321}">
                <p14:modId xmlns:p14="http://schemas.microsoft.com/office/powerpoint/2010/main" val="102722390"/>
              </p:ext>
            </p:extLst>
          </p:nvPr>
        </p:nvGraphicFramePr>
        <p:xfrm>
          <a:off x="516927" y="723937"/>
          <a:ext cx="10901910" cy="5863494"/>
        </p:xfrm>
        <a:graphic>
          <a:graphicData uri="http://schemas.openxmlformats.org/drawingml/2006/table">
            <a:tbl>
              <a:tblPr firstRow="1" bandRow="1">
                <a:tableStyleId>{5C22544A-7EE6-4342-B048-85BDC9FD1C3A}</a:tableStyleId>
              </a:tblPr>
              <a:tblGrid>
                <a:gridCol w="2863351">
                  <a:extLst>
                    <a:ext uri="{9D8B030D-6E8A-4147-A177-3AD203B41FA5}">
                      <a16:colId xmlns:a16="http://schemas.microsoft.com/office/drawing/2014/main" val="2102393176"/>
                    </a:ext>
                  </a:extLst>
                </a:gridCol>
                <a:gridCol w="5770024">
                  <a:extLst>
                    <a:ext uri="{9D8B030D-6E8A-4147-A177-3AD203B41FA5}">
                      <a16:colId xmlns:a16="http://schemas.microsoft.com/office/drawing/2014/main" val="54691680"/>
                    </a:ext>
                  </a:extLst>
                </a:gridCol>
                <a:gridCol w="1135496">
                  <a:extLst>
                    <a:ext uri="{9D8B030D-6E8A-4147-A177-3AD203B41FA5}">
                      <a16:colId xmlns:a16="http://schemas.microsoft.com/office/drawing/2014/main" val="1866378131"/>
                    </a:ext>
                  </a:extLst>
                </a:gridCol>
                <a:gridCol w="1133039">
                  <a:extLst>
                    <a:ext uri="{9D8B030D-6E8A-4147-A177-3AD203B41FA5}">
                      <a16:colId xmlns:a16="http://schemas.microsoft.com/office/drawing/2014/main" val="1145949522"/>
                    </a:ext>
                  </a:extLst>
                </a:gridCol>
              </a:tblGrid>
              <a:tr h="302481">
                <a:tc>
                  <a:txBody>
                    <a:bodyPr/>
                    <a:lstStyle/>
                    <a:p>
                      <a:pPr algn="ctr" fontAlgn="b"/>
                      <a:r>
                        <a:rPr lang="en-US" sz="1600" b="1" u="none" strike="noStrike" cap="none" spc="0" dirty="0">
                          <a:solidFill>
                            <a:schemeClr val="tx2"/>
                          </a:solidFill>
                          <a:effectLst/>
                        </a:rPr>
                        <a:t>Variable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Description</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Type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Relevance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435760181"/>
                  </a:ext>
                </a:extLst>
              </a:tr>
              <a:tr h="302481">
                <a:tc>
                  <a:txBody>
                    <a:bodyPr/>
                    <a:lstStyle/>
                    <a:p>
                      <a:pPr algn="l" fontAlgn="b"/>
                      <a:r>
                        <a:rPr lang="en-US" sz="1600" b="0" u="none" strike="noStrike" cap="none" spc="0" dirty="0">
                          <a:solidFill>
                            <a:schemeClr val="tx2"/>
                          </a:solidFill>
                          <a:effectLst/>
                        </a:rPr>
                        <a:t>Gender</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Gender</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669156621"/>
                  </a:ext>
                </a:extLst>
              </a:tr>
              <a:tr h="302481">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837368426"/>
                  </a:ext>
                </a:extLst>
              </a:tr>
              <a:tr h="302481">
                <a:tc>
                  <a:txBody>
                    <a:bodyPr/>
                    <a:lstStyle/>
                    <a:p>
                      <a:pPr algn="l" fontAlgn="b"/>
                      <a:r>
                        <a:rPr lang="en-US" sz="1600" b="0" u="none" strike="noStrike" cap="none" spc="0">
                          <a:solidFill>
                            <a:schemeClr val="tx2"/>
                          </a:solidFill>
                          <a:effectLst/>
                        </a:rPr>
                        <a:t>Height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61849005"/>
                  </a:ext>
                </a:extLst>
              </a:tr>
              <a:tr h="302481">
                <a:tc>
                  <a:txBody>
                    <a:bodyPr/>
                    <a:lstStyle/>
                    <a:p>
                      <a:pPr algn="l" fontAlgn="b"/>
                      <a:r>
                        <a:rPr lang="en-US" sz="1600" b="0" u="none" strike="noStrike" cap="none" spc="0">
                          <a:solidFill>
                            <a:schemeClr val="tx2"/>
                          </a:solidFill>
                          <a:effectLst/>
                        </a:rPr>
                        <a:t>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71319231"/>
                  </a:ext>
                </a:extLst>
              </a:tr>
              <a:tr h="302481">
                <a:tc>
                  <a:txBody>
                    <a:bodyPr/>
                    <a:lstStyle/>
                    <a:p>
                      <a:pPr algn="l" fontAlgn="b"/>
                      <a:r>
                        <a:rPr lang="en-US" sz="1600" b="0" u="none" strike="noStrike" cap="none" spc="0" dirty="0">
                          <a:solidFill>
                            <a:schemeClr val="tx2"/>
                          </a:solidFill>
                          <a:effectLst/>
                        </a:rPr>
                        <a:t>family_history_with_overweight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Has a family member suffered or suffers from overweight?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Low</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7730892"/>
                  </a:ext>
                </a:extLst>
              </a:tr>
              <a:tr h="302481">
                <a:tc>
                  <a:txBody>
                    <a:bodyPr/>
                    <a:lstStyle/>
                    <a:p>
                      <a:pPr algn="l" fontAlgn="b"/>
                      <a:r>
                        <a:rPr lang="en-US" sz="1600" b="0" u="none" strike="noStrike" cap="none" spc="0">
                          <a:solidFill>
                            <a:schemeClr val="tx2"/>
                          </a:solidFill>
                          <a:effectLst/>
                        </a:rPr>
                        <a:t>FAVC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eat high caloric food frequently?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718078172"/>
                  </a:ext>
                </a:extLst>
              </a:tr>
              <a:tr h="302481">
                <a:tc>
                  <a:txBody>
                    <a:bodyPr/>
                    <a:lstStyle/>
                    <a:p>
                      <a:pPr algn="l" fontAlgn="b"/>
                      <a:r>
                        <a:rPr lang="en-US" sz="1600" b="0" u="none" strike="noStrike" cap="none" spc="0">
                          <a:solidFill>
                            <a:schemeClr val="tx2"/>
                          </a:solidFill>
                          <a:effectLst/>
                        </a:rPr>
                        <a:t>FCVC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usually eat vegetables in your meals?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Discrete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015739322"/>
                  </a:ext>
                </a:extLst>
              </a:tr>
              <a:tr h="302481">
                <a:tc>
                  <a:txBody>
                    <a:bodyPr/>
                    <a:lstStyle/>
                    <a:p>
                      <a:pPr algn="l" fontAlgn="b"/>
                      <a:r>
                        <a:rPr lang="en-US" sz="1600" b="0" u="none" strike="noStrike" cap="none" spc="0">
                          <a:solidFill>
                            <a:schemeClr val="tx2"/>
                          </a:solidFill>
                          <a:effectLst/>
                        </a:rPr>
                        <a:t>NCP</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many main meals do you have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122284294"/>
                  </a:ext>
                </a:extLst>
              </a:tr>
              <a:tr h="302481">
                <a:tc>
                  <a:txBody>
                    <a:bodyPr/>
                    <a:lstStyle/>
                    <a:p>
                      <a:pPr algn="l" fontAlgn="b"/>
                      <a:r>
                        <a:rPr lang="en-US" sz="1600" b="0" u="none" strike="noStrike" cap="none" spc="0">
                          <a:solidFill>
                            <a:schemeClr val="tx2"/>
                          </a:solidFill>
                          <a:effectLst/>
                        </a:rPr>
                        <a:t>CAEC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eat any food between meals?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462541284"/>
                  </a:ext>
                </a:extLst>
              </a:tr>
              <a:tr h="302481">
                <a:tc>
                  <a:txBody>
                    <a:bodyPr/>
                    <a:lstStyle/>
                    <a:p>
                      <a:pPr algn="l" fontAlgn="b"/>
                      <a:r>
                        <a:rPr lang="en-US" sz="1600" b="0" u="none" strike="noStrike" cap="none" spc="0">
                          <a:solidFill>
                            <a:schemeClr val="tx2"/>
                          </a:solidFill>
                          <a:effectLst/>
                        </a:rPr>
                        <a:t>SMOKE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smoke?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926928874"/>
                  </a:ext>
                </a:extLst>
              </a:tr>
              <a:tr h="302481">
                <a:tc>
                  <a:txBody>
                    <a:bodyPr/>
                    <a:lstStyle/>
                    <a:p>
                      <a:pPr algn="l" fontAlgn="b"/>
                      <a:r>
                        <a:rPr lang="en-US" sz="1600" b="0" u="none" strike="noStrike" cap="none" spc="0">
                          <a:solidFill>
                            <a:schemeClr val="tx2"/>
                          </a:solidFill>
                          <a:effectLst/>
                        </a:rPr>
                        <a:t>CH2O</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water do you drink daily?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Continuous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531581541"/>
                  </a:ext>
                </a:extLst>
              </a:tr>
              <a:tr h="302481">
                <a:tc>
                  <a:txBody>
                    <a:bodyPr/>
                    <a:lstStyle/>
                    <a:p>
                      <a:pPr algn="l" fontAlgn="b"/>
                      <a:r>
                        <a:rPr lang="en-US" sz="1600" b="0" u="none" strike="noStrike" cap="none" spc="0">
                          <a:solidFill>
                            <a:schemeClr val="tx2"/>
                          </a:solidFill>
                          <a:effectLst/>
                        </a:rPr>
                        <a:t>SCC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monitor the calories you eat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390722961"/>
                  </a:ext>
                </a:extLst>
              </a:tr>
              <a:tr h="302481">
                <a:tc>
                  <a:txBody>
                    <a:bodyPr/>
                    <a:lstStyle/>
                    <a:p>
                      <a:pPr algn="l" fontAlgn="b"/>
                      <a:r>
                        <a:rPr lang="en-US" sz="1600" b="0" u="none" strike="noStrike" cap="none" spc="0">
                          <a:solidFill>
                            <a:schemeClr val="tx2"/>
                          </a:solidFill>
                          <a:effectLst/>
                        </a:rPr>
                        <a:t>FAF</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often do you have physical activity?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92029445"/>
                  </a:ext>
                </a:extLst>
              </a:tr>
              <a:tr h="538727">
                <a:tc>
                  <a:txBody>
                    <a:bodyPr/>
                    <a:lstStyle/>
                    <a:p>
                      <a:pPr algn="l" fontAlgn="b"/>
                      <a:r>
                        <a:rPr lang="en-US" sz="1600" b="0" u="none" strike="noStrike" cap="none" spc="0">
                          <a:solidFill>
                            <a:schemeClr val="tx2"/>
                          </a:solidFill>
                          <a:effectLst/>
                        </a:rPr>
                        <a:t>TUE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time do you use technological devices such as cell phone, videogames, television, computer and others?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Discrete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25117077"/>
                  </a:ext>
                </a:extLst>
              </a:tr>
              <a:tr h="302481">
                <a:tc>
                  <a:txBody>
                    <a:bodyPr/>
                    <a:lstStyle/>
                    <a:p>
                      <a:pPr algn="l" fontAlgn="b"/>
                      <a:r>
                        <a:rPr lang="en-US" sz="1600" b="0" u="none" strike="noStrike" cap="none" spc="0">
                          <a:solidFill>
                            <a:schemeClr val="tx2"/>
                          </a:solidFill>
                          <a:effectLst/>
                        </a:rPr>
                        <a:t>CALC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often do you drink alcohol?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Moderate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578040575"/>
                  </a:ext>
                </a:extLst>
              </a:tr>
              <a:tr h="302481">
                <a:tc>
                  <a:txBody>
                    <a:bodyPr/>
                    <a:lstStyle/>
                    <a:p>
                      <a:pPr algn="l" fontAlgn="b"/>
                      <a:r>
                        <a:rPr lang="en-US" sz="1600" b="0" u="none" strike="noStrike" cap="none" spc="0">
                          <a:solidFill>
                            <a:schemeClr val="tx2"/>
                          </a:solidFill>
                          <a:effectLst/>
                        </a:rPr>
                        <a:t>MTRANS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Which transportation do you usually use?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546104563"/>
                  </a:ext>
                </a:extLst>
              </a:tr>
              <a:tr h="302481">
                <a:tc>
                  <a:txBody>
                    <a:bodyPr/>
                    <a:lstStyle/>
                    <a:p>
                      <a:pPr algn="l" fontAlgn="b"/>
                      <a:r>
                        <a:rPr lang="en-US" sz="1600" b="0" u="none" strike="noStrike" cap="none" spc="0" dirty="0">
                          <a:solidFill>
                            <a:schemeClr val="tx2"/>
                          </a:solidFill>
                          <a:effectLst/>
                        </a:rPr>
                        <a:t>NObeyesdad</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Obesity level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High</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82581986"/>
                  </a:ext>
                </a:extLst>
              </a:tr>
            </a:tbl>
          </a:graphicData>
        </a:graphic>
      </p:graphicFrame>
    </p:spTree>
    <p:extLst>
      <p:ext uri="{BB962C8B-B14F-4D97-AF65-F5344CB8AC3E}">
        <p14:creationId xmlns:p14="http://schemas.microsoft.com/office/powerpoint/2010/main" val="232498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C91-064B-E3FC-EF4F-5BCE51210DAE}"/>
              </a:ext>
            </a:extLst>
          </p:cNvPr>
          <p:cNvSpPr>
            <a:spLocks noGrp="1"/>
          </p:cNvSpPr>
          <p:nvPr>
            <p:ph type="title"/>
          </p:nvPr>
        </p:nvSpPr>
        <p:spPr/>
        <p:txBody>
          <a:bodyPr/>
          <a:lstStyle/>
          <a:p>
            <a:r>
              <a:rPr lang="en-US" dirty="0"/>
              <a:t>Problem: Predicting Obesity Levels</a:t>
            </a:r>
          </a:p>
        </p:txBody>
      </p:sp>
      <p:sp>
        <p:nvSpPr>
          <p:cNvPr id="3" name="Content Placeholder 2">
            <a:extLst>
              <a:ext uri="{FF2B5EF4-FFF2-40B4-BE49-F238E27FC236}">
                <a16:creationId xmlns:a16="http://schemas.microsoft.com/office/drawing/2014/main" id="{22CC8FCD-17B9-19E0-6F49-059562EAD93A}"/>
              </a:ext>
            </a:extLst>
          </p:cNvPr>
          <p:cNvSpPr>
            <a:spLocks noGrp="1"/>
          </p:cNvSpPr>
          <p:nvPr>
            <p:ph sz="quarter" idx="10"/>
          </p:nvPr>
        </p:nvSpPr>
        <p:spPr>
          <a:xfrm>
            <a:off x="5081955" y="1477963"/>
            <a:ext cx="6563706" cy="3446462"/>
          </a:xfrm>
        </p:spPr>
        <p:txBody>
          <a:bodyPr>
            <a:normAutofit/>
          </a:bodyPr>
          <a:lstStyle/>
          <a:p>
            <a:r>
              <a:rPr lang="en-US" sz="2000" dirty="0"/>
              <a:t>The objective is to predict the obesity level of individuals, categorizing them into one of seven levels: Insufficient Weight, Normal Weight, Overweight Level I, Overweight Level II, Obesity Type I, Obesity Type II, and Obesity Type III; based on factors such as eating habits and physical conditions.</a:t>
            </a:r>
          </a:p>
        </p:txBody>
      </p:sp>
      <p:sp>
        <p:nvSpPr>
          <p:cNvPr id="4" name="Slide Number Placeholder 3">
            <a:extLst>
              <a:ext uri="{FF2B5EF4-FFF2-40B4-BE49-F238E27FC236}">
                <a16:creationId xmlns:a16="http://schemas.microsoft.com/office/drawing/2014/main" id="{C504FA4C-498E-BC31-9515-57DDA3C1E001}"/>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9651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Machine Learning System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graphicFrame>
        <p:nvGraphicFramePr>
          <p:cNvPr id="10" name="Content Placeholder 9">
            <a:extLst>
              <a:ext uri="{FF2B5EF4-FFF2-40B4-BE49-F238E27FC236}">
                <a16:creationId xmlns:a16="http://schemas.microsoft.com/office/drawing/2014/main" id="{FACCF090-E475-561C-A90E-70F48A011407}"/>
              </a:ext>
            </a:extLst>
          </p:cNvPr>
          <p:cNvGraphicFramePr>
            <a:graphicFrameLocks noGrp="1"/>
          </p:cNvGraphicFramePr>
          <p:nvPr>
            <p:ph sz="quarter" idx="10"/>
            <p:extLst>
              <p:ext uri="{D42A27DB-BD31-4B8C-83A1-F6EECF244321}">
                <p14:modId xmlns:p14="http://schemas.microsoft.com/office/powerpoint/2010/main" val="254657556"/>
              </p:ext>
            </p:extLst>
          </p:nvPr>
        </p:nvGraphicFramePr>
        <p:xfrm>
          <a:off x="123812" y="2073946"/>
          <a:ext cx="12068188" cy="329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Screenshot - pgAdmin Data</a:t>
            </a:r>
          </a:p>
        </p:txBody>
      </p:sp>
      <p:sp>
        <p:nvSpPr>
          <p:cNvPr id="33" name="Freeform: Shape 3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Picture 10">
            <a:extLst>
              <a:ext uri="{FF2B5EF4-FFF2-40B4-BE49-F238E27FC236}">
                <a16:creationId xmlns:a16="http://schemas.microsoft.com/office/drawing/2014/main" id="{1AEA30D2-45FC-5467-14AD-30FE2D7F5641}"/>
              </a:ext>
            </a:extLst>
          </p:cNvPr>
          <p:cNvPicPr>
            <a:picLocks noChangeAspect="1"/>
          </p:cNvPicPr>
          <p:nvPr/>
        </p:nvPicPr>
        <p:blipFill>
          <a:blip r:embed="rId3"/>
          <a:stretch>
            <a:fillRect/>
          </a:stretch>
        </p:blipFill>
        <p:spPr>
          <a:xfrm>
            <a:off x="8386513" y="335648"/>
            <a:ext cx="2768549" cy="6186704"/>
          </a:xfrm>
          <a:prstGeom prst="rect">
            <a:avLst/>
          </a:prstGeom>
        </p:spPr>
      </p:pic>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Thank you</a:t>
            </a:r>
          </a:p>
        </p:txBody>
      </p:sp>
      <p:sp>
        <p:nvSpPr>
          <p:cNvPr id="23" name="Freeform: Shape 2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descr="Smiling Face with No Fill">
            <a:extLst>
              <a:ext uri="{FF2B5EF4-FFF2-40B4-BE49-F238E27FC236}">
                <a16:creationId xmlns:a16="http://schemas.microsoft.com/office/drawing/2014/main" id="{FA9677B4-DCE7-A2E7-13C7-76445FBFC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0417" y="1698008"/>
            <a:ext cx="3461983" cy="3461983"/>
          </a:xfrm>
          <a:prstGeom prst="rect">
            <a:avLst/>
          </a:prstGeom>
        </p:spPr>
      </p:pic>
    </p:spTree>
    <p:extLst>
      <p:ext uri="{BB962C8B-B14F-4D97-AF65-F5344CB8AC3E}">
        <p14:creationId xmlns:p14="http://schemas.microsoft.com/office/powerpoint/2010/main" val="2280806097"/>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{33B31C34-EE16-4789-9669-0DB9D62C104D}tf89118109_win32</Template>
  <TotalTime>107</TotalTime>
  <Words>397</Words>
  <Application>Microsoft Office PowerPoint</Application>
  <PresentationFormat>Widescreen</PresentationFormat>
  <Paragraphs>106</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Nova Light</vt:lpstr>
      <vt:lpstr>Calibri</vt:lpstr>
      <vt:lpstr>Elephant</vt:lpstr>
      <vt:lpstr>Times New Roman</vt:lpstr>
      <vt:lpstr>ModOverlayVTI</vt:lpstr>
      <vt:lpstr>Predicting Obesity  Analysis of Data collected  from  Mexico, Peru, and Colombia  Maryi Tatiana Palacios 2025</vt:lpstr>
      <vt:lpstr>Description of  the Dataset</vt:lpstr>
      <vt:lpstr>Variables</vt:lpstr>
      <vt:lpstr>Problem: Predicting Obesity Levels</vt:lpstr>
      <vt:lpstr>Machine Learning System </vt:lpstr>
      <vt:lpstr>Screenshot - pgAdmin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tatiana palacios</dc:creator>
  <cp:lastModifiedBy>tatiana palacios</cp:lastModifiedBy>
  <cp:revision>1</cp:revision>
  <dcterms:created xsi:type="dcterms:W3CDTF">2025-01-29T01:29:55Z</dcterms:created>
  <dcterms:modified xsi:type="dcterms:W3CDTF">2025-01-29T03:17:29Z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