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handoutMasterIdLst>
    <p:handoutMasterId r:id="rId17"/>
  </p:handoutMasterIdLst>
  <p:sldIdLst>
    <p:sldId id="436" r:id="rId5"/>
    <p:sldId id="437" r:id="rId6"/>
    <p:sldId id="448" r:id="rId7"/>
    <p:sldId id="449" r:id="rId8"/>
    <p:sldId id="442" r:id="rId9"/>
    <p:sldId id="443" r:id="rId10"/>
    <p:sldId id="450" r:id="rId11"/>
    <p:sldId id="451" r:id="rId12"/>
    <p:sldId id="452" r:id="rId13"/>
    <p:sldId id="454" r:id="rId14"/>
    <p:sldId id="43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6A78E0-B9DC-4676-BA64-0FFDBC6990AF}" v="12" dt="2025-02-13T04:35:00.984"/>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1868" autoAdjust="0"/>
  </p:normalViewPr>
  <p:slideViewPr>
    <p:cSldViewPr snapToGrid="0">
      <p:cViewPr>
        <p:scale>
          <a:sx n="66" d="100"/>
          <a:sy n="66" d="100"/>
        </p:scale>
        <p:origin x="900" y="-270"/>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iana palacios" userId="3cb085085ed44d29" providerId="LiveId" clId="{8BD9E7A5-9CF4-4AAD-96CC-3D1C63BD30EF}"/>
    <pc:docChg chg="undo custSel addSld delSld modSld sldOrd">
      <pc:chgData name="tatiana palacios" userId="3cb085085ed44d29" providerId="LiveId" clId="{8BD9E7A5-9CF4-4AAD-96CC-3D1C63BD30EF}" dt="2025-01-29T03:17:26.225" v="834" actId="26606"/>
      <pc:docMkLst>
        <pc:docMk/>
      </pc:docMkLst>
      <pc:sldChg chg="addSp delSp modSp mod setBg">
        <pc:chgData name="tatiana palacios" userId="3cb085085ed44d29" providerId="LiveId" clId="{8BD9E7A5-9CF4-4AAD-96CC-3D1C63BD30EF}" dt="2025-01-29T03:17:26.225" v="834" actId="26606"/>
        <pc:sldMkLst>
          <pc:docMk/>
          <pc:sldMk cId="2280806097" sldId="435"/>
        </pc:sldMkLst>
        <pc:spChg chg="mod">
          <ac:chgData name="tatiana palacios" userId="3cb085085ed44d29" providerId="LiveId" clId="{8BD9E7A5-9CF4-4AAD-96CC-3D1C63BD30EF}" dt="2025-01-29T03:17:26.225" v="834" actId="26606"/>
          <ac:spMkLst>
            <pc:docMk/>
            <pc:sldMk cId="2280806097" sldId="435"/>
            <ac:spMk id="6" creationId="{6C71D8FC-E122-CABE-6FCE-615B2C341934}"/>
          </ac:spMkLst>
        </pc:spChg>
        <pc:spChg chg="add">
          <ac:chgData name="tatiana palacios" userId="3cb085085ed44d29" providerId="LiveId" clId="{8BD9E7A5-9CF4-4AAD-96CC-3D1C63BD30EF}" dt="2025-01-29T03:17:26.225" v="834" actId="26606"/>
          <ac:spMkLst>
            <pc:docMk/>
            <pc:sldMk cId="2280806097" sldId="435"/>
            <ac:spMk id="13" creationId="{7A08E557-10DB-421A-876E-1AE58F8E07C4}"/>
          </ac:spMkLst>
        </pc:spChg>
        <pc:spChg chg="add">
          <ac:chgData name="tatiana palacios" userId="3cb085085ed44d29" providerId="LiveId" clId="{8BD9E7A5-9CF4-4AAD-96CC-3D1C63BD30EF}" dt="2025-01-29T03:17:26.225" v="834" actId="26606"/>
          <ac:spMkLst>
            <pc:docMk/>
            <pc:sldMk cId="2280806097" sldId="435"/>
            <ac:spMk id="15" creationId="{FA0D2B71-5D5B-4887-8703-474324E0E3F8}"/>
          </ac:spMkLst>
        </pc:spChg>
        <pc:spChg chg="add">
          <ac:chgData name="tatiana palacios" userId="3cb085085ed44d29" providerId="LiveId" clId="{8BD9E7A5-9CF4-4AAD-96CC-3D1C63BD30EF}" dt="2025-01-29T03:17:26.225" v="834" actId="26606"/>
          <ac:spMkLst>
            <pc:docMk/>
            <pc:sldMk cId="2280806097" sldId="435"/>
            <ac:spMk id="17" creationId="{DC33726A-64BA-4161-9C00-56473978E476}"/>
          </ac:spMkLst>
        </pc:spChg>
        <pc:spChg chg="add">
          <ac:chgData name="tatiana palacios" userId="3cb085085ed44d29" providerId="LiveId" clId="{8BD9E7A5-9CF4-4AAD-96CC-3D1C63BD30EF}" dt="2025-01-29T03:17:26.225" v="834" actId="26606"/>
          <ac:spMkLst>
            <pc:docMk/>
            <pc:sldMk cId="2280806097" sldId="435"/>
            <ac:spMk id="19" creationId="{98C69426-91BF-42CB-85D6-367FB5AC5841}"/>
          </ac:spMkLst>
        </pc:spChg>
        <pc:spChg chg="add">
          <ac:chgData name="tatiana palacios" userId="3cb085085ed44d29" providerId="LiveId" clId="{8BD9E7A5-9CF4-4AAD-96CC-3D1C63BD30EF}" dt="2025-01-29T03:17:26.225" v="834" actId="26606"/>
          <ac:spMkLst>
            <pc:docMk/>
            <pc:sldMk cId="2280806097" sldId="435"/>
            <ac:spMk id="21" creationId="{EED85171-4A9E-4BA1-BD5E-13B660AD281C}"/>
          </ac:spMkLst>
        </pc:spChg>
        <pc:spChg chg="add">
          <ac:chgData name="tatiana palacios" userId="3cb085085ed44d29" providerId="LiveId" clId="{8BD9E7A5-9CF4-4AAD-96CC-3D1C63BD30EF}" dt="2025-01-29T03:17:26.225" v="834" actId="26606"/>
          <ac:spMkLst>
            <pc:docMk/>
            <pc:sldMk cId="2280806097" sldId="435"/>
            <ac:spMk id="23" creationId="{09282055-79F7-4BB4-A6C7-92E8513A129A}"/>
          </ac:spMkLst>
        </pc:spChg>
        <pc:picChg chg="add">
          <ac:chgData name="tatiana palacios" userId="3cb085085ed44d29" providerId="LiveId" clId="{8BD9E7A5-9CF4-4AAD-96CC-3D1C63BD30EF}" dt="2025-01-29T03:17:26.225" v="834" actId="26606"/>
          <ac:picMkLst>
            <pc:docMk/>
            <pc:sldMk cId="2280806097" sldId="435"/>
            <ac:picMk id="10" creationId="{FA9677B4-DCE7-A2E7-13C7-76445FBFC118}"/>
          </ac:picMkLst>
        </pc:picChg>
      </pc:sldChg>
      <pc:sldChg chg="addSp delSp modSp mod">
        <pc:chgData name="tatiana palacios" userId="3cb085085ed44d29" providerId="LiveId" clId="{8BD9E7A5-9CF4-4AAD-96CC-3D1C63BD30EF}" dt="2025-01-29T01:45:57.617" v="53" actId="20577"/>
        <pc:sldMkLst>
          <pc:docMk/>
          <pc:sldMk cId="3441048361" sldId="436"/>
        </pc:sldMkLst>
        <pc:spChg chg="add mod">
          <ac:chgData name="tatiana palacios" userId="3cb085085ed44d29" providerId="LiveId" clId="{8BD9E7A5-9CF4-4AAD-96CC-3D1C63BD30EF}" dt="2025-01-29T01:45:57.617" v="53" actId="20577"/>
          <ac:spMkLst>
            <pc:docMk/>
            <pc:sldMk cId="3441048361" sldId="436"/>
            <ac:spMk id="5" creationId="{FDB707F8-D703-7948-5AE4-85D1D626F7D2}"/>
          </ac:spMkLst>
        </pc:spChg>
      </pc:sldChg>
      <pc:sldChg chg="modSp mod">
        <pc:chgData name="tatiana palacios" userId="3cb085085ed44d29" providerId="LiveId" clId="{8BD9E7A5-9CF4-4AAD-96CC-3D1C63BD30EF}" dt="2025-01-29T02:00:26.687" v="249" actId="20577"/>
        <pc:sldMkLst>
          <pc:docMk/>
          <pc:sldMk cId="2567017441" sldId="437"/>
        </pc:sldMkLst>
        <pc:spChg chg="mod">
          <ac:chgData name="tatiana palacios" userId="3cb085085ed44d29" providerId="LiveId" clId="{8BD9E7A5-9CF4-4AAD-96CC-3D1C63BD30EF}" dt="2025-01-29T02:00:26.687" v="249" actId="20577"/>
          <ac:spMkLst>
            <pc:docMk/>
            <pc:sldMk cId="2567017441" sldId="437"/>
            <ac:spMk id="3" creationId="{19504103-6319-C1BA-994F-97D3A9F1AA56}"/>
          </ac:spMkLst>
        </pc:spChg>
        <pc:spChg chg="mod">
          <ac:chgData name="tatiana palacios" userId="3cb085085ed44d29" providerId="LiveId" clId="{8BD9E7A5-9CF4-4AAD-96CC-3D1C63BD30EF}" dt="2025-01-29T01:59:46.246" v="244" actId="113"/>
          <ac:spMkLst>
            <pc:docMk/>
            <pc:sldMk cId="2567017441" sldId="437"/>
            <ac:spMk id="4" creationId="{3D7927D6-AFA7-348E-8C32-400C1E6F321D}"/>
          </ac:spMkLst>
        </pc:spChg>
      </pc:sldChg>
      <pc:sldChg chg="add del">
        <pc:chgData name="tatiana palacios" userId="3cb085085ed44d29" providerId="LiveId" clId="{8BD9E7A5-9CF4-4AAD-96CC-3D1C63BD30EF}" dt="2025-01-29T02:00:32.716" v="250" actId="47"/>
        <pc:sldMkLst>
          <pc:docMk/>
          <pc:sldMk cId="2701710032" sldId="439"/>
        </pc:sldMkLst>
      </pc:sldChg>
      <pc:sldChg chg="del">
        <pc:chgData name="tatiana palacios" userId="3cb085085ed44d29" providerId="LiveId" clId="{8BD9E7A5-9CF4-4AAD-96CC-3D1C63BD30EF}" dt="2025-01-29T03:02:57.774" v="793" actId="47"/>
        <pc:sldMkLst>
          <pc:docMk/>
          <pc:sldMk cId="3457628484" sldId="440"/>
        </pc:sldMkLst>
      </pc:sldChg>
      <pc:sldChg chg="addSp delSp modSp mod ord">
        <pc:chgData name="tatiana palacios" userId="3cb085085ed44d29" providerId="LiveId" clId="{8BD9E7A5-9CF4-4AAD-96CC-3D1C63BD30EF}" dt="2025-01-29T02:53:56.544" v="745" actId="20577"/>
        <pc:sldMkLst>
          <pc:docMk/>
          <pc:sldMk cId="3421864832" sldId="442"/>
        </pc:sldMkLst>
        <pc:spChg chg="mod">
          <ac:chgData name="tatiana palacios" userId="3cb085085ed44d29" providerId="LiveId" clId="{8BD9E7A5-9CF4-4AAD-96CC-3D1C63BD30EF}" dt="2025-01-29T02:33:38.494" v="390"/>
          <ac:spMkLst>
            <pc:docMk/>
            <pc:sldMk cId="3421864832" sldId="442"/>
            <ac:spMk id="3" creationId="{4F465791-02C3-85CB-EC2D-AE1D097AD894}"/>
          </ac:spMkLst>
        </pc:spChg>
        <pc:graphicFrameChg chg="add del mod modGraphic">
          <ac:chgData name="tatiana palacios" userId="3cb085085ed44d29" providerId="LiveId" clId="{8BD9E7A5-9CF4-4AAD-96CC-3D1C63BD30EF}" dt="2025-01-29T02:53:56.544" v="745" actId="20577"/>
          <ac:graphicFrameMkLst>
            <pc:docMk/>
            <pc:sldMk cId="3421864832" sldId="442"/>
            <ac:graphicFrameMk id="10" creationId="{FACCF090-E475-561C-A90E-70F48A011407}"/>
          </ac:graphicFrameMkLst>
        </pc:graphicFrameChg>
      </pc:sldChg>
      <pc:sldChg chg="addSp delSp modSp mod setBg">
        <pc:chgData name="tatiana palacios" userId="3cb085085ed44d29" providerId="LiveId" clId="{8BD9E7A5-9CF4-4AAD-96CC-3D1C63BD30EF}" dt="2025-01-29T03:08:42.935" v="828" actId="1076"/>
        <pc:sldMkLst>
          <pc:docMk/>
          <pc:sldMk cId="4154249392" sldId="443"/>
        </pc:sldMkLst>
        <pc:spChg chg="mod ord">
          <ac:chgData name="tatiana palacios" userId="3cb085085ed44d29" providerId="LiveId" clId="{8BD9E7A5-9CF4-4AAD-96CC-3D1C63BD30EF}" dt="2025-01-29T03:08:32.726" v="824" actId="26606"/>
          <ac:spMkLst>
            <pc:docMk/>
            <pc:sldMk cId="4154249392" sldId="443"/>
            <ac:spMk id="2" creationId="{71E04509-99F0-B7A3-5C7A-C5A63504613A}"/>
          </ac:spMkLst>
        </pc:spChg>
        <pc:spChg chg="mod">
          <ac:chgData name="tatiana palacios" userId="3cb085085ed44d29" providerId="LiveId" clId="{8BD9E7A5-9CF4-4AAD-96CC-3D1C63BD30EF}" dt="2025-01-29T03:08:32.726" v="824" actId="26606"/>
          <ac:spMkLst>
            <pc:docMk/>
            <pc:sldMk cId="4154249392" sldId="443"/>
            <ac:spMk id="3" creationId="{B1945D54-A284-835B-B949-4F6D36F3825F}"/>
          </ac:spMkLst>
        </pc:spChg>
        <pc:spChg chg="add">
          <ac:chgData name="tatiana palacios" userId="3cb085085ed44d29" providerId="LiveId" clId="{8BD9E7A5-9CF4-4AAD-96CC-3D1C63BD30EF}" dt="2025-01-29T03:08:32.726" v="824" actId="26606"/>
          <ac:spMkLst>
            <pc:docMk/>
            <pc:sldMk cId="4154249392" sldId="443"/>
            <ac:spMk id="28" creationId="{7A08E557-10DB-421A-876E-1AE58F8E07C4}"/>
          </ac:spMkLst>
        </pc:spChg>
        <pc:spChg chg="add">
          <ac:chgData name="tatiana palacios" userId="3cb085085ed44d29" providerId="LiveId" clId="{8BD9E7A5-9CF4-4AAD-96CC-3D1C63BD30EF}" dt="2025-01-29T03:08:32.726" v="824" actId="26606"/>
          <ac:spMkLst>
            <pc:docMk/>
            <pc:sldMk cId="4154249392" sldId="443"/>
            <ac:spMk id="29" creationId="{FA0D2B71-5D5B-4887-8703-474324E0E3F8}"/>
          </ac:spMkLst>
        </pc:spChg>
        <pc:spChg chg="add">
          <ac:chgData name="tatiana palacios" userId="3cb085085ed44d29" providerId="LiveId" clId="{8BD9E7A5-9CF4-4AAD-96CC-3D1C63BD30EF}" dt="2025-01-29T03:08:32.726" v="824" actId="26606"/>
          <ac:spMkLst>
            <pc:docMk/>
            <pc:sldMk cId="4154249392" sldId="443"/>
            <ac:spMk id="30" creationId="{DC33726A-64BA-4161-9C00-56473978E476}"/>
          </ac:spMkLst>
        </pc:spChg>
        <pc:spChg chg="add">
          <ac:chgData name="tatiana palacios" userId="3cb085085ed44d29" providerId="LiveId" clId="{8BD9E7A5-9CF4-4AAD-96CC-3D1C63BD30EF}" dt="2025-01-29T03:08:32.726" v="824" actId="26606"/>
          <ac:spMkLst>
            <pc:docMk/>
            <pc:sldMk cId="4154249392" sldId="443"/>
            <ac:spMk id="31" creationId="{98C69426-91BF-42CB-85D6-367FB5AC5841}"/>
          </ac:spMkLst>
        </pc:spChg>
        <pc:spChg chg="add">
          <ac:chgData name="tatiana palacios" userId="3cb085085ed44d29" providerId="LiveId" clId="{8BD9E7A5-9CF4-4AAD-96CC-3D1C63BD30EF}" dt="2025-01-29T03:08:32.726" v="824" actId="26606"/>
          <ac:spMkLst>
            <pc:docMk/>
            <pc:sldMk cId="4154249392" sldId="443"/>
            <ac:spMk id="32" creationId="{EED85171-4A9E-4BA1-BD5E-13B660AD281C}"/>
          </ac:spMkLst>
        </pc:spChg>
        <pc:spChg chg="add">
          <ac:chgData name="tatiana palacios" userId="3cb085085ed44d29" providerId="LiveId" clId="{8BD9E7A5-9CF4-4AAD-96CC-3D1C63BD30EF}" dt="2025-01-29T03:08:32.726" v="824" actId="26606"/>
          <ac:spMkLst>
            <pc:docMk/>
            <pc:sldMk cId="4154249392" sldId="443"/>
            <ac:spMk id="33" creationId="{09282055-79F7-4BB4-A6C7-92E8513A129A}"/>
          </ac:spMkLst>
        </pc:spChg>
        <pc:picChg chg="add mod">
          <ac:chgData name="tatiana palacios" userId="3cb085085ed44d29" providerId="LiveId" clId="{8BD9E7A5-9CF4-4AAD-96CC-3D1C63BD30EF}" dt="2025-01-29T03:08:42.935" v="828" actId="1076"/>
          <ac:picMkLst>
            <pc:docMk/>
            <pc:sldMk cId="4154249392" sldId="443"/>
            <ac:picMk id="11" creationId="{1AEA30D2-45FC-5467-14AD-30FE2D7F5641}"/>
          </ac:picMkLst>
        </pc:picChg>
      </pc:sldChg>
      <pc:sldChg chg="add del">
        <pc:chgData name="tatiana palacios" userId="3cb085085ed44d29" providerId="LiveId" clId="{8BD9E7A5-9CF4-4AAD-96CC-3D1C63BD30EF}" dt="2025-01-29T03:17:15.076" v="829" actId="47"/>
        <pc:sldMkLst>
          <pc:docMk/>
          <pc:sldMk cId="248113133" sldId="444"/>
        </pc:sldMkLst>
      </pc:sldChg>
      <pc:sldChg chg="del">
        <pc:chgData name="tatiana palacios" userId="3cb085085ed44d29" providerId="LiveId" clId="{8BD9E7A5-9CF4-4AAD-96CC-3D1C63BD30EF}" dt="2025-01-29T03:17:16.241" v="830" actId="47"/>
        <pc:sldMkLst>
          <pc:docMk/>
          <pc:sldMk cId="1748824049" sldId="445"/>
        </pc:sldMkLst>
      </pc:sldChg>
      <pc:sldChg chg="del">
        <pc:chgData name="tatiana palacios" userId="3cb085085ed44d29" providerId="LiveId" clId="{8BD9E7A5-9CF4-4AAD-96CC-3D1C63BD30EF}" dt="2025-01-29T03:17:17.721" v="831" actId="47"/>
        <pc:sldMkLst>
          <pc:docMk/>
          <pc:sldMk cId="517068035" sldId="446"/>
        </pc:sldMkLst>
      </pc:sldChg>
      <pc:sldChg chg="del">
        <pc:chgData name="tatiana palacios" userId="3cb085085ed44d29" providerId="LiveId" clId="{8BD9E7A5-9CF4-4AAD-96CC-3D1C63BD30EF}" dt="2025-01-29T03:17:18.693" v="832" actId="47"/>
        <pc:sldMkLst>
          <pc:docMk/>
          <pc:sldMk cId="1631804628" sldId="447"/>
        </pc:sldMkLst>
      </pc:sldChg>
      <pc:sldChg chg="addSp delSp modSp new mod ord setBg">
        <pc:chgData name="tatiana palacios" userId="3cb085085ed44d29" providerId="LiveId" clId="{8BD9E7A5-9CF4-4AAD-96CC-3D1C63BD30EF}" dt="2025-01-29T03:05:57.688" v="804"/>
        <pc:sldMkLst>
          <pc:docMk/>
          <pc:sldMk cId="2324989515" sldId="448"/>
        </pc:sldMkLst>
        <pc:spChg chg="mod">
          <ac:chgData name="tatiana palacios" userId="3cb085085ed44d29" providerId="LiveId" clId="{8BD9E7A5-9CF4-4AAD-96CC-3D1C63BD30EF}" dt="2025-01-29T02:28:24.018" v="361" actId="1076"/>
          <ac:spMkLst>
            <pc:docMk/>
            <pc:sldMk cId="2324989515" sldId="448"/>
            <ac:spMk id="2" creationId="{8E70F05F-78E9-3556-0DC3-B529B6BE4958}"/>
          </ac:spMkLst>
        </pc:spChg>
        <pc:spChg chg="mod">
          <ac:chgData name="tatiana palacios" userId="3cb085085ed44d29" providerId="LiveId" clId="{8BD9E7A5-9CF4-4AAD-96CC-3D1C63BD30EF}" dt="2025-01-29T02:26:06.816" v="330" actId="26606"/>
          <ac:spMkLst>
            <pc:docMk/>
            <pc:sldMk cId="2324989515" sldId="448"/>
            <ac:spMk id="4" creationId="{4568F113-022B-32EA-3A35-A9C734E5466C}"/>
          </ac:spMkLst>
        </pc:spChg>
        <pc:spChg chg="add">
          <ac:chgData name="tatiana palacios" userId="3cb085085ed44d29" providerId="LiveId" clId="{8BD9E7A5-9CF4-4AAD-96CC-3D1C63BD30EF}" dt="2025-01-29T02:26:06.895" v="331" actId="26606"/>
          <ac:spMkLst>
            <pc:docMk/>
            <pc:sldMk cId="2324989515" sldId="448"/>
            <ac:spMk id="113" creationId="{7A08E557-10DB-421A-876E-1AE58F8E07C4}"/>
          </ac:spMkLst>
        </pc:spChg>
        <pc:spChg chg="add">
          <ac:chgData name="tatiana palacios" userId="3cb085085ed44d29" providerId="LiveId" clId="{8BD9E7A5-9CF4-4AAD-96CC-3D1C63BD30EF}" dt="2025-01-29T02:26:06.895" v="331" actId="26606"/>
          <ac:spMkLst>
            <pc:docMk/>
            <pc:sldMk cId="2324989515" sldId="448"/>
            <ac:spMk id="114" creationId="{266A3FE7-60D1-46EB-85C0-DA73D11FB884}"/>
          </ac:spMkLst>
        </pc:spChg>
        <pc:spChg chg="add">
          <ac:chgData name="tatiana palacios" userId="3cb085085ed44d29" providerId="LiveId" clId="{8BD9E7A5-9CF4-4AAD-96CC-3D1C63BD30EF}" dt="2025-01-29T02:26:06.895" v="331" actId="26606"/>
          <ac:spMkLst>
            <pc:docMk/>
            <pc:sldMk cId="2324989515" sldId="448"/>
            <ac:spMk id="115" creationId="{7C294D02-7B12-44A2-ADE7-D17811CC1683}"/>
          </ac:spMkLst>
        </pc:spChg>
        <pc:spChg chg="add">
          <ac:chgData name="tatiana palacios" userId="3cb085085ed44d29" providerId="LiveId" clId="{8BD9E7A5-9CF4-4AAD-96CC-3D1C63BD30EF}" dt="2025-01-29T02:26:06.895" v="331" actId="26606"/>
          <ac:spMkLst>
            <pc:docMk/>
            <pc:sldMk cId="2324989515" sldId="448"/>
            <ac:spMk id="116" creationId="{0F743AA9-AD4A-4C7C-A2F8-D376FD29CCBA}"/>
          </ac:spMkLst>
        </pc:spChg>
        <pc:spChg chg="add">
          <ac:chgData name="tatiana palacios" userId="3cb085085ed44d29" providerId="LiveId" clId="{8BD9E7A5-9CF4-4AAD-96CC-3D1C63BD30EF}" dt="2025-01-29T02:26:06.895" v="331" actId="26606"/>
          <ac:spMkLst>
            <pc:docMk/>
            <pc:sldMk cId="2324989515" sldId="448"/>
            <ac:spMk id="117" creationId="{AE959701-876A-4201-8EE6-E65DF338A8AC}"/>
          </ac:spMkLst>
        </pc:spChg>
        <pc:graphicFrameChg chg="add mod ord modGraphic">
          <ac:chgData name="tatiana palacios" userId="3cb085085ed44d29" providerId="LiveId" clId="{8BD9E7A5-9CF4-4AAD-96CC-3D1C63BD30EF}" dt="2025-01-29T02:30:32.481" v="372" actId="113"/>
          <ac:graphicFrameMkLst>
            <pc:docMk/>
            <pc:sldMk cId="2324989515" sldId="448"/>
            <ac:graphicFrameMk id="6" creationId="{E7790346-F65E-5A07-A351-6E30FABC7E09}"/>
          </ac:graphicFrameMkLst>
        </pc:graphicFrameChg>
      </pc:sldChg>
      <pc:sldChg chg="modSp new mod">
        <pc:chgData name="tatiana palacios" userId="3cb085085ed44d29" providerId="LiveId" clId="{8BD9E7A5-9CF4-4AAD-96CC-3D1C63BD30EF}" dt="2025-01-29T03:04:40.560" v="802" actId="20577"/>
        <pc:sldMkLst>
          <pc:docMk/>
          <pc:sldMk cId="396513104" sldId="449"/>
        </pc:sldMkLst>
        <pc:spChg chg="mod">
          <ac:chgData name="tatiana palacios" userId="3cb085085ed44d29" providerId="LiveId" clId="{8BD9E7A5-9CF4-4AAD-96CC-3D1C63BD30EF}" dt="2025-01-29T02:56:33.590" v="757" actId="20577"/>
          <ac:spMkLst>
            <pc:docMk/>
            <pc:sldMk cId="396513104" sldId="449"/>
            <ac:spMk id="2" creationId="{C2B20C91-064B-E3FC-EF4F-5BCE51210DAE}"/>
          </ac:spMkLst>
        </pc:spChg>
        <pc:spChg chg="mod">
          <ac:chgData name="tatiana palacios" userId="3cb085085ed44d29" providerId="LiveId" clId="{8BD9E7A5-9CF4-4AAD-96CC-3D1C63BD30EF}" dt="2025-01-29T03:04:40.560" v="802" actId="20577"/>
          <ac:spMkLst>
            <pc:docMk/>
            <pc:sldMk cId="396513104" sldId="449"/>
            <ac:spMk id="3" creationId="{22CC8FCD-17B9-19E0-6F49-059562EAD93A}"/>
          </ac:spMkLst>
        </pc:spChg>
      </pc:sldChg>
      <pc:sldMasterChg chg="addSldLayout delSldLayout">
        <pc:chgData name="tatiana palacios" userId="3cb085085ed44d29" providerId="LiveId" clId="{8BD9E7A5-9CF4-4AAD-96CC-3D1C63BD30EF}" dt="2025-01-29T03:17:18.693" v="832" actId="47"/>
        <pc:sldMasterMkLst>
          <pc:docMk/>
          <pc:sldMasterMk cId="3130536433" sldId="2147483712"/>
        </pc:sldMasterMkLst>
        <pc:sldLayoutChg chg="add del">
          <pc:chgData name="tatiana palacios" userId="3cb085085ed44d29" providerId="LiveId" clId="{8BD9E7A5-9CF4-4AAD-96CC-3D1C63BD30EF}" dt="2025-01-29T02:00:32.716" v="250" actId="47"/>
          <pc:sldLayoutMkLst>
            <pc:docMk/>
            <pc:sldMasterMk cId="3130536433" sldId="2147483712"/>
            <pc:sldLayoutMk cId="3403818585" sldId="2147483727"/>
          </pc:sldLayoutMkLst>
        </pc:sldLayoutChg>
        <pc:sldLayoutChg chg="del">
          <pc:chgData name="tatiana palacios" userId="3cb085085ed44d29" providerId="LiveId" clId="{8BD9E7A5-9CF4-4AAD-96CC-3D1C63BD30EF}" dt="2025-01-29T03:02:57.774" v="793" actId="47"/>
          <pc:sldLayoutMkLst>
            <pc:docMk/>
            <pc:sldMasterMk cId="3130536433" sldId="2147483712"/>
            <pc:sldLayoutMk cId="1222593667" sldId="2147483728"/>
          </pc:sldLayoutMkLst>
        </pc:sldLayoutChg>
        <pc:sldLayoutChg chg="add del">
          <pc:chgData name="tatiana palacios" userId="3cb085085ed44d29" providerId="LiveId" clId="{8BD9E7A5-9CF4-4AAD-96CC-3D1C63BD30EF}" dt="2025-01-29T03:17:15.076" v="829" actId="47"/>
          <pc:sldLayoutMkLst>
            <pc:docMk/>
            <pc:sldMasterMk cId="3130536433" sldId="2147483712"/>
            <pc:sldLayoutMk cId="1264640030" sldId="2147483732"/>
          </pc:sldLayoutMkLst>
        </pc:sldLayoutChg>
        <pc:sldLayoutChg chg="del">
          <pc:chgData name="tatiana palacios" userId="3cb085085ed44d29" providerId="LiveId" clId="{8BD9E7A5-9CF4-4AAD-96CC-3D1C63BD30EF}" dt="2025-01-29T03:17:16.241" v="830" actId="47"/>
          <pc:sldLayoutMkLst>
            <pc:docMk/>
            <pc:sldMasterMk cId="3130536433" sldId="2147483712"/>
            <pc:sldLayoutMk cId="2351615926" sldId="2147483733"/>
          </pc:sldLayoutMkLst>
        </pc:sldLayoutChg>
        <pc:sldLayoutChg chg="del">
          <pc:chgData name="tatiana palacios" userId="3cb085085ed44d29" providerId="LiveId" clId="{8BD9E7A5-9CF4-4AAD-96CC-3D1C63BD30EF}" dt="2025-01-29T03:17:17.721" v="831" actId="47"/>
          <pc:sldLayoutMkLst>
            <pc:docMk/>
            <pc:sldMasterMk cId="3130536433" sldId="2147483712"/>
            <pc:sldLayoutMk cId="2514171198" sldId="2147483734"/>
          </pc:sldLayoutMkLst>
        </pc:sldLayoutChg>
        <pc:sldLayoutChg chg="del">
          <pc:chgData name="tatiana palacios" userId="3cb085085ed44d29" providerId="LiveId" clId="{8BD9E7A5-9CF4-4AAD-96CC-3D1C63BD30EF}" dt="2025-01-29T03:17:18.693" v="832" actId="47"/>
          <pc:sldLayoutMkLst>
            <pc:docMk/>
            <pc:sldMasterMk cId="3130536433" sldId="2147483712"/>
            <pc:sldLayoutMk cId="416435012" sldId="2147483735"/>
          </pc:sldLayoutMkLst>
        </pc:sldLayoutChg>
      </pc:sldMasterChg>
    </pc:docChg>
  </pc:docChgLst>
  <pc:docChgLst>
    <pc:chgData name="tatiana palacios" userId="3cb085085ed44d29" providerId="LiveId" clId="{956A78E0-B9DC-4676-BA64-0FFDBC6990AF}"/>
    <pc:docChg chg="undo redo custSel addSld delSld modSld">
      <pc:chgData name="tatiana palacios" userId="3cb085085ed44d29" providerId="LiveId" clId="{956A78E0-B9DC-4676-BA64-0FFDBC6990AF}" dt="2025-02-13T04:41:55.099" v="642" actId="20577"/>
      <pc:docMkLst>
        <pc:docMk/>
      </pc:docMkLst>
      <pc:sldChg chg="add del mod modShow">
        <pc:chgData name="tatiana palacios" userId="3cb085085ed44d29" providerId="LiveId" clId="{956A78E0-B9DC-4676-BA64-0FFDBC6990AF}" dt="2025-02-05T04:25:12.910" v="352" actId="47"/>
        <pc:sldMkLst>
          <pc:docMk/>
          <pc:sldMk cId="2567017441" sldId="437"/>
        </pc:sldMkLst>
      </pc:sldChg>
      <pc:sldChg chg="add del mod modShow">
        <pc:chgData name="tatiana palacios" userId="3cb085085ed44d29" providerId="LiveId" clId="{956A78E0-B9DC-4676-BA64-0FFDBC6990AF}" dt="2025-02-05T04:25:12.077" v="349" actId="47"/>
        <pc:sldMkLst>
          <pc:docMk/>
          <pc:sldMk cId="3421864832" sldId="442"/>
        </pc:sldMkLst>
      </pc:sldChg>
      <pc:sldChg chg="mod modShow">
        <pc:chgData name="tatiana palacios" userId="3cb085085ed44d29" providerId="LiveId" clId="{956A78E0-B9DC-4676-BA64-0FFDBC6990AF}" dt="2025-02-04T02:28:45.905" v="2" actId="729"/>
        <pc:sldMkLst>
          <pc:docMk/>
          <pc:sldMk cId="4154249392" sldId="443"/>
        </pc:sldMkLst>
      </pc:sldChg>
      <pc:sldChg chg="add del mod modShow">
        <pc:chgData name="tatiana palacios" userId="3cb085085ed44d29" providerId="LiveId" clId="{956A78E0-B9DC-4676-BA64-0FFDBC6990AF}" dt="2025-02-05T04:25:12.653" v="351" actId="47"/>
        <pc:sldMkLst>
          <pc:docMk/>
          <pc:sldMk cId="2324989515" sldId="448"/>
        </pc:sldMkLst>
      </pc:sldChg>
      <pc:sldChg chg="add del mod modShow">
        <pc:chgData name="tatiana palacios" userId="3cb085085ed44d29" providerId="LiveId" clId="{956A78E0-B9DC-4676-BA64-0FFDBC6990AF}" dt="2025-02-05T04:25:12.379" v="350" actId="47"/>
        <pc:sldMkLst>
          <pc:docMk/>
          <pc:sldMk cId="396513104" sldId="449"/>
        </pc:sldMkLst>
      </pc:sldChg>
      <pc:sldChg chg="addSp delSp modSp new mod setBg modNotesTx">
        <pc:chgData name="tatiana palacios" userId="3cb085085ed44d29" providerId="LiveId" clId="{956A78E0-B9DC-4676-BA64-0FFDBC6990AF}" dt="2025-02-13T04:18:43.848" v="380"/>
        <pc:sldMkLst>
          <pc:docMk/>
          <pc:sldMk cId="1213679978" sldId="450"/>
        </pc:sldMkLst>
        <pc:spChg chg="mod ord">
          <ac:chgData name="tatiana palacios" userId="3cb085085ed44d29" providerId="LiveId" clId="{956A78E0-B9DC-4676-BA64-0FFDBC6990AF}" dt="2025-02-04T02:38:57.130" v="38" actId="26606"/>
          <ac:spMkLst>
            <pc:docMk/>
            <pc:sldMk cId="1213679978" sldId="450"/>
            <ac:spMk id="5" creationId="{6611BFA0-EECC-54CC-88C1-FE0D2AE20CF8}"/>
          </ac:spMkLst>
        </pc:spChg>
        <pc:spChg chg="add mod">
          <ac:chgData name="tatiana palacios" userId="3cb085085ed44d29" providerId="LiveId" clId="{956A78E0-B9DC-4676-BA64-0FFDBC6990AF}" dt="2025-02-04T02:47:25.530" v="59" actId="1076"/>
          <ac:spMkLst>
            <pc:docMk/>
            <pc:sldMk cId="1213679978" sldId="450"/>
            <ac:spMk id="88" creationId="{2FBCAFFF-9DC2-48EB-1996-61EAB97827D4}"/>
          </ac:spMkLst>
        </pc:spChg>
        <pc:spChg chg="add">
          <ac:chgData name="tatiana palacios" userId="3cb085085ed44d29" providerId="LiveId" clId="{956A78E0-B9DC-4676-BA64-0FFDBC6990AF}" dt="2025-02-04T02:38:57.130" v="38" actId="26606"/>
          <ac:spMkLst>
            <pc:docMk/>
            <pc:sldMk cId="1213679978" sldId="450"/>
            <ac:spMk id="93" creationId="{7A08E557-10DB-421A-876E-1AE58F8E07C4}"/>
          </ac:spMkLst>
        </pc:spChg>
        <pc:spChg chg="add">
          <ac:chgData name="tatiana palacios" userId="3cb085085ed44d29" providerId="LiveId" clId="{956A78E0-B9DC-4676-BA64-0FFDBC6990AF}" dt="2025-02-04T02:38:57.130" v="38" actId="26606"/>
          <ac:spMkLst>
            <pc:docMk/>
            <pc:sldMk cId="1213679978" sldId="450"/>
            <ac:spMk id="95" creationId="{C8226B21-7EEE-457E-BC57-B9EB1CC7ADE9}"/>
          </ac:spMkLst>
        </pc:spChg>
        <pc:spChg chg="add">
          <ac:chgData name="tatiana palacios" userId="3cb085085ed44d29" providerId="LiveId" clId="{956A78E0-B9DC-4676-BA64-0FFDBC6990AF}" dt="2025-02-04T02:38:57.130" v="38" actId="26606"/>
          <ac:spMkLst>
            <pc:docMk/>
            <pc:sldMk cId="1213679978" sldId="450"/>
            <ac:spMk id="97" creationId="{867FF7C7-E2F6-481F-A3EA-1C41F70617E6}"/>
          </ac:spMkLst>
        </pc:spChg>
        <pc:spChg chg="add">
          <ac:chgData name="tatiana palacios" userId="3cb085085ed44d29" providerId="LiveId" clId="{956A78E0-B9DC-4676-BA64-0FFDBC6990AF}" dt="2025-02-04T02:38:57.130" v="38" actId="26606"/>
          <ac:spMkLst>
            <pc:docMk/>
            <pc:sldMk cId="1213679978" sldId="450"/>
            <ac:spMk id="99" creationId="{F310A769-6528-494B-A3D4-47492DFC0A5C}"/>
          </ac:spMkLst>
        </pc:spChg>
        <pc:spChg chg="add">
          <ac:chgData name="tatiana palacios" userId="3cb085085ed44d29" providerId="LiveId" clId="{956A78E0-B9DC-4676-BA64-0FFDBC6990AF}" dt="2025-02-04T02:38:57.130" v="38" actId="26606"/>
          <ac:spMkLst>
            <pc:docMk/>
            <pc:sldMk cId="1213679978" sldId="450"/>
            <ac:spMk id="101" creationId="{1230A3A2-13D1-43FD-BC65-86D09CD510EE}"/>
          </ac:spMkLst>
        </pc:spChg>
        <pc:picChg chg="add mod">
          <ac:chgData name="tatiana palacios" userId="3cb085085ed44d29" providerId="LiveId" clId="{956A78E0-B9DC-4676-BA64-0FFDBC6990AF}" dt="2025-02-04T03:03:49.253" v="134" actId="14100"/>
          <ac:picMkLst>
            <pc:docMk/>
            <pc:sldMk cId="1213679978" sldId="450"/>
            <ac:picMk id="26" creationId="{F7FA3D43-D409-372E-9E28-75256B1D8A6E}"/>
          </ac:picMkLst>
        </pc:picChg>
      </pc:sldChg>
      <pc:sldChg chg="addSp delSp modSp new mod modNotesTx">
        <pc:chgData name="tatiana palacios" userId="3cb085085ed44d29" providerId="LiveId" clId="{956A78E0-B9DC-4676-BA64-0FFDBC6990AF}" dt="2025-02-13T04:41:55.099" v="642" actId="20577"/>
        <pc:sldMkLst>
          <pc:docMk/>
          <pc:sldMk cId="3511880115" sldId="451"/>
        </pc:sldMkLst>
        <pc:spChg chg="mod">
          <ac:chgData name="tatiana palacios" userId="3cb085085ed44d29" providerId="LiveId" clId="{956A78E0-B9DC-4676-BA64-0FFDBC6990AF}" dt="2025-02-04T02:50:07.120" v="93" actId="20577"/>
          <ac:spMkLst>
            <pc:docMk/>
            <pc:sldMk cId="3511880115" sldId="451"/>
            <ac:spMk id="2" creationId="{95B9F65D-0246-E773-6F3E-91B68539460E}"/>
          </ac:spMkLst>
        </pc:spChg>
        <pc:spChg chg="mod">
          <ac:chgData name="tatiana palacios" userId="3cb085085ed44d29" providerId="LiveId" clId="{956A78E0-B9DC-4676-BA64-0FFDBC6990AF}" dt="2025-02-04T03:05:09.039" v="140" actId="20577"/>
          <ac:spMkLst>
            <pc:docMk/>
            <pc:sldMk cId="3511880115" sldId="451"/>
            <ac:spMk id="4" creationId="{6CDA7F8D-8E72-B11A-B8E2-8A009796E677}"/>
          </ac:spMkLst>
        </pc:spChg>
        <pc:spChg chg="add mod">
          <ac:chgData name="tatiana palacios" userId="3cb085085ed44d29" providerId="LiveId" clId="{956A78E0-B9DC-4676-BA64-0FFDBC6990AF}" dt="2025-02-04T03:05:00.936" v="139" actId="1076"/>
          <ac:spMkLst>
            <pc:docMk/>
            <pc:sldMk cId="3511880115" sldId="451"/>
            <ac:spMk id="6" creationId="{2AC813AA-7D62-69D6-5AFC-C32F271E7BAD}"/>
          </ac:spMkLst>
        </pc:spChg>
        <pc:spChg chg="add mod">
          <ac:chgData name="tatiana palacios" userId="3cb085085ed44d29" providerId="LiveId" clId="{956A78E0-B9DC-4676-BA64-0FFDBC6990AF}" dt="2025-02-04T03:10:43.759" v="240" actId="20577"/>
          <ac:spMkLst>
            <pc:docMk/>
            <pc:sldMk cId="3511880115" sldId="451"/>
            <ac:spMk id="7" creationId="{73D9F95F-4162-1CBF-BB85-25ED4C0D29F6}"/>
          </ac:spMkLst>
        </pc:spChg>
      </pc:sldChg>
      <pc:sldChg chg="delSp modSp new mod modNotesTx">
        <pc:chgData name="tatiana palacios" userId="3cb085085ed44d29" providerId="LiveId" clId="{956A78E0-B9DC-4676-BA64-0FFDBC6990AF}" dt="2025-02-13T04:36:52.994" v="435" actId="20577"/>
        <pc:sldMkLst>
          <pc:docMk/>
          <pc:sldMk cId="612881280" sldId="452"/>
        </pc:sldMkLst>
        <pc:spChg chg="mod">
          <ac:chgData name="tatiana palacios" userId="3cb085085ed44d29" providerId="LiveId" clId="{956A78E0-B9DC-4676-BA64-0FFDBC6990AF}" dt="2025-02-04T03:56:02.024" v="254" actId="20577"/>
          <ac:spMkLst>
            <pc:docMk/>
            <pc:sldMk cId="612881280" sldId="452"/>
            <ac:spMk id="2" creationId="{6B8ED1A0-5173-0189-B2A9-193BBCF59F82}"/>
          </ac:spMkLst>
        </pc:spChg>
        <pc:spChg chg="mod">
          <ac:chgData name="tatiana palacios" userId="3cb085085ed44d29" providerId="LiveId" clId="{956A78E0-B9DC-4676-BA64-0FFDBC6990AF}" dt="2025-02-05T04:21:31.812" v="327" actId="1076"/>
          <ac:spMkLst>
            <pc:docMk/>
            <pc:sldMk cId="612881280" sldId="452"/>
            <ac:spMk id="4" creationId="{1DA21323-89D9-EAE1-9016-03F9D08CF107}"/>
          </ac:spMkLst>
        </pc:spChg>
      </pc:sldChg>
      <pc:sldChg chg="new del">
        <pc:chgData name="tatiana palacios" userId="3cb085085ed44d29" providerId="LiveId" clId="{956A78E0-B9DC-4676-BA64-0FFDBC6990AF}" dt="2025-02-05T04:26:43.577" v="365" actId="47"/>
        <pc:sldMkLst>
          <pc:docMk/>
          <pc:sldMk cId="2219029806" sldId="453"/>
        </pc:sldMkLst>
      </pc:sldChg>
      <pc:sldChg chg="addSp delSp modSp new mod setBg modNotesTx">
        <pc:chgData name="tatiana palacios" userId="3cb085085ed44d29" providerId="LiveId" clId="{956A78E0-B9DC-4676-BA64-0FFDBC6990AF}" dt="2025-02-13T04:41:38.156" v="641" actId="20577"/>
        <pc:sldMkLst>
          <pc:docMk/>
          <pc:sldMk cId="1153816350" sldId="454"/>
        </pc:sldMkLst>
        <pc:spChg chg="mod">
          <ac:chgData name="tatiana palacios" userId="3cb085085ed44d29" providerId="LiveId" clId="{956A78E0-B9DC-4676-BA64-0FFDBC6990AF}" dt="2025-02-05T04:26:32.826" v="362" actId="26606"/>
          <ac:spMkLst>
            <pc:docMk/>
            <pc:sldMk cId="1153816350" sldId="454"/>
            <ac:spMk id="2" creationId="{0DD2EAAD-E22A-7E04-A5B9-22175FE66914}"/>
          </ac:spMkLst>
        </pc:spChg>
        <pc:spChg chg="mod ord">
          <ac:chgData name="tatiana palacios" userId="3cb085085ed44d29" providerId="LiveId" clId="{956A78E0-B9DC-4676-BA64-0FFDBC6990AF}" dt="2025-02-05T04:26:32.826" v="362" actId="26606"/>
          <ac:spMkLst>
            <pc:docMk/>
            <pc:sldMk cId="1153816350" sldId="454"/>
            <ac:spMk id="5" creationId="{B15B70CC-5971-0930-A356-F2B5005D193F}"/>
          </ac:spMkLst>
        </pc:spChg>
        <pc:spChg chg="add">
          <ac:chgData name="tatiana palacios" userId="3cb085085ed44d29" providerId="LiveId" clId="{956A78E0-B9DC-4676-BA64-0FFDBC6990AF}" dt="2025-02-05T04:26:32.826" v="362" actId="26606"/>
          <ac:spMkLst>
            <pc:docMk/>
            <pc:sldMk cId="1153816350" sldId="454"/>
            <ac:spMk id="26" creationId="{7A08E557-10DB-421A-876E-1AE58F8E07C4}"/>
          </ac:spMkLst>
        </pc:spChg>
        <pc:spChg chg="add">
          <ac:chgData name="tatiana palacios" userId="3cb085085ed44d29" providerId="LiveId" clId="{956A78E0-B9DC-4676-BA64-0FFDBC6990AF}" dt="2025-02-05T04:26:32.826" v="362" actId="26606"/>
          <ac:spMkLst>
            <pc:docMk/>
            <pc:sldMk cId="1153816350" sldId="454"/>
            <ac:spMk id="27" creationId="{B5B09F67-0226-4836-9B22-AFF94EF63BE1}"/>
          </ac:spMkLst>
        </pc:spChg>
        <pc:spChg chg="add">
          <ac:chgData name="tatiana palacios" userId="3cb085085ed44d29" providerId="LiveId" clId="{956A78E0-B9DC-4676-BA64-0FFDBC6990AF}" dt="2025-02-05T04:26:32.826" v="362" actId="26606"/>
          <ac:spMkLst>
            <pc:docMk/>
            <pc:sldMk cId="1153816350" sldId="454"/>
            <ac:spMk id="28" creationId="{EF6D18FB-3D39-4747-9ED8-42C5DFAB8A26}"/>
          </ac:spMkLst>
        </pc:spChg>
        <pc:spChg chg="add">
          <ac:chgData name="tatiana palacios" userId="3cb085085ed44d29" providerId="LiveId" clId="{956A78E0-B9DC-4676-BA64-0FFDBC6990AF}" dt="2025-02-05T04:26:32.826" v="362" actId="26606"/>
          <ac:spMkLst>
            <pc:docMk/>
            <pc:sldMk cId="1153816350" sldId="454"/>
            <ac:spMk id="29" creationId="{EDCDD4D4-ADBD-45B9-944B-E77CC258426B}"/>
          </ac:spMkLst>
        </pc:spChg>
        <pc:picChg chg="add mod ord">
          <ac:chgData name="tatiana palacios" userId="3cb085085ed44d29" providerId="LiveId" clId="{956A78E0-B9DC-4676-BA64-0FFDBC6990AF}" dt="2025-02-05T04:26:39.645" v="364" actId="14100"/>
          <ac:picMkLst>
            <pc:docMk/>
            <pc:sldMk cId="1153816350" sldId="454"/>
            <ac:picMk id="7" creationId="{07429447-915C-5CA5-625B-1BC47D08D17A}"/>
          </ac:picMkLst>
        </pc:picChg>
      </pc:sldChg>
      <pc:sldMasterChg chg="addSldLayout delSldLayout">
        <pc:chgData name="tatiana palacios" userId="3cb085085ed44d29" providerId="LiveId" clId="{956A78E0-B9DC-4676-BA64-0FFDBC6990AF}" dt="2025-02-05T04:25:12.379" v="350" actId="47"/>
        <pc:sldMasterMkLst>
          <pc:docMk/>
          <pc:sldMasterMk cId="3130536433" sldId="2147483712"/>
        </pc:sldMasterMkLst>
        <pc:sldLayoutChg chg="add del">
          <pc:chgData name="tatiana palacios" userId="3cb085085ed44d29" providerId="LiveId" clId="{956A78E0-B9DC-4676-BA64-0FFDBC6990AF}" dt="2025-02-05T04:25:12.379" v="350" actId="47"/>
          <pc:sldLayoutMkLst>
            <pc:docMk/>
            <pc:sldMasterMk cId="3130536433" sldId="2147483712"/>
            <pc:sldLayoutMk cId="1046245811" sldId="2147483725"/>
          </pc:sldLayoutMkLst>
        </pc:sldLayoutChg>
        <pc:sldLayoutChg chg="add del">
          <pc:chgData name="tatiana palacios" userId="3cb085085ed44d29" providerId="LiveId" clId="{956A78E0-B9DC-4676-BA64-0FFDBC6990AF}" dt="2025-02-05T04:25:12.077" v="349" actId="47"/>
          <pc:sldLayoutMkLst>
            <pc:docMk/>
            <pc:sldMasterMk cId="3130536433" sldId="2147483712"/>
            <pc:sldLayoutMk cId="95710400" sldId="214748373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9890A-363B-4F94-8547-E6B3156041D1}" type="doc">
      <dgm:prSet loTypeId="urn:microsoft.com/office/officeart/2005/8/layout/hProcess7" loCatId="list" qsTypeId="urn:microsoft.com/office/officeart/2005/8/quickstyle/3d5" qsCatId="3D" csTypeId="urn:microsoft.com/office/officeart/2005/8/colors/accent2_2" csCatId="accent2" phldr="1"/>
      <dgm:spPr/>
      <dgm:t>
        <a:bodyPr/>
        <a:lstStyle/>
        <a:p>
          <a:endParaRPr lang="en-US"/>
        </a:p>
      </dgm:t>
    </dgm:pt>
    <dgm:pt modelId="{7B27969D-21A7-4D2D-AA7A-F164C4690640}">
      <dgm:prSet phldrT="[Text]" custT="1"/>
      <dgm:spPr/>
      <dgm:t>
        <a:bodyPr/>
        <a:lstStyle/>
        <a:p>
          <a:pPr algn="l">
            <a:lnSpc>
              <a:spcPct val="250000"/>
            </a:lnSpc>
          </a:pPr>
          <a:r>
            <a:rPr lang="en-US" sz="2000" b="1"/>
            <a:t>   </a:t>
          </a:r>
          <a:endParaRPr lang="en-US" sz="2000" b="1" dirty="0"/>
        </a:p>
      </dgm:t>
    </dgm:pt>
    <dgm:pt modelId="{C121AE9D-461D-4E3E-B85B-17393F0C6DEB}" type="parTrans" cxnId="{E61E2DE1-6A55-4A98-9E50-112D9042C2F8}">
      <dgm:prSet/>
      <dgm:spPr/>
      <dgm:t>
        <a:bodyPr/>
        <a:lstStyle/>
        <a:p>
          <a:pPr algn="l">
            <a:lnSpc>
              <a:spcPct val="250000"/>
            </a:lnSpc>
          </a:pPr>
          <a:endParaRPr lang="en-US" sz="2000" b="1">
            <a:solidFill>
              <a:schemeClr val="bg2"/>
            </a:solidFill>
          </a:endParaRPr>
        </a:p>
      </dgm:t>
    </dgm:pt>
    <dgm:pt modelId="{EFA6619B-4378-465A-855C-124ED934EB7B}" type="sibTrans" cxnId="{E61E2DE1-6A55-4A98-9E50-112D9042C2F8}">
      <dgm:prSet/>
      <dgm:spPr/>
      <dgm:t>
        <a:bodyPr/>
        <a:lstStyle/>
        <a:p>
          <a:pPr algn="l">
            <a:lnSpc>
              <a:spcPct val="250000"/>
            </a:lnSpc>
          </a:pPr>
          <a:endParaRPr lang="en-US" sz="2000" b="1">
            <a:solidFill>
              <a:schemeClr val="bg2"/>
            </a:solidFill>
          </a:endParaRPr>
        </a:p>
      </dgm:t>
    </dgm:pt>
    <dgm:pt modelId="{3909CA6B-3AA5-44A8-905A-8171CB8FC89C}">
      <dgm:prSet phldrT="[Text]" custT="1"/>
      <dgm:spPr/>
      <dgm:t>
        <a:bodyPr/>
        <a:lstStyle/>
        <a:p>
          <a:pPr algn="l">
            <a:lnSpc>
              <a:spcPct val="250000"/>
            </a:lnSpc>
          </a:pPr>
          <a:r>
            <a:rPr lang="en-US" sz="2000" b="1" dirty="0"/>
            <a:t>Evaluation</a:t>
          </a:r>
        </a:p>
      </dgm:t>
    </dgm:pt>
    <dgm:pt modelId="{75F19BAE-DA99-43BE-B211-6AEB58AF6954}" type="parTrans" cxnId="{793AA087-D726-427C-9B52-E55F0CC39BEC}">
      <dgm:prSet/>
      <dgm:spPr/>
      <dgm:t>
        <a:bodyPr/>
        <a:lstStyle/>
        <a:p>
          <a:pPr algn="l">
            <a:lnSpc>
              <a:spcPct val="250000"/>
            </a:lnSpc>
          </a:pPr>
          <a:endParaRPr lang="en-US" sz="2000" b="1">
            <a:solidFill>
              <a:schemeClr val="bg2"/>
            </a:solidFill>
          </a:endParaRPr>
        </a:p>
      </dgm:t>
    </dgm:pt>
    <dgm:pt modelId="{DC1D00C4-48FE-4C07-825A-ACF38ABA4B38}" type="sibTrans" cxnId="{793AA087-D726-427C-9B52-E55F0CC39BEC}">
      <dgm:prSet/>
      <dgm:spPr/>
      <dgm:t>
        <a:bodyPr/>
        <a:lstStyle/>
        <a:p>
          <a:pPr algn="l">
            <a:lnSpc>
              <a:spcPct val="250000"/>
            </a:lnSpc>
          </a:pPr>
          <a:endParaRPr lang="en-US" sz="2000" b="1">
            <a:solidFill>
              <a:schemeClr val="bg2"/>
            </a:solidFill>
          </a:endParaRPr>
        </a:p>
      </dgm:t>
    </dgm:pt>
    <dgm:pt modelId="{7BE370EB-891C-4F84-A28F-3ACC64042161}">
      <dgm:prSet phldrT="[Text]" custT="1"/>
      <dgm:spPr/>
      <dgm:t>
        <a:bodyPr/>
        <a:lstStyle/>
        <a:p>
          <a:pPr algn="l">
            <a:lnSpc>
              <a:spcPct val="250000"/>
            </a:lnSpc>
          </a:pPr>
          <a:r>
            <a:rPr lang="en-US" sz="2000" b="1" dirty="0"/>
            <a:t>     </a:t>
          </a:r>
        </a:p>
      </dgm:t>
    </dgm:pt>
    <dgm:pt modelId="{CF4877CE-C999-4C8E-8DA9-1821581900F2}" type="sibTrans" cxnId="{269FF5C9-FD0C-4148-A923-A1966B5D3ECA}">
      <dgm:prSet/>
      <dgm:spPr/>
      <dgm:t>
        <a:bodyPr/>
        <a:lstStyle/>
        <a:p>
          <a:pPr algn="l">
            <a:lnSpc>
              <a:spcPct val="250000"/>
            </a:lnSpc>
          </a:pPr>
          <a:endParaRPr lang="en-US" sz="2000" b="1">
            <a:solidFill>
              <a:schemeClr val="bg2"/>
            </a:solidFill>
          </a:endParaRPr>
        </a:p>
      </dgm:t>
    </dgm:pt>
    <dgm:pt modelId="{CAF9A81D-CD41-4EFD-8073-7D252E98CB9E}" type="parTrans" cxnId="{269FF5C9-FD0C-4148-A923-A1966B5D3ECA}">
      <dgm:prSet/>
      <dgm:spPr/>
      <dgm:t>
        <a:bodyPr/>
        <a:lstStyle/>
        <a:p>
          <a:pPr algn="l">
            <a:lnSpc>
              <a:spcPct val="250000"/>
            </a:lnSpc>
          </a:pPr>
          <a:endParaRPr lang="en-US" sz="2000" b="1">
            <a:solidFill>
              <a:schemeClr val="bg2"/>
            </a:solidFill>
          </a:endParaRPr>
        </a:p>
      </dgm:t>
    </dgm:pt>
    <dgm:pt modelId="{E3DD01FC-D22E-4CF1-A6DE-EE4A7C18BBF7}">
      <dgm:prSet custT="1"/>
      <dgm:spPr/>
      <dgm:t>
        <a:bodyPr/>
        <a:lstStyle/>
        <a:p>
          <a:pPr algn="l">
            <a:lnSpc>
              <a:spcPct val="250000"/>
            </a:lnSpc>
          </a:pPr>
          <a:endParaRPr lang="en-US" sz="2000" b="1">
            <a:solidFill>
              <a:schemeClr val="bg2"/>
            </a:solidFill>
          </a:endParaRPr>
        </a:p>
      </dgm:t>
    </dgm:pt>
    <dgm:pt modelId="{40AD29F9-D095-46F6-98FA-7881A3306BD4}" type="parTrans" cxnId="{7484960D-0E67-4A46-9BD0-BD24C0B2E336}">
      <dgm:prSet/>
      <dgm:spPr/>
      <dgm:t>
        <a:bodyPr/>
        <a:lstStyle/>
        <a:p>
          <a:pPr algn="l">
            <a:lnSpc>
              <a:spcPct val="250000"/>
            </a:lnSpc>
          </a:pPr>
          <a:endParaRPr lang="en-US" sz="2000" b="1">
            <a:solidFill>
              <a:schemeClr val="bg2"/>
            </a:solidFill>
          </a:endParaRPr>
        </a:p>
      </dgm:t>
    </dgm:pt>
    <dgm:pt modelId="{4DF502B2-8819-4034-8967-289F374CE3F2}" type="sibTrans" cxnId="{7484960D-0E67-4A46-9BD0-BD24C0B2E336}">
      <dgm:prSet/>
      <dgm:spPr/>
      <dgm:t>
        <a:bodyPr/>
        <a:lstStyle/>
        <a:p>
          <a:pPr algn="l">
            <a:lnSpc>
              <a:spcPct val="250000"/>
            </a:lnSpc>
          </a:pPr>
          <a:endParaRPr lang="en-US" sz="2000" b="1">
            <a:solidFill>
              <a:schemeClr val="bg2"/>
            </a:solidFill>
          </a:endParaRPr>
        </a:p>
      </dgm:t>
    </dgm:pt>
    <dgm:pt modelId="{57A1BA0E-CD94-42CD-8027-8140FDE304B8}">
      <dgm:prSet custT="1"/>
      <dgm:spPr/>
      <dgm:t>
        <a:bodyPr/>
        <a:lstStyle/>
        <a:p>
          <a:pPr algn="l">
            <a:lnSpc>
              <a:spcPct val="250000"/>
            </a:lnSpc>
          </a:pPr>
          <a:endParaRPr lang="en-US" sz="2000" b="1">
            <a:solidFill>
              <a:schemeClr val="bg2"/>
            </a:solidFill>
          </a:endParaRPr>
        </a:p>
      </dgm:t>
    </dgm:pt>
    <dgm:pt modelId="{D8786550-8047-472A-AF4D-7D429517EDF8}" type="parTrans" cxnId="{B21DF1AC-3603-4D10-8717-8C9FE2AB6A47}">
      <dgm:prSet/>
      <dgm:spPr/>
      <dgm:t>
        <a:bodyPr/>
        <a:lstStyle/>
        <a:p>
          <a:pPr algn="l">
            <a:lnSpc>
              <a:spcPct val="250000"/>
            </a:lnSpc>
          </a:pPr>
          <a:endParaRPr lang="en-US" sz="2000" b="1">
            <a:solidFill>
              <a:schemeClr val="bg2"/>
            </a:solidFill>
          </a:endParaRPr>
        </a:p>
      </dgm:t>
    </dgm:pt>
    <dgm:pt modelId="{78C40B36-AEFC-412E-AE9E-C302BAD8B117}" type="sibTrans" cxnId="{B21DF1AC-3603-4D10-8717-8C9FE2AB6A47}">
      <dgm:prSet/>
      <dgm:spPr/>
      <dgm:t>
        <a:bodyPr/>
        <a:lstStyle/>
        <a:p>
          <a:pPr algn="l">
            <a:lnSpc>
              <a:spcPct val="250000"/>
            </a:lnSpc>
          </a:pPr>
          <a:endParaRPr lang="en-US" sz="2000" b="1">
            <a:solidFill>
              <a:schemeClr val="bg2"/>
            </a:solidFill>
          </a:endParaRPr>
        </a:p>
      </dgm:t>
    </dgm:pt>
    <dgm:pt modelId="{C4C4527D-A3A8-4758-86CA-8C3588BB8300}">
      <dgm:prSet custT="1"/>
      <dgm:spPr/>
      <dgm:t>
        <a:bodyPr/>
        <a:lstStyle/>
        <a:p>
          <a:pPr algn="l">
            <a:lnSpc>
              <a:spcPct val="250000"/>
            </a:lnSpc>
          </a:pPr>
          <a:r>
            <a:rPr lang="en-US" sz="2000" b="1"/>
            <a:t>Cleaning</a:t>
          </a:r>
          <a:endParaRPr lang="en-US" sz="2000" b="1" dirty="0"/>
        </a:p>
      </dgm:t>
    </dgm:pt>
    <dgm:pt modelId="{879B88B6-94B7-41FF-A1E3-05FC3EDD11DA}" type="parTrans" cxnId="{D7DBAE21-A6ED-43D3-B8DC-4A4FFCCD5A66}">
      <dgm:prSet/>
      <dgm:spPr/>
      <dgm:t>
        <a:bodyPr/>
        <a:lstStyle/>
        <a:p>
          <a:pPr algn="l">
            <a:lnSpc>
              <a:spcPct val="250000"/>
            </a:lnSpc>
          </a:pPr>
          <a:endParaRPr lang="en-US" sz="2000" b="1">
            <a:solidFill>
              <a:schemeClr val="bg2"/>
            </a:solidFill>
          </a:endParaRPr>
        </a:p>
      </dgm:t>
    </dgm:pt>
    <dgm:pt modelId="{284FACB8-D406-4D4D-B7AF-6D35B36256C6}" type="sibTrans" cxnId="{D7DBAE21-A6ED-43D3-B8DC-4A4FFCCD5A66}">
      <dgm:prSet/>
      <dgm:spPr/>
      <dgm:t>
        <a:bodyPr/>
        <a:lstStyle/>
        <a:p>
          <a:pPr algn="l">
            <a:lnSpc>
              <a:spcPct val="250000"/>
            </a:lnSpc>
          </a:pPr>
          <a:endParaRPr lang="en-US" sz="2000" b="1">
            <a:solidFill>
              <a:schemeClr val="bg2"/>
            </a:solidFill>
          </a:endParaRPr>
        </a:p>
      </dgm:t>
    </dgm:pt>
    <dgm:pt modelId="{211A630E-4462-49E2-A769-785FC72055CA}">
      <dgm:prSet custT="1"/>
      <dgm:spPr/>
      <dgm:t>
        <a:bodyPr/>
        <a:lstStyle/>
        <a:p>
          <a:pPr algn="l">
            <a:lnSpc>
              <a:spcPct val="250000"/>
            </a:lnSpc>
          </a:pPr>
          <a:r>
            <a:rPr lang="en-US" sz="2000" b="1" dirty="0"/>
            <a:t>Model</a:t>
          </a:r>
          <a:br>
            <a:rPr lang="en-US" sz="2000" b="1" dirty="0"/>
          </a:br>
          <a:r>
            <a:rPr lang="en-US" sz="2000" b="1" dirty="0"/>
            <a:t>selection</a:t>
          </a:r>
        </a:p>
      </dgm:t>
    </dgm:pt>
    <dgm:pt modelId="{5C3FDBD8-C6FC-4858-8E12-5F8F75AD4CAA}" type="parTrans" cxnId="{6A6793A7-DBF8-45E4-9F91-A992430B2A7D}">
      <dgm:prSet/>
      <dgm:spPr/>
      <dgm:t>
        <a:bodyPr/>
        <a:lstStyle/>
        <a:p>
          <a:pPr algn="l">
            <a:lnSpc>
              <a:spcPct val="250000"/>
            </a:lnSpc>
          </a:pPr>
          <a:endParaRPr lang="en-US" sz="2000" b="1">
            <a:solidFill>
              <a:schemeClr val="bg2"/>
            </a:solidFill>
          </a:endParaRPr>
        </a:p>
      </dgm:t>
    </dgm:pt>
    <dgm:pt modelId="{47C63E92-1657-4B95-9624-84B1DE69BF82}" type="sibTrans" cxnId="{6A6793A7-DBF8-45E4-9F91-A992430B2A7D}">
      <dgm:prSet/>
      <dgm:spPr/>
      <dgm:t>
        <a:bodyPr/>
        <a:lstStyle/>
        <a:p>
          <a:pPr algn="l">
            <a:lnSpc>
              <a:spcPct val="250000"/>
            </a:lnSpc>
          </a:pPr>
          <a:endParaRPr lang="en-US" sz="2000" b="1">
            <a:solidFill>
              <a:schemeClr val="bg2"/>
            </a:solidFill>
          </a:endParaRPr>
        </a:p>
      </dgm:t>
    </dgm:pt>
    <dgm:pt modelId="{0239B554-1DB0-4FD2-8C25-29CE96E97089}">
      <dgm:prSet custT="1"/>
      <dgm:spPr/>
      <dgm:t>
        <a:bodyPr/>
        <a:lstStyle/>
        <a:p>
          <a:pPr algn="l">
            <a:lnSpc>
              <a:spcPct val="250000"/>
            </a:lnSpc>
          </a:pPr>
          <a:r>
            <a:rPr lang="en-US" sz="2000" b="1"/>
            <a:t>Training</a:t>
          </a:r>
          <a:endParaRPr lang="en-US" sz="2000" b="1" dirty="0"/>
        </a:p>
      </dgm:t>
    </dgm:pt>
    <dgm:pt modelId="{B4B80366-97CE-40E5-B343-6926FA23A9FD}" type="parTrans" cxnId="{162F61E1-163C-4F3D-A596-8F1682B57D73}">
      <dgm:prSet/>
      <dgm:spPr/>
      <dgm:t>
        <a:bodyPr/>
        <a:lstStyle/>
        <a:p>
          <a:pPr algn="l">
            <a:lnSpc>
              <a:spcPct val="250000"/>
            </a:lnSpc>
          </a:pPr>
          <a:endParaRPr lang="en-US" sz="2000" b="1">
            <a:solidFill>
              <a:schemeClr val="bg2"/>
            </a:solidFill>
          </a:endParaRPr>
        </a:p>
      </dgm:t>
    </dgm:pt>
    <dgm:pt modelId="{835903C6-E67E-484D-A322-FE7D521AE010}" type="sibTrans" cxnId="{162F61E1-163C-4F3D-A596-8F1682B57D73}">
      <dgm:prSet/>
      <dgm:spPr/>
      <dgm:t>
        <a:bodyPr/>
        <a:lstStyle/>
        <a:p>
          <a:pPr algn="l">
            <a:lnSpc>
              <a:spcPct val="250000"/>
            </a:lnSpc>
          </a:pPr>
          <a:endParaRPr lang="en-US" sz="2000" b="1">
            <a:solidFill>
              <a:schemeClr val="bg2"/>
            </a:solidFill>
          </a:endParaRPr>
        </a:p>
      </dgm:t>
    </dgm:pt>
    <dgm:pt modelId="{66DBCCE7-E8EE-43A1-9F80-0DAEA22FF8E3}">
      <dgm:prSet phldrT="[Text]" custT="1"/>
      <dgm:spPr/>
      <dgm:t>
        <a:bodyPr/>
        <a:lstStyle/>
        <a:p>
          <a:pPr algn="l">
            <a:lnSpc>
              <a:spcPct val="250000"/>
            </a:lnSpc>
          </a:pPr>
          <a:endParaRPr lang="en-US" sz="2000" b="1" dirty="0">
            <a:solidFill>
              <a:schemeClr val="bg2"/>
            </a:solidFill>
          </a:endParaRPr>
        </a:p>
      </dgm:t>
    </dgm:pt>
    <dgm:pt modelId="{40E2B0C2-284B-4D78-AA4F-0CEE0CA61677}" type="parTrans" cxnId="{AFBDC27D-E759-4702-8ACF-D214E72E03BB}">
      <dgm:prSet/>
      <dgm:spPr/>
      <dgm:t>
        <a:bodyPr/>
        <a:lstStyle/>
        <a:p>
          <a:pPr algn="l">
            <a:lnSpc>
              <a:spcPct val="250000"/>
            </a:lnSpc>
          </a:pPr>
          <a:endParaRPr lang="en-US" sz="2000" b="1">
            <a:solidFill>
              <a:schemeClr val="bg2"/>
            </a:solidFill>
          </a:endParaRPr>
        </a:p>
      </dgm:t>
    </dgm:pt>
    <dgm:pt modelId="{81597D25-561A-45CC-9958-7FA879C9657C}" type="sibTrans" cxnId="{AFBDC27D-E759-4702-8ACF-D214E72E03BB}">
      <dgm:prSet/>
      <dgm:spPr/>
      <dgm:t>
        <a:bodyPr/>
        <a:lstStyle/>
        <a:p>
          <a:pPr algn="l">
            <a:lnSpc>
              <a:spcPct val="250000"/>
            </a:lnSpc>
          </a:pPr>
          <a:endParaRPr lang="en-US" sz="2000" b="1">
            <a:solidFill>
              <a:schemeClr val="bg2"/>
            </a:solidFill>
          </a:endParaRPr>
        </a:p>
      </dgm:t>
    </dgm:pt>
    <dgm:pt modelId="{C8650D23-6F2D-4EC9-A3F1-264DB0B39DDC}">
      <dgm:prSet phldrT="[Text]" custT="1"/>
      <dgm:spPr/>
      <dgm:t>
        <a:bodyPr/>
        <a:lstStyle/>
        <a:p>
          <a:pPr algn="l">
            <a:lnSpc>
              <a:spcPct val="250000"/>
            </a:lnSpc>
          </a:pPr>
          <a:endParaRPr lang="en-US" sz="2000" b="1" dirty="0">
            <a:solidFill>
              <a:schemeClr val="bg2"/>
            </a:solidFill>
          </a:endParaRPr>
        </a:p>
      </dgm:t>
    </dgm:pt>
    <dgm:pt modelId="{3B712A24-F9E4-4004-BEAD-5513CCB36891}" type="parTrans" cxnId="{4251BE38-77B8-457F-9B8C-FED1D50BE124}">
      <dgm:prSet/>
      <dgm:spPr/>
      <dgm:t>
        <a:bodyPr/>
        <a:lstStyle/>
        <a:p>
          <a:pPr algn="l">
            <a:lnSpc>
              <a:spcPct val="250000"/>
            </a:lnSpc>
          </a:pPr>
          <a:endParaRPr lang="en-US" sz="2000" b="1">
            <a:solidFill>
              <a:schemeClr val="bg2"/>
            </a:solidFill>
          </a:endParaRPr>
        </a:p>
      </dgm:t>
    </dgm:pt>
    <dgm:pt modelId="{2DCC2B87-2990-4DE4-AFC4-0FCBFF6EC228}" type="sibTrans" cxnId="{4251BE38-77B8-457F-9B8C-FED1D50BE124}">
      <dgm:prSet/>
      <dgm:spPr/>
      <dgm:t>
        <a:bodyPr/>
        <a:lstStyle/>
        <a:p>
          <a:pPr algn="l">
            <a:lnSpc>
              <a:spcPct val="250000"/>
            </a:lnSpc>
          </a:pPr>
          <a:endParaRPr lang="en-US" sz="2000" b="1">
            <a:solidFill>
              <a:schemeClr val="bg2"/>
            </a:solidFill>
          </a:endParaRPr>
        </a:p>
      </dgm:t>
    </dgm:pt>
    <dgm:pt modelId="{7B44AC76-FC20-4273-829A-944B9B3BF07F}">
      <dgm:prSet custT="1"/>
      <dgm:spPr/>
      <dgm:t>
        <a:bodyPr/>
        <a:lstStyle/>
        <a:p>
          <a:pPr algn="l">
            <a:lnSpc>
              <a:spcPct val="250000"/>
            </a:lnSpc>
          </a:pPr>
          <a:r>
            <a:rPr lang="en-US" sz="2000" b="1"/>
            <a:t>Input Data</a:t>
          </a:r>
          <a:endParaRPr lang="en-US" sz="2000" b="1" dirty="0"/>
        </a:p>
      </dgm:t>
    </dgm:pt>
    <dgm:pt modelId="{ADE8BCDE-A98D-48B2-AF7E-8E725073B4DD}" type="sibTrans" cxnId="{88D999F3-EDD6-4A5E-8BDF-4ED91C1700C0}">
      <dgm:prSet/>
      <dgm:spPr/>
      <dgm:t>
        <a:bodyPr/>
        <a:lstStyle/>
        <a:p>
          <a:pPr algn="l">
            <a:lnSpc>
              <a:spcPct val="250000"/>
            </a:lnSpc>
          </a:pPr>
          <a:endParaRPr lang="en-US" sz="2000" b="1">
            <a:solidFill>
              <a:schemeClr val="bg2"/>
            </a:solidFill>
          </a:endParaRPr>
        </a:p>
      </dgm:t>
    </dgm:pt>
    <dgm:pt modelId="{8C41EDED-703C-4749-912D-69680B75E981}" type="parTrans" cxnId="{88D999F3-EDD6-4A5E-8BDF-4ED91C1700C0}">
      <dgm:prSet/>
      <dgm:spPr/>
      <dgm:t>
        <a:bodyPr/>
        <a:lstStyle/>
        <a:p>
          <a:pPr algn="l">
            <a:lnSpc>
              <a:spcPct val="250000"/>
            </a:lnSpc>
          </a:pPr>
          <a:endParaRPr lang="en-US" sz="2000" b="1">
            <a:solidFill>
              <a:schemeClr val="bg2"/>
            </a:solidFill>
          </a:endParaRPr>
        </a:p>
      </dgm:t>
    </dgm:pt>
    <dgm:pt modelId="{184E949C-C532-4595-B450-A28ED60AFFAC}">
      <dgm:prSet phldrT="[Text]" custT="1"/>
      <dgm:spPr/>
      <dgm:t>
        <a:bodyPr/>
        <a:lstStyle/>
        <a:p>
          <a:pPr algn="l">
            <a:lnSpc>
              <a:spcPct val="250000"/>
            </a:lnSpc>
          </a:pPr>
          <a:endParaRPr lang="en-US" sz="2000" b="1" dirty="0">
            <a:solidFill>
              <a:schemeClr val="bg2"/>
            </a:solidFill>
          </a:endParaRPr>
        </a:p>
      </dgm:t>
    </dgm:pt>
    <dgm:pt modelId="{6FB26C08-EE9F-48CF-B0B7-81337C1A5726}" type="parTrans" cxnId="{19715526-31DE-4055-8F72-894CDBEE26D9}">
      <dgm:prSet/>
      <dgm:spPr/>
      <dgm:t>
        <a:bodyPr/>
        <a:lstStyle/>
        <a:p>
          <a:pPr algn="l">
            <a:lnSpc>
              <a:spcPct val="250000"/>
            </a:lnSpc>
          </a:pPr>
          <a:endParaRPr lang="en-US" sz="2000" b="1">
            <a:solidFill>
              <a:schemeClr val="bg2"/>
            </a:solidFill>
          </a:endParaRPr>
        </a:p>
      </dgm:t>
    </dgm:pt>
    <dgm:pt modelId="{196DA341-756B-4102-8381-FB4F6970D963}" type="sibTrans" cxnId="{19715526-31DE-4055-8F72-894CDBEE26D9}">
      <dgm:prSet/>
      <dgm:spPr/>
      <dgm:t>
        <a:bodyPr/>
        <a:lstStyle/>
        <a:p>
          <a:pPr algn="l">
            <a:lnSpc>
              <a:spcPct val="250000"/>
            </a:lnSpc>
          </a:pPr>
          <a:endParaRPr lang="en-US" sz="2000" b="1">
            <a:solidFill>
              <a:schemeClr val="bg2"/>
            </a:solidFill>
          </a:endParaRPr>
        </a:p>
      </dgm:t>
    </dgm:pt>
    <dgm:pt modelId="{26956612-71F1-4AB5-9808-A43A3397585C}">
      <dgm:prSet phldrT="[Text]" custT="1"/>
      <dgm:spPr/>
      <dgm:t>
        <a:bodyPr/>
        <a:lstStyle/>
        <a:p>
          <a:pPr algn="l">
            <a:lnSpc>
              <a:spcPct val="250000"/>
            </a:lnSpc>
          </a:pPr>
          <a:endParaRPr lang="en-US" sz="2000" b="1" dirty="0">
            <a:solidFill>
              <a:schemeClr val="bg2"/>
            </a:solidFill>
          </a:endParaRPr>
        </a:p>
      </dgm:t>
    </dgm:pt>
    <dgm:pt modelId="{DAFA52F6-A6A4-4470-A9A2-AD793B9E0E13}" type="parTrans" cxnId="{2D67A771-6635-460D-A66B-EA69FE636478}">
      <dgm:prSet/>
      <dgm:spPr/>
      <dgm:t>
        <a:bodyPr/>
        <a:lstStyle/>
        <a:p>
          <a:pPr algn="l">
            <a:lnSpc>
              <a:spcPct val="250000"/>
            </a:lnSpc>
          </a:pPr>
          <a:endParaRPr lang="en-US" sz="2000" b="1">
            <a:solidFill>
              <a:schemeClr val="bg2"/>
            </a:solidFill>
          </a:endParaRPr>
        </a:p>
      </dgm:t>
    </dgm:pt>
    <dgm:pt modelId="{0339E147-790A-44FF-A04B-70B79D3C3848}" type="sibTrans" cxnId="{2D67A771-6635-460D-A66B-EA69FE636478}">
      <dgm:prSet/>
      <dgm:spPr/>
      <dgm:t>
        <a:bodyPr/>
        <a:lstStyle/>
        <a:p>
          <a:pPr algn="l">
            <a:lnSpc>
              <a:spcPct val="250000"/>
            </a:lnSpc>
          </a:pPr>
          <a:endParaRPr lang="en-US" sz="2000" b="1">
            <a:solidFill>
              <a:schemeClr val="bg2"/>
            </a:solidFill>
          </a:endParaRPr>
        </a:p>
      </dgm:t>
    </dgm:pt>
    <dgm:pt modelId="{346749B3-EF13-423A-BC8A-34F6613A24ED}">
      <dgm:prSet phldrT="[Text]" custT="1"/>
      <dgm:spPr/>
      <dgm:t>
        <a:bodyPr/>
        <a:lstStyle/>
        <a:p>
          <a:pPr algn="l">
            <a:lnSpc>
              <a:spcPct val="250000"/>
            </a:lnSpc>
          </a:pPr>
          <a:r>
            <a:rPr lang="en-US" sz="2000" b="1"/>
            <a:t>   </a:t>
          </a:r>
          <a:endParaRPr lang="en-US" sz="2000" b="1" dirty="0"/>
        </a:p>
      </dgm:t>
    </dgm:pt>
    <dgm:pt modelId="{711113CB-554C-4D54-841B-C02E08337C94}" type="parTrans" cxnId="{72B216D9-AE49-4140-B3F6-E8B5DB0C27BB}">
      <dgm:prSet/>
      <dgm:spPr/>
      <dgm:t>
        <a:bodyPr/>
        <a:lstStyle/>
        <a:p>
          <a:pPr algn="l">
            <a:lnSpc>
              <a:spcPct val="250000"/>
            </a:lnSpc>
          </a:pPr>
          <a:endParaRPr lang="en-US" sz="2000" b="1">
            <a:solidFill>
              <a:schemeClr val="bg2"/>
            </a:solidFill>
          </a:endParaRPr>
        </a:p>
      </dgm:t>
    </dgm:pt>
    <dgm:pt modelId="{ECE416C6-58C7-48EE-B7A5-47D520DBD7A5}" type="sibTrans" cxnId="{72B216D9-AE49-4140-B3F6-E8B5DB0C27BB}">
      <dgm:prSet/>
      <dgm:spPr/>
      <dgm:t>
        <a:bodyPr/>
        <a:lstStyle/>
        <a:p>
          <a:pPr algn="l">
            <a:lnSpc>
              <a:spcPct val="250000"/>
            </a:lnSpc>
          </a:pPr>
          <a:endParaRPr lang="en-US" sz="2000" b="1">
            <a:solidFill>
              <a:schemeClr val="bg2"/>
            </a:solidFill>
          </a:endParaRPr>
        </a:p>
      </dgm:t>
    </dgm:pt>
    <dgm:pt modelId="{63B27461-3725-44F4-929F-92D26739BC4C}">
      <dgm:prSet phldrT="[Text]" custT="1"/>
      <dgm:spPr/>
      <dgm:t>
        <a:bodyPr/>
        <a:lstStyle/>
        <a:p>
          <a:pPr algn="l">
            <a:lnSpc>
              <a:spcPct val="250000"/>
            </a:lnSpc>
          </a:pPr>
          <a:r>
            <a:rPr lang="en-US" sz="2000" b="1"/>
            <a:t>Prediction</a:t>
          </a:r>
          <a:endParaRPr lang="en-US" sz="2000" b="1" dirty="0"/>
        </a:p>
      </dgm:t>
    </dgm:pt>
    <dgm:pt modelId="{CA885A44-56CE-4914-A9A1-C190BE106C3F}" type="parTrans" cxnId="{EEBB9CFE-9672-42B9-9A54-4AEE6F583C46}">
      <dgm:prSet/>
      <dgm:spPr/>
      <dgm:t>
        <a:bodyPr/>
        <a:lstStyle/>
        <a:p>
          <a:pPr algn="l">
            <a:lnSpc>
              <a:spcPct val="250000"/>
            </a:lnSpc>
          </a:pPr>
          <a:endParaRPr lang="en-US" sz="2000" b="1">
            <a:solidFill>
              <a:schemeClr val="bg2"/>
            </a:solidFill>
          </a:endParaRPr>
        </a:p>
      </dgm:t>
    </dgm:pt>
    <dgm:pt modelId="{CE1704CD-FD87-4FFF-AAEE-236E3F4D81F7}" type="sibTrans" cxnId="{EEBB9CFE-9672-42B9-9A54-4AEE6F583C46}">
      <dgm:prSet/>
      <dgm:spPr/>
      <dgm:t>
        <a:bodyPr/>
        <a:lstStyle/>
        <a:p>
          <a:pPr algn="l">
            <a:lnSpc>
              <a:spcPct val="250000"/>
            </a:lnSpc>
          </a:pPr>
          <a:endParaRPr lang="en-US" sz="2000" b="1">
            <a:solidFill>
              <a:schemeClr val="bg2"/>
            </a:solidFill>
          </a:endParaRPr>
        </a:p>
      </dgm:t>
    </dgm:pt>
    <dgm:pt modelId="{24EBBCAA-7414-4C7B-90B3-BE8FED4C498D}">
      <dgm:prSet phldrT="[Text]" custT="1"/>
      <dgm:spPr/>
      <dgm:t>
        <a:bodyPr/>
        <a:lstStyle/>
        <a:p>
          <a:pPr algn="l">
            <a:lnSpc>
              <a:spcPct val="250000"/>
            </a:lnSpc>
          </a:pPr>
          <a:endParaRPr lang="en-US" sz="2000" b="1" dirty="0">
            <a:solidFill>
              <a:schemeClr val="bg2"/>
            </a:solidFill>
          </a:endParaRPr>
        </a:p>
      </dgm:t>
    </dgm:pt>
    <dgm:pt modelId="{FC4E427B-DEF7-474A-9CAA-73CF665EEDFD}" type="parTrans" cxnId="{2F512A7A-A73E-4838-BA47-F8D662876796}">
      <dgm:prSet/>
      <dgm:spPr/>
      <dgm:t>
        <a:bodyPr/>
        <a:lstStyle/>
        <a:p>
          <a:pPr algn="l">
            <a:lnSpc>
              <a:spcPct val="250000"/>
            </a:lnSpc>
          </a:pPr>
          <a:endParaRPr lang="en-US" sz="2000" b="1">
            <a:solidFill>
              <a:schemeClr val="bg2"/>
            </a:solidFill>
          </a:endParaRPr>
        </a:p>
      </dgm:t>
    </dgm:pt>
    <dgm:pt modelId="{229AFEE7-DFAC-47E0-94DC-F91CB0475AAA}" type="sibTrans" cxnId="{2F512A7A-A73E-4838-BA47-F8D662876796}">
      <dgm:prSet/>
      <dgm:spPr/>
      <dgm:t>
        <a:bodyPr/>
        <a:lstStyle/>
        <a:p>
          <a:pPr algn="l">
            <a:lnSpc>
              <a:spcPct val="250000"/>
            </a:lnSpc>
          </a:pPr>
          <a:endParaRPr lang="en-US" sz="2000" b="1">
            <a:solidFill>
              <a:schemeClr val="bg2"/>
            </a:solidFill>
          </a:endParaRPr>
        </a:p>
      </dgm:t>
    </dgm:pt>
    <dgm:pt modelId="{7CFF9344-0004-48C5-87B5-5A04B2199228}">
      <dgm:prSet phldrT="[Text]" custT="1"/>
      <dgm:spPr/>
      <dgm:t>
        <a:bodyPr/>
        <a:lstStyle/>
        <a:p>
          <a:pPr algn="l">
            <a:lnSpc>
              <a:spcPct val="250000"/>
            </a:lnSpc>
          </a:pPr>
          <a:endParaRPr lang="en-US" sz="2000" b="1" dirty="0">
            <a:solidFill>
              <a:schemeClr val="bg2"/>
            </a:solidFill>
          </a:endParaRPr>
        </a:p>
      </dgm:t>
    </dgm:pt>
    <dgm:pt modelId="{F678A2B8-48CE-44AD-9C61-126B23737512}" type="parTrans" cxnId="{7F4D0470-D2C3-4166-999F-427C242814F8}">
      <dgm:prSet/>
      <dgm:spPr/>
      <dgm:t>
        <a:bodyPr/>
        <a:lstStyle/>
        <a:p>
          <a:pPr algn="l">
            <a:lnSpc>
              <a:spcPct val="250000"/>
            </a:lnSpc>
          </a:pPr>
          <a:endParaRPr lang="en-US" sz="2000" b="1">
            <a:solidFill>
              <a:schemeClr val="bg2"/>
            </a:solidFill>
          </a:endParaRPr>
        </a:p>
      </dgm:t>
    </dgm:pt>
    <dgm:pt modelId="{50EA7F0E-DCDE-42DF-874D-58F5B8AE5781}" type="sibTrans" cxnId="{7F4D0470-D2C3-4166-999F-427C242814F8}">
      <dgm:prSet/>
      <dgm:spPr/>
      <dgm:t>
        <a:bodyPr/>
        <a:lstStyle/>
        <a:p>
          <a:pPr algn="l">
            <a:lnSpc>
              <a:spcPct val="250000"/>
            </a:lnSpc>
          </a:pPr>
          <a:endParaRPr lang="en-US" sz="2000" b="1">
            <a:solidFill>
              <a:schemeClr val="bg2"/>
            </a:solidFill>
          </a:endParaRPr>
        </a:p>
      </dgm:t>
    </dgm:pt>
    <dgm:pt modelId="{7926D951-02CC-4527-9FF8-45A8F1E2F976}">
      <dgm:prSet phldrT="[Text]" custT="1"/>
      <dgm:spPr/>
      <dgm:t>
        <a:bodyPr/>
        <a:lstStyle/>
        <a:p>
          <a:pPr algn="l">
            <a:lnSpc>
              <a:spcPct val="250000"/>
            </a:lnSpc>
          </a:pPr>
          <a:endParaRPr lang="en-US" sz="2000" b="1" dirty="0">
            <a:solidFill>
              <a:schemeClr val="bg2"/>
            </a:solidFill>
          </a:endParaRPr>
        </a:p>
      </dgm:t>
    </dgm:pt>
    <dgm:pt modelId="{3BB92AF8-B350-4884-8544-EC96C0617FD7}" type="parTrans" cxnId="{B86CB645-AAEA-4ABF-9FDC-343384AAD3AF}">
      <dgm:prSet/>
      <dgm:spPr/>
      <dgm:t>
        <a:bodyPr/>
        <a:lstStyle/>
        <a:p>
          <a:pPr algn="l">
            <a:lnSpc>
              <a:spcPct val="250000"/>
            </a:lnSpc>
          </a:pPr>
          <a:endParaRPr lang="en-US" sz="2000" b="1">
            <a:solidFill>
              <a:schemeClr val="bg2"/>
            </a:solidFill>
          </a:endParaRPr>
        </a:p>
      </dgm:t>
    </dgm:pt>
    <dgm:pt modelId="{A3CC0C14-E860-46C9-BDBC-C226858449FC}" type="sibTrans" cxnId="{B86CB645-AAEA-4ABF-9FDC-343384AAD3AF}">
      <dgm:prSet/>
      <dgm:spPr/>
      <dgm:t>
        <a:bodyPr/>
        <a:lstStyle/>
        <a:p>
          <a:pPr algn="l">
            <a:lnSpc>
              <a:spcPct val="250000"/>
            </a:lnSpc>
          </a:pPr>
          <a:endParaRPr lang="en-US" sz="2000" b="1">
            <a:solidFill>
              <a:schemeClr val="bg2"/>
            </a:solidFill>
          </a:endParaRPr>
        </a:p>
      </dgm:t>
    </dgm:pt>
    <dgm:pt modelId="{6D687526-FA85-40F4-8CCD-2C9FED1F9B35}">
      <dgm:prSet phldrT="[Text]" custT="1"/>
      <dgm:spPr/>
      <dgm:t>
        <a:bodyPr/>
        <a:lstStyle/>
        <a:p>
          <a:pPr algn="l">
            <a:lnSpc>
              <a:spcPct val="250000"/>
            </a:lnSpc>
          </a:pPr>
          <a:endParaRPr lang="en-US" sz="2000" b="1" dirty="0">
            <a:solidFill>
              <a:schemeClr val="bg2"/>
            </a:solidFill>
          </a:endParaRPr>
        </a:p>
      </dgm:t>
    </dgm:pt>
    <dgm:pt modelId="{3A2F8370-D2EC-4CD2-A844-E4B8E8ECE790}" type="parTrans" cxnId="{6E2DD1E2-6046-4E68-AC3F-0028CE8885B4}">
      <dgm:prSet/>
      <dgm:spPr/>
      <dgm:t>
        <a:bodyPr/>
        <a:lstStyle/>
        <a:p>
          <a:pPr algn="l">
            <a:lnSpc>
              <a:spcPct val="250000"/>
            </a:lnSpc>
          </a:pPr>
          <a:endParaRPr lang="en-US" sz="2000" b="1">
            <a:solidFill>
              <a:schemeClr val="bg2"/>
            </a:solidFill>
          </a:endParaRPr>
        </a:p>
      </dgm:t>
    </dgm:pt>
    <dgm:pt modelId="{315E89A4-2F54-41DF-A339-F016BA6CCB1C}" type="sibTrans" cxnId="{6E2DD1E2-6046-4E68-AC3F-0028CE8885B4}">
      <dgm:prSet/>
      <dgm:spPr/>
      <dgm:t>
        <a:bodyPr/>
        <a:lstStyle/>
        <a:p>
          <a:pPr algn="l">
            <a:lnSpc>
              <a:spcPct val="250000"/>
            </a:lnSpc>
          </a:pPr>
          <a:endParaRPr lang="en-US" sz="2000" b="1">
            <a:solidFill>
              <a:schemeClr val="bg2"/>
            </a:solidFill>
          </a:endParaRPr>
        </a:p>
      </dgm:t>
    </dgm:pt>
    <dgm:pt modelId="{8C070DF1-73D7-4214-A9A2-01888F227B99}">
      <dgm:prSet phldrT="[Text]" custT="1"/>
      <dgm:spPr/>
      <dgm:t>
        <a:bodyPr/>
        <a:lstStyle/>
        <a:p>
          <a:pPr algn="l">
            <a:lnSpc>
              <a:spcPct val="250000"/>
            </a:lnSpc>
          </a:pPr>
          <a:r>
            <a:rPr lang="en-US" sz="2000" b="1"/>
            <a:t>   </a:t>
          </a:r>
          <a:endParaRPr lang="en-US" sz="2000" b="1" dirty="0"/>
        </a:p>
      </dgm:t>
    </dgm:pt>
    <dgm:pt modelId="{7193BB7E-4496-4C2A-9909-5C38493B21B0}" type="parTrans" cxnId="{C40EAB5B-1D00-4056-AB64-B730F6A766E5}">
      <dgm:prSet/>
      <dgm:spPr/>
      <dgm:t>
        <a:bodyPr/>
        <a:lstStyle/>
        <a:p>
          <a:pPr algn="l">
            <a:lnSpc>
              <a:spcPct val="250000"/>
            </a:lnSpc>
          </a:pPr>
          <a:endParaRPr lang="en-US" sz="2000" b="1">
            <a:solidFill>
              <a:schemeClr val="bg2"/>
            </a:solidFill>
          </a:endParaRPr>
        </a:p>
      </dgm:t>
    </dgm:pt>
    <dgm:pt modelId="{D3CDFDD8-DB93-40F2-904E-1A2C99351827}" type="sibTrans" cxnId="{C40EAB5B-1D00-4056-AB64-B730F6A766E5}">
      <dgm:prSet/>
      <dgm:spPr/>
      <dgm:t>
        <a:bodyPr/>
        <a:lstStyle/>
        <a:p>
          <a:pPr algn="l">
            <a:lnSpc>
              <a:spcPct val="250000"/>
            </a:lnSpc>
          </a:pPr>
          <a:endParaRPr lang="en-US" sz="2000" b="1">
            <a:solidFill>
              <a:schemeClr val="bg2"/>
            </a:solidFill>
          </a:endParaRPr>
        </a:p>
      </dgm:t>
    </dgm:pt>
    <dgm:pt modelId="{0E5311F5-B6C8-45AA-B3AD-17EE124E7D8C}">
      <dgm:prSet phldrT="[Text]" custT="1"/>
      <dgm:spPr/>
      <dgm:t>
        <a:bodyPr/>
        <a:lstStyle/>
        <a:p>
          <a:pPr algn="l">
            <a:lnSpc>
              <a:spcPct val="250000"/>
            </a:lnSpc>
          </a:pPr>
          <a:r>
            <a:rPr lang="en-US" sz="2000" b="1"/>
            <a:t>Output</a:t>
          </a:r>
          <a:endParaRPr lang="en-US" sz="2000" b="1" dirty="0"/>
        </a:p>
      </dgm:t>
    </dgm:pt>
    <dgm:pt modelId="{0A118AFA-E7FA-40F3-9671-A38708BCCD33}" type="parTrans" cxnId="{7A69234C-3DC7-4F30-9D56-E28BAEF0BF48}">
      <dgm:prSet/>
      <dgm:spPr/>
      <dgm:t>
        <a:bodyPr/>
        <a:lstStyle/>
        <a:p>
          <a:pPr algn="l">
            <a:lnSpc>
              <a:spcPct val="250000"/>
            </a:lnSpc>
          </a:pPr>
          <a:endParaRPr lang="en-US" sz="2000" b="1">
            <a:solidFill>
              <a:schemeClr val="bg2"/>
            </a:solidFill>
          </a:endParaRPr>
        </a:p>
      </dgm:t>
    </dgm:pt>
    <dgm:pt modelId="{20F5056B-9452-498A-BACF-1CB1E07A6E7D}" type="sibTrans" cxnId="{7A69234C-3DC7-4F30-9D56-E28BAEF0BF48}">
      <dgm:prSet/>
      <dgm:spPr/>
      <dgm:t>
        <a:bodyPr/>
        <a:lstStyle/>
        <a:p>
          <a:pPr algn="l">
            <a:lnSpc>
              <a:spcPct val="250000"/>
            </a:lnSpc>
          </a:pPr>
          <a:endParaRPr lang="en-US" sz="2000" b="1">
            <a:solidFill>
              <a:schemeClr val="bg2"/>
            </a:solidFill>
          </a:endParaRPr>
        </a:p>
      </dgm:t>
    </dgm:pt>
    <dgm:pt modelId="{E7CD9441-50D9-48FC-92D3-EB31DD9ECC68}">
      <dgm:prSet phldrT="[Text]" custT="1"/>
      <dgm:spPr/>
      <dgm:t>
        <a:bodyPr/>
        <a:lstStyle/>
        <a:p>
          <a:pPr algn="l">
            <a:lnSpc>
              <a:spcPct val="250000"/>
            </a:lnSpc>
          </a:pPr>
          <a:endParaRPr lang="en-US" sz="2000" b="1" dirty="0">
            <a:solidFill>
              <a:schemeClr val="bg2"/>
            </a:solidFill>
          </a:endParaRPr>
        </a:p>
      </dgm:t>
    </dgm:pt>
    <dgm:pt modelId="{EBF14C1E-1558-431D-95DB-F35A31934238}" type="parTrans" cxnId="{A3C21645-E5BD-4C26-A35A-0621DC048CD9}">
      <dgm:prSet/>
      <dgm:spPr/>
      <dgm:t>
        <a:bodyPr/>
        <a:lstStyle/>
        <a:p>
          <a:pPr algn="l">
            <a:lnSpc>
              <a:spcPct val="250000"/>
            </a:lnSpc>
          </a:pPr>
          <a:endParaRPr lang="en-US" sz="2000" b="1">
            <a:solidFill>
              <a:schemeClr val="bg2"/>
            </a:solidFill>
          </a:endParaRPr>
        </a:p>
      </dgm:t>
    </dgm:pt>
    <dgm:pt modelId="{B725C84E-EFD1-4245-9699-119D2CA677CD}" type="sibTrans" cxnId="{A3C21645-E5BD-4C26-A35A-0621DC048CD9}">
      <dgm:prSet/>
      <dgm:spPr/>
      <dgm:t>
        <a:bodyPr/>
        <a:lstStyle/>
        <a:p>
          <a:pPr algn="l">
            <a:lnSpc>
              <a:spcPct val="250000"/>
            </a:lnSpc>
          </a:pPr>
          <a:endParaRPr lang="en-US" sz="2000" b="1">
            <a:solidFill>
              <a:schemeClr val="bg2"/>
            </a:solidFill>
          </a:endParaRPr>
        </a:p>
      </dgm:t>
    </dgm:pt>
    <dgm:pt modelId="{3EE4A500-5102-4EDE-BB53-44770AFEDFC4}">
      <dgm:prSet phldrT="[Text]" custT="1"/>
      <dgm:spPr/>
      <dgm:t>
        <a:bodyPr/>
        <a:lstStyle/>
        <a:p>
          <a:pPr algn="l">
            <a:lnSpc>
              <a:spcPct val="250000"/>
            </a:lnSpc>
          </a:pPr>
          <a:endParaRPr lang="en-US" sz="2000" b="1" dirty="0">
            <a:solidFill>
              <a:schemeClr val="bg2"/>
            </a:solidFill>
          </a:endParaRPr>
        </a:p>
      </dgm:t>
    </dgm:pt>
    <dgm:pt modelId="{B113A554-075B-4E17-A0DF-5A8F296029BF}" type="parTrans" cxnId="{0CCA1C3E-15E0-4AD3-83EE-7BC7D34E6D30}">
      <dgm:prSet/>
      <dgm:spPr/>
      <dgm:t>
        <a:bodyPr/>
        <a:lstStyle/>
        <a:p>
          <a:pPr algn="l">
            <a:lnSpc>
              <a:spcPct val="250000"/>
            </a:lnSpc>
          </a:pPr>
          <a:endParaRPr lang="en-US" sz="2000" b="1">
            <a:solidFill>
              <a:schemeClr val="bg2"/>
            </a:solidFill>
          </a:endParaRPr>
        </a:p>
      </dgm:t>
    </dgm:pt>
    <dgm:pt modelId="{D8A45F17-1CFC-4BE4-A67D-F3A939380687}" type="sibTrans" cxnId="{0CCA1C3E-15E0-4AD3-83EE-7BC7D34E6D30}">
      <dgm:prSet/>
      <dgm:spPr/>
      <dgm:t>
        <a:bodyPr/>
        <a:lstStyle/>
        <a:p>
          <a:pPr algn="l">
            <a:lnSpc>
              <a:spcPct val="250000"/>
            </a:lnSpc>
          </a:pPr>
          <a:endParaRPr lang="en-US" sz="2000" b="1">
            <a:solidFill>
              <a:schemeClr val="bg2"/>
            </a:solidFill>
          </a:endParaRPr>
        </a:p>
      </dgm:t>
    </dgm:pt>
    <dgm:pt modelId="{9A794558-8F3B-4FF4-A58C-73C460DD69E3}">
      <dgm:prSet phldrT="[Text]" custT="1"/>
      <dgm:spPr/>
      <dgm:t>
        <a:bodyPr/>
        <a:lstStyle/>
        <a:p>
          <a:pPr algn="l">
            <a:lnSpc>
              <a:spcPct val="250000"/>
            </a:lnSpc>
          </a:pPr>
          <a:endParaRPr lang="en-US" sz="2000" b="1" dirty="0">
            <a:solidFill>
              <a:schemeClr val="bg2"/>
            </a:solidFill>
          </a:endParaRPr>
        </a:p>
      </dgm:t>
    </dgm:pt>
    <dgm:pt modelId="{664E3F5F-DAD4-4402-BF8F-84D3BF8D323A}" type="parTrans" cxnId="{2A39743B-D024-44A7-88B0-4A5B0D7A0A97}">
      <dgm:prSet/>
      <dgm:spPr/>
      <dgm:t>
        <a:bodyPr/>
        <a:lstStyle/>
        <a:p>
          <a:pPr algn="l">
            <a:lnSpc>
              <a:spcPct val="250000"/>
            </a:lnSpc>
          </a:pPr>
          <a:endParaRPr lang="en-US" sz="2000" b="1">
            <a:solidFill>
              <a:schemeClr val="bg2"/>
            </a:solidFill>
          </a:endParaRPr>
        </a:p>
      </dgm:t>
    </dgm:pt>
    <dgm:pt modelId="{F11B76D0-86D4-4807-8439-58F603A0139E}" type="sibTrans" cxnId="{2A39743B-D024-44A7-88B0-4A5B0D7A0A97}">
      <dgm:prSet/>
      <dgm:spPr/>
      <dgm:t>
        <a:bodyPr/>
        <a:lstStyle/>
        <a:p>
          <a:pPr algn="l">
            <a:lnSpc>
              <a:spcPct val="250000"/>
            </a:lnSpc>
          </a:pPr>
          <a:endParaRPr lang="en-US" sz="2000" b="1">
            <a:solidFill>
              <a:schemeClr val="bg2"/>
            </a:solidFill>
          </a:endParaRPr>
        </a:p>
      </dgm:t>
    </dgm:pt>
    <dgm:pt modelId="{480B1319-F863-4486-8FB8-3F94B026CD49}">
      <dgm:prSet phldrT="[Text]" custT="1"/>
      <dgm:spPr/>
      <dgm:t>
        <a:bodyPr/>
        <a:lstStyle/>
        <a:p>
          <a:pPr algn="l">
            <a:lnSpc>
              <a:spcPct val="250000"/>
            </a:lnSpc>
          </a:pPr>
          <a:endParaRPr lang="en-US" sz="2000" b="1" dirty="0">
            <a:solidFill>
              <a:schemeClr val="bg2"/>
            </a:solidFill>
          </a:endParaRPr>
        </a:p>
      </dgm:t>
    </dgm:pt>
    <dgm:pt modelId="{04AD6B3A-25A0-4C1C-B093-9EC6E5049E47}" type="parTrans" cxnId="{64F513A4-5C4F-4F26-900B-B807A384728A}">
      <dgm:prSet/>
      <dgm:spPr/>
      <dgm:t>
        <a:bodyPr/>
        <a:lstStyle/>
        <a:p>
          <a:pPr algn="l">
            <a:lnSpc>
              <a:spcPct val="250000"/>
            </a:lnSpc>
          </a:pPr>
          <a:endParaRPr lang="en-US" sz="2000" b="1">
            <a:solidFill>
              <a:schemeClr val="bg2"/>
            </a:solidFill>
          </a:endParaRPr>
        </a:p>
      </dgm:t>
    </dgm:pt>
    <dgm:pt modelId="{2E6E82F8-6987-431B-84AE-70296685E131}" type="sibTrans" cxnId="{64F513A4-5C4F-4F26-900B-B807A384728A}">
      <dgm:prSet/>
      <dgm:spPr/>
      <dgm:t>
        <a:bodyPr/>
        <a:lstStyle/>
        <a:p>
          <a:pPr algn="l">
            <a:lnSpc>
              <a:spcPct val="250000"/>
            </a:lnSpc>
          </a:pPr>
          <a:endParaRPr lang="en-US" sz="2000" b="1">
            <a:solidFill>
              <a:schemeClr val="bg2"/>
            </a:solidFill>
          </a:endParaRPr>
        </a:p>
      </dgm:t>
    </dgm:pt>
    <dgm:pt modelId="{381664DA-5AF4-46B4-9C8D-9256BF091DD3}">
      <dgm:prSet custT="1"/>
      <dgm:spPr/>
      <dgm:t>
        <a:bodyPr/>
        <a:lstStyle/>
        <a:p>
          <a:pPr algn="l">
            <a:lnSpc>
              <a:spcPct val="250000"/>
            </a:lnSpc>
          </a:pPr>
          <a:endParaRPr lang="en-US" sz="2000" b="1">
            <a:solidFill>
              <a:schemeClr val="bg2"/>
            </a:solidFill>
          </a:endParaRPr>
        </a:p>
      </dgm:t>
    </dgm:pt>
    <dgm:pt modelId="{E9C8FBAD-F55C-4022-AE56-BA5B98F8B47F}" type="sibTrans" cxnId="{4182805D-3339-4A0B-B5B3-B639225D4DCA}">
      <dgm:prSet/>
      <dgm:spPr/>
      <dgm:t>
        <a:bodyPr/>
        <a:lstStyle/>
        <a:p>
          <a:pPr algn="l">
            <a:lnSpc>
              <a:spcPct val="250000"/>
            </a:lnSpc>
          </a:pPr>
          <a:endParaRPr lang="en-US" sz="2000" b="1">
            <a:solidFill>
              <a:schemeClr val="bg2"/>
            </a:solidFill>
          </a:endParaRPr>
        </a:p>
      </dgm:t>
    </dgm:pt>
    <dgm:pt modelId="{4C38F13E-790F-4FAC-AF83-1B1A6213A05D}" type="parTrans" cxnId="{4182805D-3339-4A0B-B5B3-B639225D4DCA}">
      <dgm:prSet/>
      <dgm:spPr/>
      <dgm:t>
        <a:bodyPr/>
        <a:lstStyle/>
        <a:p>
          <a:pPr algn="l">
            <a:lnSpc>
              <a:spcPct val="250000"/>
            </a:lnSpc>
          </a:pPr>
          <a:endParaRPr lang="en-US" sz="2000" b="1">
            <a:solidFill>
              <a:schemeClr val="bg2"/>
            </a:solidFill>
          </a:endParaRPr>
        </a:p>
      </dgm:t>
    </dgm:pt>
    <dgm:pt modelId="{7DA9C329-6C82-482F-ACDC-A790D131B00F}" type="pres">
      <dgm:prSet presAssocID="{C309890A-363B-4F94-8547-E6B3156041D1}" presName="Name0" presStyleCnt="0">
        <dgm:presLayoutVars>
          <dgm:dir/>
          <dgm:animLvl val="lvl"/>
          <dgm:resizeHandles val="exact"/>
        </dgm:presLayoutVars>
      </dgm:prSet>
      <dgm:spPr/>
    </dgm:pt>
    <dgm:pt modelId="{670ABB44-0459-4691-B43C-820851145671}" type="pres">
      <dgm:prSet presAssocID="{7BE370EB-891C-4F84-A28F-3ACC64042161}" presName="compositeNode" presStyleCnt="0">
        <dgm:presLayoutVars>
          <dgm:bulletEnabled val="1"/>
        </dgm:presLayoutVars>
      </dgm:prSet>
      <dgm:spPr/>
    </dgm:pt>
    <dgm:pt modelId="{C427B6F3-A74B-4FE0-B1F2-5CF8E1BB06A5}" type="pres">
      <dgm:prSet presAssocID="{7BE370EB-891C-4F84-A28F-3ACC64042161}" presName="bgRect" presStyleLbl="node1" presStyleIdx="0" presStyleCnt="7"/>
      <dgm:spPr/>
    </dgm:pt>
    <dgm:pt modelId="{D4279778-F838-45EB-90AD-363F56C677E2}" type="pres">
      <dgm:prSet presAssocID="{7BE370EB-891C-4F84-A28F-3ACC64042161}" presName="parentNode" presStyleLbl="node1" presStyleIdx="0" presStyleCnt="7">
        <dgm:presLayoutVars>
          <dgm:chMax val="0"/>
          <dgm:bulletEnabled val="1"/>
        </dgm:presLayoutVars>
      </dgm:prSet>
      <dgm:spPr/>
    </dgm:pt>
    <dgm:pt modelId="{5987D668-9EFB-4534-B6B8-48E63FD88BE1}" type="pres">
      <dgm:prSet presAssocID="{7BE370EB-891C-4F84-A28F-3ACC64042161}" presName="childNode" presStyleLbl="node1" presStyleIdx="0" presStyleCnt="7">
        <dgm:presLayoutVars>
          <dgm:bulletEnabled val="1"/>
        </dgm:presLayoutVars>
      </dgm:prSet>
      <dgm:spPr/>
    </dgm:pt>
    <dgm:pt modelId="{2D6A782C-D1C2-4EBF-8791-CF2ACA0F4482}" type="pres">
      <dgm:prSet presAssocID="{CF4877CE-C999-4C8E-8DA9-1821581900F2}" presName="hSp" presStyleCnt="0"/>
      <dgm:spPr/>
    </dgm:pt>
    <dgm:pt modelId="{D2C533A0-C4BA-436D-8473-337D53CA86BD}" type="pres">
      <dgm:prSet presAssocID="{CF4877CE-C999-4C8E-8DA9-1821581900F2}" presName="vProcSp" presStyleCnt="0"/>
      <dgm:spPr/>
    </dgm:pt>
    <dgm:pt modelId="{2903AAA5-9942-49FF-970C-302278A250A0}" type="pres">
      <dgm:prSet presAssocID="{CF4877CE-C999-4C8E-8DA9-1821581900F2}" presName="vSp1" presStyleCnt="0"/>
      <dgm:spPr/>
    </dgm:pt>
    <dgm:pt modelId="{AE34C959-4B6E-4FCD-9B0A-EFE84464CFE0}" type="pres">
      <dgm:prSet presAssocID="{CF4877CE-C999-4C8E-8DA9-1821581900F2}" presName="simulatedConn" presStyleLbl="solidFgAcc1" presStyleIdx="0" presStyleCnt="6"/>
      <dgm:spPr/>
    </dgm:pt>
    <dgm:pt modelId="{67E41448-F873-4995-B099-13570D26DDFB}" type="pres">
      <dgm:prSet presAssocID="{CF4877CE-C999-4C8E-8DA9-1821581900F2}" presName="vSp2" presStyleCnt="0"/>
      <dgm:spPr/>
    </dgm:pt>
    <dgm:pt modelId="{8DA5758D-09A8-4A1D-8822-C763C269BBBC}" type="pres">
      <dgm:prSet presAssocID="{CF4877CE-C999-4C8E-8DA9-1821581900F2}" presName="sibTrans" presStyleCnt="0"/>
      <dgm:spPr/>
    </dgm:pt>
    <dgm:pt modelId="{B3858E78-7DFB-4F3E-B6C1-2E9889D832C9}" type="pres">
      <dgm:prSet presAssocID="{E3DD01FC-D22E-4CF1-A6DE-EE4A7C18BBF7}" presName="compositeNode" presStyleCnt="0">
        <dgm:presLayoutVars>
          <dgm:bulletEnabled val="1"/>
        </dgm:presLayoutVars>
      </dgm:prSet>
      <dgm:spPr/>
    </dgm:pt>
    <dgm:pt modelId="{E19D1246-4458-4271-9C54-0F2C2C56203C}" type="pres">
      <dgm:prSet presAssocID="{E3DD01FC-D22E-4CF1-A6DE-EE4A7C18BBF7}" presName="bgRect" presStyleLbl="node1" presStyleIdx="1" presStyleCnt="7"/>
      <dgm:spPr/>
    </dgm:pt>
    <dgm:pt modelId="{48DA757F-E47C-4E64-A4BF-4880002BCBC4}" type="pres">
      <dgm:prSet presAssocID="{E3DD01FC-D22E-4CF1-A6DE-EE4A7C18BBF7}" presName="parentNode" presStyleLbl="node1" presStyleIdx="1" presStyleCnt="7">
        <dgm:presLayoutVars>
          <dgm:chMax val="0"/>
          <dgm:bulletEnabled val="1"/>
        </dgm:presLayoutVars>
      </dgm:prSet>
      <dgm:spPr/>
    </dgm:pt>
    <dgm:pt modelId="{49339CD4-4402-44BB-82A3-4D113188D96A}" type="pres">
      <dgm:prSet presAssocID="{E3DD01FC-D22E-4CF1-A6DE-EE4A7C18BBF7}" presName="childNode" presStyleLbl="node1" presStyleIdx="1" presStyleCnt="7">
        <dgm:presLayoutVars>
          <dgm:bulletEnabled val="1"/>
        </dgm:presLayoutVars>
      </dgm:prSet>
      <dgm:spPr/>
    </dgm:pt>
    <dgm:pt modelId="{0F90AF0C-7AC9-4D35-B72D-14C26A4CC5E8}" type="pres">
      <dgm:prSet presAssocID="{4DF502B2-8819-4034-8967-289F374CE3F2}" presName="hSp" presStyleCnt="0"/>
      <dgm:spPr/>
    </dgm:pt>
    <dgm:pt modelId="{249BA337-03E6-4C40-A7C0-36AC20F40A18}" type="pres">
      <dgm:prSet presAssocID="{4DF502B2-8819-4034-8967-289F374CE3F2}" presName="vProcSp" presStyleCnt="0"/>
      <dgm:spPr/>
    </dgm:pt>
    <dgm:pt modelId="{70A9EDA2-4C16-4016-978D-C94FC22E5386}" type="pres">
      <dgm:prSet presAssocID="{4DF502B2-8819-4034-8967-289F374CE3F2}" presName="vSp1" presStyleCnt="0"/>
      <dgm:spPr/>
    </dgm:pt>
    <dgm:pt modelId="{6D4D5B00-23D6-4397-8D01-38B8F23B94FE}" type="pres">
      <dgm:prSet presAssocID="{4DF502B2-8819-4034-8967-289F374CE3F2}" presName="simulatedConn" presStyleLbl="solidFgAcc1" presStyleIdx="1" presStyleCnt="6"/>
      <dgm:spPr/>
    </dgm:pt>
    <dgm:pt modelId="{99246438-546A-401E-9155-8667F1C593A5}" type="pres">
      <dgm:prSet presAssocID="{4DF502B2-8819-4034-8967-289F374CE3F2}" presName="vSp2" presStyleCnt="0"/>
      <dgm:spPr/>
    </dgm:pt>
    <dgm:pt modelId="{332446B4-BC0E-465B-A14B-22C2B1B8C174}" type="pres">
      <dgm:prSet presAssocID="{4DF502B2-8819-4034-8967-289F374CE3F2}" presName="sibTrans" presStyleCnt="0"/>
      <dgm:spPr/>
    </dgm:pt>
    <dgm:pt modelId="{8A2A8F75-0508-4BDA-8416-CC8D934EC6E5}" type="pres">
      <dgm:prSet presAssocID="{381664DA-5AF4-46B4-9C8D-9256BF091DD3}" presName="compositeNode" presStyleCnt="0">
        <dgm:presLayoutVars>
          <dgm:bulletEnabled val="1"/>
        </dgm:presLayoutVars>
      </dgm:prSet>
      <dgm:spPr/>
    </dgm:pt>
    <dgm:pt modelId="{847EB082-A9DA-4106-B35F-D65E661F3462}" type="pres">
      <dgm:prSet presAssocID="{381664DA-5AF4-46B4-9C8D-9256BF091DD3}" presName="bgRect" presStyleLbl="node1" presStyleIdx="2" presStyleCnt="7"/>
      <dgm:spPr/>
    </dgm:pt>
    <dgm:pt modelId="{E8913BE4-7FC6-4324-9084-8CD25677F027}" type="pres">
      <dgm:prSet presAssocID="{381664DA-5AF4-46B4-9C8D-9256BF091DD3}" presName="parentNode" presStyleLbl="node1" presStyleIdx="2" presStyleCnt="7">
        <dgm:presLayoutVars>
          <dgm:chMax val="0"/>
          <dgm:bulletEnabled val="1"/>
        </dgm:presLayoutVars>
      </dgm:prSet>
      <dgm:spPr/>
    </dgm:pt>
    <dgm:pt modelId="{EB9D0E82-065D-4696-9E32-CC76AF39243F}" type="pres">
      <dgm:prSet presAssocID="{381664DA-5AF4-46B4-9C8D-9256BF091DD3}" presName="childNode" presStyleLbl="node1" presStyleIdx="2" presStyleCnt="7">
        <dgm:presLayoutVars>
          <dgm:bulletEnabled val="1"/>
        </dgm:presLayoutVars>
      </dgm:prSet>
      <dgm:spPr/>
    </dgm:pt>
    <dgm:pt modelId="{6E3AD014-3B73-4BE3-918D-A364C14AF002}" type="pres">
      <dgm:prSet presAssocID="{E9C8FBAD-F55C-4022-AE56-BA5B98F8B47F}" presName="hSp" presStyleCnt="0"/>
      <dgm:spPr/>
    </dgm:pt>
    <dgm:pt modelId="{5664A529-8E2A-4D24-A0AF-E4968D977E38}" type="pres">
      <dgm:prSet presAssocID="{E9C8FBAD-F55C-4022-AE56-BA5B98F8B47F}" presName="vProcSp" presStyleCnt="0"/>
      <dgm:spPr/>
    </dgm:pt>
    <dgm:pt modelId="{5F85DFC3-72E7-4A8F-AA98-8358EC0268B5}" type="pres">
      <dgm:prSet presAssocID="{E9C8FBAD-F55C-4022-AE56-BA5B98F8B47F}" presName="vSp1" presStyleCnt="0"/>
      <dgm:spPr/>
    </dgm:pt>
    <dgm:pt modelId="{4B3CDE0A-C521-4587-BA93-8005AE9C37A8}" type="pres">
      <dgm:prSet presAssocID="{E9C8FBAD-F55C-4022-AE56-BA5B98F8B47F}" presName="simulatedConn" presStyleLbl="solidFgAcc1" presStyleIdx="2" presStyleCnt="6"/>
      <dgm:spPr/>
    </dgm:pt>
    <dgm:pt modelId="{728094F5-AF29-4A7D-BB94-978F941FB43B}" type="pres">
      <dgm:prSet presAssocID="{E9C8FBAD-F55C-4022-AE56-BA5B98F8B47F}" presName="vSp2" presStyleCnt="0"/>
      <dgm:spPr/>
    </dgm:pt>
    <dgm:pt modelId="{01BDBB18-31A7-49BD-9BBB-01AB57B2A49F}" type="pres">
      <dgm:prSet presAssocID="{E9C8FBAD-F55C-4022-AE56-BA5B98F8B47F}" presName="sibTrans" presStyleCnt="0"/>
      <dgm:spPr/>
    </dgm:pt>
    <dgm:pt modelId="{491AB367-D9CE-40A5-841F-39EE8E573F1D}" type="pres">
      <dgm:prSet presAssocID="{57A1BA0E-CD94-42CD-8027-8140FDE304B8}" presName="compositeNode" presStyleCnt="0">
        <dgm:presLayoutVars>
          <dgm:bulletEnabled val="1"/>
        </dgm:presLayoutVars>
      </dgm:prSet>
      <dgm:spPr/>
    </dgm:pt>
    <dgm:pt modelId="{DAA95142-C362-4400-9439-AED05765286C}" type="pres">
      <dgm:prSet presAssocID="{57A1BA0E-CD94-42CD-8027-8140FDE304B8}" presName="bgRect" presStyleLbl="node1" presStyleIdx="3" presStyleCnt="7"/>
      <dgm:spPr/>
    </dgm:pt>
    <dgm:pt modelId="{D06094BC-5193-4850-9FEB-83A69B9B8E64}" type="pres">
      <dgm:prSet presAssocID="{57A1BA0E-CD94-42CD-8027-8140FDE304B8}" presName="parentNode" presStyleLbl="node1" presStyleIdx="3" presStyleCnt="7">
        <dgm:presLayoutVars>
          <dgm:chMax val="0"/>
          <dgm:bulletEnabled val="1"/>
        </dgm:presLayoutVars>
      </dgm:prSet>
      <dgm:spPr/>
    </dgm:pt>
    <dgm:pt modelId="{61F96256-A84C-4CE3-A933-B7ED5C9360C1}" type="pres">
      <dgm:prSet presAssocID="{57A1BA0E-CD94-42CD-8027-8140FDE304B8}" presName="childNode" presStyleLbl="node1" presStyleIdx="3" presStyleCnt="7">
        <dgm:presLayoutVars>
          <dgm:bulletEnabled val="1"/>
        </dgm:presLayoutVars>
      </dgm:prSet>
      <dgm:spPr/>
    </dgm:pt>
    <dgm:pt modelId="{ECCBAF1E-11DE-4ED5-9EAA-ACBDBDC64C64}" type="pres">
      <dgm:prSet presAssocID="{78C40B36-AEFC-412E-AE9E-C302BAD8B117}" presName="hSp" presStyleCnt="0"/>
      <dgm:spPr/>
    </dgm:pt>
    <dgm:pt modelId="{28AA3756-239B-4C0B-9205-99B3BC8EC249}" type="pres">
      <dgm:prSet presAssocID="{78C40B36-AEFC-412E-AE9E-C302BAD8B117}" presName="vProcSp" presStyleCnt="0"/>
      <dgm:spPr/>
    </dgm:pt>
    <dgm:pt modelId="{9188AD55-1171-483A-9264-413EB916D0AB}" type="pres">
      <dgm:prSet presAssocID="{78C40B36-AEFC-412E-AE9E-C302BAD8B117}" presName="vSp1" presStyleCnt="0"/>
      <dgm:spPr/>
    </dgm:pt>
    <dgm:pt modelId="{2C1DC506-C9F5-4431-8D1D-B5CDD5821E3C}" type="pres">
      <dgm:prSet presAssocID="{78C40B36-AEFC-412E-AE9E-C302BAD8B117}" presName="simulatedConn" presStyleLbl="solidFgAcc1" presStyleIdx="3" presStyleCnt="6"/>
      <dgm:spPr/>
    </dgm:pt>
    <dgm:pt modelId="{8251B55C-50C4-4359-A590-0A07784AB444}" type="pres">
      <dgm:prSet presAssocID="{78C40B36-AEFC-412E-AE9E-C302BAD8B117}" presName="vSp2" presStyleCnt="0"/>
      <dgm:spPr/>
    </dgm:pt>
    <dgm:pt modelId="{262DB9CD-D4A4-4656-948A-79058DEBE3A1}" type="pres">
      <dgm:prSet presAssocID="{78C40B36-AEFC-412E-AE9E-C302BAD8B117}" presName="sibTrans" presStyleCnt="0"/>
      <dgm:spPr/>
    </dgm:pt>
    <dgm:pt modelId="{5431C3C4-921F-4D1C-9C3F-350D55F56D7D}" type="pres">
      <dgm:prSet presAssocID="{7B27969D-21A7-4D2D-AA7A-F164C4690640}" presName="compositeNode" presStyleCnt="0">
        <dgm:presLayoutVars>
          <dgm:bulletEnabled val="1"/>
        </dgm:presLayoutVars>
      </dgm:prSet>
      <dgm:spPr/>
    </dgm:pt>
    <dgm:pt modelId="{B1D748CA-5F41-4CC5-803A-D03B5C65B3EB}" type="pres">
      <dgm:prSet presAssocID="{7B27969D-21A7-4D2D-AA7A-F164C4690640}" presName="bgRect" presStyleLbl="node1" presStyleIdx="4" presStyleCnt="7"/>
      <dgm:spPr/>
    </dgm:pt>
    <dgm:pt modelId="{3ABB42CD-01CD-4971-8BE6-84DF7EE16EB5}" type="pres">
      <dgm:prSet presAssocID="{7B27969D-21A7-4D2D-AA7A-F164C4690640}" presName="parentNode" presStyleLbl="node1" presStyleIdx="4" presStyleCnt="7">
        <dgm:presLayoutVars>
          <dgm:chMax val="0"/>
          <dgm:bulletEnabled val="1"/>
        </dgm:presLayoutVars>
      </dgm:prSet>
      <dgm:spPr/>
    </dgm:pt>
    <dgm:pt modelId="{1387BC5A-B6D5-4ED5-BB32-AAECF3ACD3FA}" type="pres">
      <dgm:prSet presAssocID="{7B27969D-21A7-4D2D-AA7A-F164C4690640}" presName="childNode" presStyleLbl="node1" presStyleIdx="4" presStyleCnt="7">
        <dgm:presLayoutVars>
          <dgm:bulletEnabled val="1"/>
        </dgm:presLayoutVars>
      </dgm:prSet>
      <dgm:spPr/>
    </dgm:pt>
    <dgm:pt modelId="{DB72420A-8071-463E-AF72-A9E4B27476E7}" type="pres">
      <dgm:prSet presAssocID="{EFA6619B-4378-465A-855C-124ED934EB7B}" presName="hSp" presStyleCnt="0"/>
      <dgm:spPr/>
    </dgm:pt>
    <dgm:pt modelId="{E50946AC-F9CF-4194-B4D2-004B7D5CEC57}" type="pres">
      <dgm:prSet presAssocID="{EFA6619B-4378-465A-855C-124ED934EB7B}" presName="vProcSp" presStyleCnt="0"/>
      <dgm:spPr/>
    </dgm:pt>
    <dgm:pt modelId="{D359D363-DBC6-4581-B4C5-8A29309FFA24}" type="pres">
      <dgm:prSet presAssocID="{EFA6619B-4378-465A-855C-124ED934EB7B}" presName="vSp1" presStyleCnt="0"/>
      <dgm:spPr/>
    </dgm:pt>
    <dgm:pt modelId="{DB8AE435-5072-4496-AA3E-18758F9ED150}" type="pres">
      <dgm:prSet presAssocID="{EFA6619B-4378-465A-855C-124ED934EB7B}" presName="simulatedConn" presStyleLbl="solidFgAcc1" presStyleIdx="4" presStyleCnt="6"/>
      <dgm:spPr/>
    </dgm:pt>
    <dgm:pt modelId="{21CF4AAD-9D36-41AA-AFBF-5077780E3E78}" type="pres">
      <dgm:prSet presAssocID="{EFA6619B-4378-465A-855C-124ED934EB7B}" presName="vSp2" presStyleCnt="0"/>
      <dgm:spPr/>
    </dgm:pt>
    <dgm:pt modelId="{104C9795-B3F5-4CD1-9E70-3C0CB4B7BFA9}" type="pres">
      <dgm:prSet presAssocID="{EFA6619B-4378-465A-855C-124ED934EB7B}" presName="sibTrans" presStyleCnt="0"/>
      <dgm:spPr/>
    </dgm:pt>
    <dgm:pt modelId="{2D9EF2BE-9D2A-43DB-93E1-2A16BC93FF82}" type="pres">
      <dgm:prSet presAssocID="{346749B3-EF13-423A-BC8A-34F6613A24ED}" presName="compositeNode" presStyleCnt="0">
        <dgm:presLayoutVars>
          <dgm:bulletEnabled val="1"/>
        </dgm:presLayoutVars>
      </dgm:prSet>
      <dgm:spPr/>
    </dgm:pt>
    <dgm:pt modelId="{C495DAFB-8F60-4AF0-B57F-A7F0FE2B409B}" type="pres">
      <dgm:prSet presAssocID="{346749B3-EF13-423A-BC8A-34F6613A24ED}" presName="bgRect" presStyleLbl="node1" presStyleIdx="5" presStyleCnt="7" custScaleX="96131"/>
      <dgm:spPr/>
    </dgm:pt>
    <dgm:pt modelId="{8D061745-52E5-4DA1-B80B-90EA0A94BFE3}" type="pres">
      <dgm:prSet presAssocID="{346749B3-EF13-423A-BC8A-34F6613A24ED}" presName="parentNode" presStyleLbl="node1" presStyleIdx="5" presStyleCnt="7">
        <dgm:presLayoutVars>
          <dgm:chMax val="0"/>
          <dgm:bulletEnabled val="1"/>
        </dgm:presLayoutVars>
      </dgm:prSet>
      <dgm:spPr/>
    </dgm:pt>
    <dgm:pt modelId="{EFB1C608-3D2B-49EC-B9B3-B6EE83976B43}" type="pres">
      <dgm:prSet presAssocID="{346749B3-EF13-423A-BC8A-34F6613A24ED}" presName="childNode" presStyleLbl="node1" presStyleIdx="5" presStyleCnt="7">
        <dgm:presLayoutVars>
          <dgm:bulletEnabled val="1"/>
        </dgm:presLayoutVars>
      </dgm:prSet>
      <dgm:spPr/>
    </dgm:pt>
    <dgm:pt modelId="{C495D655-03B9-4C44-A0C9-1B98430328DB}" type="pres">
      <dgm:prSet presAssocID="{ECE416C6-58C7-48EE-B7A5-47D520DBD7A5}" presName="hSp" presStyleCnt="0"/>
      <dgm:spPr/>
    </dgm:pt>
    <dgm:pt modelId="{DC421432-44C4-441B-9183-B50F2FDD567B}" type="pres">
      <dgm:prSet presAssocID="{ECE416C6-58C7-48EE-B7A5-47D520DBD7A5}" presName="vProcSp" presStyleCnt="0"/>
      <dgm:spPr/>
    </dgm:pt>
    <dgm:pt modelId="{453A26CE-2D58-40B3-99FD-8685B2A483B5}" type="pres">
      <dgm:prSet presAssocID="{ECE416C6-58C7-48EE-B7A5-47D520DBD7A5}" presName="vSp1" presStyleCnt="0"/>
      <dgm:spPr/>
    </dgm:pt>
    <dgm:pt modelId="{9AD84C61-3DF0-4E33-A1D9-9EA7244D623B}" type="pres">
      <dgm:prSet presAssocID="{ECE416C6-58C7-48EE-B7A5-47D520DBD7A5}" presName="simulatedConn" presStyleLbl="solidFgAcc1" presStyleIdx="5" presStyleCnt="6"/>
      <dgm:spPr/>
    </dgm:pt>
    <dgm:pt modelId="{7B4856F8-D4D1-446D-8E01-07302A16F2A0}" type="pres">
      <dgm:prSet presAssocID="{ECE416C6-58C7-48EE-B7A5-47D520DBD7A5}" presName="vSp2" presStyleCnt="0"/>
      <dgm:spPr/>
    </dgm:pt>
    <dgm:pt modelId="{592C4B1A-41FA-42D4-8453-F3E391A1611B}" type="pres">
      <dgm:prSet presAssocID="{ECE416C6-58C7-48EE-B7A5-47D520DBD7A5}" presName="sibTrans" presStyleCnt="0"/>
      <dgm:spPr/>
    </dgm:pt>
    <dgm:pt modelId="{A792B3F0-B5DB-47C3-AFD9-CE8C6DD226BB}" type="pres">
      <dgm:prSet presAssocID="{8C070DF1-73D7-4214-A9A2-01888F227B99}" presName="compositeNode" presStyleCnt="0">
        <dgm:presLayoutVars>
          <dgm:bulletEnabled val="1"/>
        </dgm:presLayoutVars>
      </dgm:prSet>
      <dgm:spPr/>
    </dgm:pt>
    <dgm:pt modelId="{B7E71F13-129B-4C14-92A9-89BE2E996765}" type="pres">
      <dgm:prSet presAssocID="{8C070DF1-73D7-4214-A9A2-01888F227B99}" presName="bgRect" presStyleLbl="node1" presStyleIdx="6" presStyleCnt="7"/>
      <dgm:spPr/>
    </dgm:pt>
    <dgm:pt modelId="{FC61694B-3BE9-4AFD-85D2-D3DBF0F4BDEE}" type="pres">
      <dgm:prSet presAssocID="{8C070DF1-73D7-4214-A9A2-01888F227B99}" presName="parentNode" presStyleLbl="node1" presStyleIdx="6" presStyleCnt="7">
        <dgm:presLayoutVars>
          <dgm:chMax val="0"/>
          <dgm:bulletEnabled val="1"/>
        </dgm:presLayoutVars>
      </dgm:prSet>
      <dgm:spPr/>
    </dgm:pt>
    <dgm:pt modelId="{EC4F4562-438E-4958-A9BF-FBEEBC4A6EA4}" type="pres">
      <dgm:prSet presAssocID="{8C070DF1-73D7-4214-A9A2-01888F227B99}" presName="childNode" presStyleLbl="node1" presStyleIdx="6" presStyleCnt="7">
        <dgm:presLayoutVars>
          <dgm:bulletEnabled val="1"/>
        </dgm:presLayoutVars>
      </dgm:prSet>
      <dgm:spPr/>
    </dgm:pt>
  </dgm:ptLst>
  <dgm:cxnLst>
    <dgm:cxn modelId="{60CA6B09-11A3-49E6-9A58-38D95C49276F}" type="presOf" srcId="{7CFF9344-0004-48C5-87B5-5A04B2199228}" destId="{EFB1C608-3D2B-49EC-B9B3-B6EE83976B43}" srcOrd="0" destOrd="2" presId="urn:microsoft.com/office/officeart/2005/8/layout/hProcess7"/>
    <dgm:cxn modelId="{7484960D-0E67-4A46-9BD0-BD24C0B2E336}" srcId="{C309890A-363B-4F94-8547-E6B3156041D1}" destId="{E3DD01FC-D22E-4CF1-A6DE-EE4A7C18BBF7}" srcOrd="1" destOrd="0" parTransId="{40AD29F9-D095-46F6-98FA-7881A3306BD4}" sibTransId="{4DF502B2-8819-4034-8967-289F374CE3F2}"/>
    <dgm:cxn modelId="{E00CC716-9CC7-4E67-8CB6-3A9CDF912523}" type="presOf" srcId="{480B1319-F863-4486-8FB8-3F94B026CD49}" destId="{EC4F4562-438E-4958-A9BF-FBEEBC4A6EA4}" srcOrd="0" destOrd="4" presId="urn:microsoft.com/office/officeart/2005/8/layout/hProcess7"/>
    <dgm:cxn modelId="{D7DBAE21-A6ED-43D3-B8DC-4A4FFCCD5A66}" srcId="{E3DD01FC-D22E-4CF1-A6DE-EE4A7C18BBF7}" destId="{C4C4527D-A3A8-4758-86CA-8C3588BB8300}" srcOrd="0" destOrd="0" parTransId="{879B88B6-94B7-41FF-A1E3-05FC3EDD11DA}" sibTransId="{284FACB8-D406-4D4D-B7AF-6D35B36256C6}"/>
    <dgm:cxn modelId="{19715526-31DE-4055-8F72-894CDBEE26D9}" srcId="{7B27969D-21A7-4D2D-AA7A-F164C4690640}" destId="{184E949C-C532-4595-B450-A28ED60AFFAC}" srcOrd="3" destOrd="0" parTransId="{6FB26C08-EE9F-48CF-B0B7-81337C1A5726}" sibTransId="{196DA341-756B-4102-8381-FB4F6970D963}"/>
    <dgm:cxn modelId="{4FB32E28-7AE2-4A11-BDC7-BF62F37CC1B6}" type="presOf" srcId="{63B27461-3725-44F4-929F-92D26739BC4C}" destId="{EFB1C608-3D2B-49EC-B9B3-B6EE83976B43}" srcOrd="0" destOrd="0" presId="urn:microsoft.com/office/officeart/2005/8/layout/hProcess7"/>
    <dgm:cxn modelId="{B604BF28-C7B7-4517-9275-D1DBC3088895}" type="presOf" srcId="{57A1BA0E-CD94-42CD-8027-8140FDE304B8}" destId="{D06094BC-5193-4850-9FEB-83A69B9B8E64}" srcOrd="1" destOrd="0" presId="urn:microsoft.com/office/officeart/2005/8/layout/hProcess7"/>
    <dgm:cxn modelId="{59961B29-FC81-457A-8F43-66CA2CEF5394}" type="presOf" srcId="{7926D951-02CC-4527-9FF8-45A8F1E2F976}" destId="{EFB1C608-3D2B-49EC-B9B3-B6EE83976B43}" srcOrd="0" destOrd="3" presId="urn:microsoft.com/office/officeart/2005/8/layout/hProcess7"/>
    <dgm:cxn modelId="{14DEC236-89F7-4C6E-92FA-32661209842D}" type="presOf" srcId="{9A794558-8F3B-4FF4-A58C-73C460DD69E3}" destId="{EC4F4562-438E-4958-A9BF-FBEEBC4A6EA4}" srcOrd="0" destOrd="3" presId="urn:microsoft.com/office/officeart/2005/8/layout/hProcess7"/>
    <dgm:cxn modelId="{4251BE38-77B8-457F-9B8C-FED1D50BE124}" srcId="{7B27969D-21A7-4D2D-AA7A-F164C4690640}" destId="{C8650D23-6F2D-4EC9-A3F1-264DB0B39DDC}" srcOrd="2" destOrd="0" parTransId="{3B712A24-F9E4-4004-BEAD-5513CCB36891}" sibTransId="{2DCC2B87-2990-4DE4-AFC4-0FCBFF6EC228}"/>
    <dgm:cxn modelId="{17BB113B-6063-4031-8B9B-66ABCCAB6054}" type="presOf" srcId="{184E949C-C532-4595-B450-A28ED60AFFAC}" destId="{1387BC5A-B6D5-4ED5-BB32-AAECF3ACD3FA}" srcOrd="0" destOrd="3" presId="urn:microsoft.com/office/officeart/2005/8/layout/hProcess7"/>
    <dgm:cxn modelId="{2A39743B-D024-44A7-88B0-4A5B0D7A0A97}" srcId="{8C070DF1-73D7-4214-A9A2-01888F227B99}" destId="{9A794558-8F3B-4FF4-A58C-73C460DD69E3}" srcOrd="3" destOrd="0" parTransId="{664E3F5F-DAD4-4402-BF8F-84D3BF8D323A}" sibTransId="{F11B76D0-86D4-4807-8439-58F603A0139E}"/>
    <dgm:cxn modelId="{0CCA1C3E-15E0-4AD3-83EE-7BC7D34E6D30}" srcId="{8C070DF1-73D7-4214-A9A2-01888F227B99}" destId="{3EE4A500-5102-4EDE-BB53-44770AFEDFC4}" srcOrd="2" destOrd="0" parTransId="{B113A554-075B-4E17-A0DF-5A8F296029BF}" sibTransId="{D8A45F17-1CFC-4BE4-A67D-F3A939380687}"/>
    <dgm:cxn modelId="{F87ADC3E-4227-4857-81A5-C3BA51A9888C}" type="presOf" srcId="{7B44AC76-FC20-4273-829A-944B9B3BF07F}" destId="{5987D668-9EFB-4534-B6B8-48E63FD88BE1}" srcOrd="0" destOrd="0" presId="urn:microsoft.com/office/officeart/2005/8/layout/hProcess7"/>
    <dgm:cxn modelId="{E1282D40-F218-4084-BC4D-DBD648AD3FC9}" type="presOf" srcId="{211A630E-4462-49E2-A769-785FC72055CA}" destId="{EB9D0E82-065D-4696-9E32-CC76AF39243F}" srcOrd="0" destOrd="0" presId="urn:microsoft.com/office/officeart/2005/8/layout/hProcess7"/>
    <dgm:cxn modelId="{3A498B40-4966-434C-9CAD-59AB12E496B0}" type="presOf" srcId="{0E5311F5-B6C8-45AA-B3AD-17EE124E7D8C}" destId="{EC4F4562-438E-4958-A9BF-FBEEBC4A6EA4}" srcOrd="0" destOrd="0" presId="urn:microsoft.com/office/officeart/2005/8/layout/hProcess7"/>
    <dgm:cxn modelId="{C40EAB5B-1D00-4056-AB64-B730F6A766E5}" srcId="{C309890A-363B-4F94-8547-E6B3156041D1}" destId="{8C070DF1-73D7-4214-A9A2-01888F227B99}" srcOrd="6" destOrd="0" parTransId="{7193BB7E-4496-4C2A-9909-5C38493B21B0}" sibTransId="{D3CDFDD8-DB93-40F2-904E-1A2C99351827}"/>
    <dgm:cxn modelId="{4182805D-3339-4A0B-B5B3-B639225D4DCA}" srcId="{C309890A-363B-4F94-8547-E6B3156041D1}" destId="{381664DA-5AF4-46B4-9C8D-9256BF091DD3}" srcOrd="2" destOrd="0" parTransId="{4C38F13E-790F-4FAC-AF83-1B1A6213A05D}" sibTransId="{E9C8FBAD-F55C-4022-AE56-BA5B98F8B47F}"/>
    <dgm:cxn modelId="{413BF15D-E1EF-418B-951C-5E71DD34C726}" type="presOf" srcId="{E3DD01FC-D22E-4CF1-A6DE-EE4A7C18BBF7}" destId="{E19D1246-4458-4271-9C54-0F2C2C56203C}" srcOrd="0" destOrd="0" presId="urn:microsoft.com/office/officeart/2005/8/layout/hProcess7"/>
    <dgm:cxn modelId="{1F990D41-C438-4D67-B443-BFFA165EB441}" type="presOf" srcId="{0239B554-1DB0-4FD2-8C25-29CE96E97089}" destId="{61F96256-A84C-4CE3-A933-B7ED5C9360C1}" srcOrd="0" destOrd="0" presId="urn:microsoft.com/office/officeart/2005/8/layout/hProcess7"/>
    <dgm:cxn modelId="{C104A062-42C1-466F-AA7C-BD70AC85B542}" type="presOf" srcId="{7B27969D-21A7-4D2D-AA7A-F164C4690640}" destId="{3ABB42CD-01CD-4971-8BE6-84DF7EE16EB5}" srcOrd="1" destOrd="0" presId="urn:microsoft.com/office/officeart/2005/8/layout/hProcess7"/>
    <dgm:cxn modelId="{A3C21645-E5BD-4C26-A35A-0621DC048CD9}" srcId="{8C070DF1-73D7-4214-A9A2-01888F227B99}" destId="{E7CD9441-50D9-48FC-92D3-EB31DD9ECC68}" srcOrd="1" destOrd="0" parTransId="{EBF14C1E-1558-431D-95DB-F35A31934238}" sibTransId="{B725C84E-EFD1-4245-9699-119D2CA677CD}"/>
    <dgm:cxn modelId="{B86CB645-AAEA-4ABF-9FDC-343384AAD3AF}" srcId="{346749B3-EF13-423A-BC8A-34F6613A24ED}" destId="{7926D951-02CC-4527-9FF8-45A8F1E2F976}" srcOrd="3" destOrd="0" parTransId="{3BB92AF8-B350-4884-8544-EC96C0617FD7}" sibTransId="{A3CC0C14-E860-46C9-BDBC-C226858449FC}"/>
    <dgm:cxn modelId="{7A69234C-3DC7-4F30-9D56-E28BAEF0BF48}" srcId="{8C070DF1-73D7-4214-A9A2-01888F227B99}" destId="{0E5311F5-B6C8-45AA-B3AD-17EE124E7D8C}" srcOrd="0" destOrd="0" parTransId="{0A118AFA-E7FA-40F3-9671-A38708BCCD33}" sibTransId="{20F5056B-9452-498A-BACF-1CB1E07A6E7D}"/>
    <dgm:cxn modelId="{9339394E-C197-4974-9A75-C3E4B2B30C9B}" type="presOf" srcId="{8C070DF1-73D7-4214-A9A2-01888F227B99}" destId="{FC61694B-3BE9-4AFD-85D2-D3DBF0F4BDEE}" srcOrd="1" destOrd="0" presId="urn:microsoft.com/office/officeart/2005/8/layout/hProcess7"/>
    <dgm:cxn modelId="{7F4D0470-D2C3-4166-999F-427C242814F8}" srcId="{346749B3-EF13-423A-BC8A-34F6613A24ED}" destId="{7CFF9344-0004-48C5-87B5-5A04B2199228}" srcOrd="2" destOrd="0" parTransId="{F678A2B8-48CE-44AD-9C61-126B23737512}" sibTransId="{50EA7F0E-DCDE-42DF-874D-58F5B8AE5781}"/>
    <dgm:cxn modelId="{2D67A771-6635-460D-A66B-EA69FE636478}" srcId="{7B27969D-21A7-4D2D-AA7A-F164C4690640}" destId="{26956612-71F1-4AB5-9808-A43A3397585C}" srcOrd="4" destOrd="0" parTransId="{DAFA52F6-A6A4-4470-A9A2-AD793B9E0E13}" sibTransId="{0339E147-790A-44FF-A04B-70B79D3C3848}"/>
    <dgm:cxn modelId="{CDF67574-419A-4AC3-934B-6C881D10962B}" type="presOf" srcId="{66DBCCE7-E8EE-43A1-9F80-0DAEA22FF8E3}" destId="{1387BC5A-B6D5-4ED5-BB32-AAECF3ACD3FA}" srcOrd="0" destOrd="1" presId="urn:microsoft.com/office/officeart/2005/8/layout/hProcess7"/>
    <dgm:cxn modelId="{68EA2276-97C9-476C-9A78-92C1B7B2B60E}" type="presOf" srcId="{6D687526-FA85-40F4-8CCD-2C9FED1F9B35}" destId="{EFB1C608-3D2B-49EC-B9B3-B6EE83976B43}" srcOrd="0" destOrd="4" presId="urn:microsoft.com/office/officeart/2005/8/layout/hProcess7"/>
    <dgm:cxn modelId="{C7265A58-77BC-46A3-BB15-D9DA3795DC6A}" type="presOf" srcId="{8C070DF1-73D7-4214-A9A2-01888F227B99}" destId="{B7E71F13-129B-4C14-92A9-89BE2E996765}" srcOrd="0" destOrd="0" presId="urn:microsoft.com/office/officeart/2005/8/layout/hProcess7"/>
    <dgm:cxn modelId="{48CDE959-2665-4BF7-8C37-21EF60938409}" type="presOf" srcId="{7BE370EB-891C-4F84-A28F-3ACC64042161}" destId="{C427B6F3-A74B-4FE0-B1F2-5CF8E1BB06A5}" srcOrd="0" destOrd="0" presId="urn:microsoft.com/office/officeart/2005/8/layout/hProcess7"/>
    <dgm:cxn modelId="{2F512A7A-A73E-4838-BA47-F8D662876796}" srcId="{346749B3-EF13-423A-BC8A-34F6613A24ED}" destId="{24EBBCAA-7414-4C7B-90B3-BE8FED4C498D}" srcOrd="1" destOrd="0" parTransId="{FC4E427B-DEF7-474A-9CAA-73CF665EEDFD}" sibTransId="{229AFEE7-DFAC-47E0-94DC-F91CB0475AAA}"/>
    <dgm:cxn modelId="{AFBDC27D-E759-4702-8ACF-D214E72E03BB}" srcId="{7B27969D-21A7-4D2D-AA7A-F164C4690640}" destId="{66DBCCE7-E8EE-43A1-9F80-0DAEA22FF8E3}" srcOrd="1" destOrd="0" parTransId="{40E2B0C2-284B-4D78-AA4F-0CEE0CA61677}" sibTransId="{81597D25-561A-45CC-9958-7FA879C9657C}"/>
    <dgm:cxn modelId="{793AA087-D726-427C-9B52-E55F0CC39BEC}" srcId="{7B27969D-21A7-4D2D-AA7A-F164C4690640}" destId="{3909CA6B-3AA5-44A8-905A-8171CB8FC89C}" srcOrd="0" destOrd="0" parTransId="{75F19BAE-DA99-43BE-B211-6AEB58AF6954}" sibTransId="{DC1D00C4-48FE-4C07-825A-ACF38ABA4B38}"/>
    <dgm:cxn modelId="{44ADAF89-6479-42FF-934E-E38B48609A4A}" type="presOf" srcId="{E7CD9441-50D9-48FC-92D3-EB31DD9ECC68}" destId="{EC4F4562-438E-4958-A9BF-FBEEBC4A6EA4}" srcOrd="0" destOrd="1" presId="urn:microsoft.com/office/officeart/2005/8/layout/hProcess7"/>
    <dgm:cxn modelId="{EF992E90-601C-479B-A6E2-D4DE6BCB4EFE}" type="presOf" srcId="{381664DA-5AF4-46B4-9C8D-9256BF091DD3}" destId="{847EB082-A9DA-4106-B35F-D65E661F3462}" srcOrd="0" destOrd="0" presId="urn:microsoft.com/office/officeart/2005/8/layout/hProcess7"/>
    <dgm:cxn modelId="{A96C9C92-B4E9-46E5-9CC4-274A280D0F80}" type="presOf" srcId="{57A1BA0E-CD94-42CD-8027-8140FDE304B8}" destId="{DAA95142-C362-4400-9439-AED05765286C}" srcOrd="0" destOrd="0" presId="urn:microsoft.com/office/officeart/2005/8/layout/hProcess7"/>
    <dgm:cxn modelId="{0F819195-0EDD-444C-BB84-F3EC743A1C73}" type="presOf" srcId="{7BE370EB-891C-4F84-A28F-3ACC64042161}" destId="{D4279778-F838-45EB-90AD-363F56C677E2}" srcOrd="1" destOrd="0" presId="urn:microsoft.com/office/officeart/2005/8/layout/hProcess7"/>
    <dgm:cxn modelId="{A1C57AA1-AC01-4E77-A2FB-4E291F196FAF}" type="presOf" srcId="{346749B3-EF13-423A-BC8A-34F6613A24ED}" destId="{8D061745-52E5-4DA1-B80B-90EA0A94BFE3}" srcOrd="1" destOrd="0" presId="urn:microsoft.com/office/officeart/2005/8/layout/hProcess7"/>
    <dgm:cxn modelId="{64F513A4-5C4F-4F26-900B-B807A384728A}" srcId="{8C070DF1-73D7-4214-A9A2-01888F227B99}" destId="{480B1319-F863-4486-8FB8-3F94B026CD49}" srcOrd="4" destOrd="0" parTransId="{04AD6B3A-25A0-4C1C-B093-9EC6E5049E47}" sibTransId="{2E6E82F8-6987-431B-84AE-70296685E131}"/>
    <dgm:cxn modelId="{6A6793A7-DBF8-45E4-9F91-A992430B2A7D}" srcId="{381664DA-5AF4-46B4-9C8D-9256BF091DD3}" destId="{211A630E-4462-49E2-A769-785FC72055CA}" srcOrd="0" destOrd="0" parTransId="{5C3FDBD8-C6FC-4858-8E12-5F8F75AD4CAA}" sibTransId="{47C63E92-1657-4B95-9624-84B1DE69BF82}"/>
    <dgm:cxn modelId="{B21DF1AC-3603-4D10-8717-8C9FE2AB6A47}" srcId="{C309890A-363B-4F94-8547-E6B3156041D1}" destId="{57A1BA0E-CD94-42CD-8027-8140FDE304B8}" srcOrd="3" destOrd="0" parTransId="{D8786550-8047-472A-AF4D-7D429517EDF8}" sibTransId="{78C40B36-AEFC-412E-AE9E-C302BAD8B117}"/>
    <dgm:cxn modelId="{CEC908AF-A10B-4B8A-8594-627731467721}" type="presOf" srcId="{C309890A-363B-4F94-8547-E6B3156041D1}" destId="{7DA9C329-6C82-482F-ACDC-A790D131B00F}" srcOrd="0" destOrd="0" presId="urn:microsoft.com/office/officeart/2005/8/layout/hProcess7"/>
    <dgm:cxn modelId="{453ECBB2-2EB0-4C29-A933-759438C3B6AF}" type="presOf" srcId="{24EBBCAA-7414-4C7B-90B3-BE8FED4C498D}" destId="{EFB1C608-3D2B-49EC-B9B3-B6EE83976B43}" srcOrd="0" destOrd="1" presId="urn:microsoft.com/office/officeart/2005/8/layout/hProcess7"/>
    <dgm:cxn modelId="{7348F0B3-D479-4532-8B7B-E781CB006BE1}" type="presOf" srcId="{26956612-71F1-4AB5-9808-A43A3397585C}" destId="{1387BC5A-B6D5-4ED5-BB32-AAECF3ACD3FA}" srcOrd="0" destOrd="4" presId="urn:microsoft.com/office/officeart/2005/8/layout/hProcess7"/>
    <dgm:cxn modelId="{DC25A3B5-6DCC-403F-849D-621904EA8EA8}" type="presOf" srcId="{C4C4527D-A3A8-4758-86CA-8C3588BB8300}" destId="{49339CD4-4402-44BB-82A3-4D113188D96A}" srcOrd="0" destOrd="0" presId="urn:microsoft.com/office/officeart/2005/8/layout/hProcess7"/>
    <dgm:cxn modelId="{7F48DCBE-8DF4-4904-BF54-CC18613A8CB8}" type="presOf" srcId="{7B27969D-21A7-4D2D-AA7A-F164C4690640}" destId="{B1D748CA-5F41-4CC5-803A-D03B5C65B3EB}" srcOrd="0" destOrd="0" presId="urn:microsoft.com/office/officeart/2005/8/layout/hProcess7"/>
    <dgm:cxn modelId="{B4032EC2-58CC-4F33-9155-0D2A6CAA5D40}" type="presOf" srcId="{C8650D23-6F2D-4EC9-A3F1-264DB0B39DDC}" destId="{1387BC5A-B6D5-4ED5-BB32-AAECF3ACD3FA}" srcOrd="0" destOrd="2" presId="urn:microsoft.com/office/officeart/2005/8/layout/hProcess7"/>
    <dgm:cxn modelId="{4D3CF4C5-F232-4028-B628-801A5DE36CF2}" type="presOf" srcId="{E3DD01FC-D22E-4CF1-A6DE-EE4A7C18BBF7}" destId="{48DA757F-E47C-4E64-A4BF-4880002BCBC4}" srcOrd="1" destOrd="0" presId="urn:microsoft.com/office/officeart/2005/8/layout/hProcess7"/>
    <dgm:cxn modelId="{2434E0C7-D9B0-44A8-8F46-277C2E68E93B}" type="presOf" srcId="{3EE4A500-5102-4EDE-BB53-44770AFEDFC4}" destId="{EC4F4562-438E-4958-A9BF-FBEEBC4A6EA4}" srcOrd="0" destOrd="2" presId="urn:microsoft.com/office/officeart/2005/8/layout/hProcess7"/>
    <dgm:cxn modelId="{269FF5C9-FD0C-4148-A923-A1966B5D3ECA}" srcId="{C309890A-363B-4F94-8547-E6B3156041D1}" destId="{7BE370EB-891C-4F84-A28F-3ACC64042161}" srcOrd="0" destOrd="0" parTransId="{CAF9A81D-CD41-4EFD-8073-7D252E98CB9E}" sibTransId="{CF4877CE-C999-4C8E-8DA9-1821581900F2}"/>
    <dgm:cxn modelId="{72B216D9-AE49-4140-B3F6-E8B5DB0C27BB}" srcId="{C309890A-363B-4F94-8547-E6B3156041D1}" destId="{346749B3-EF13-423A-BC8A-34F6613A24ED}" srcOrd="5" destOrd="0" parTransId="{711113CB-554C-4D54-841B-C02E08337C94}" sibTransId="{ECE416C6-58C7-48EE-B7A5-47D520DBD7A5}"/>
    <dgm:cxn modelId="{B7C947DB-C386-4BBB-AE7C-2231DC605CE7}" type="presOf" srcId="{381664DA-5AF4-46B4-9C8D-9256BF091DD3}" destId="{E8913BE4-7FC6-4324-9084-8CD25677F027}" srcOrd="1" destOrd="0" presId="urn:microsoft.com/office/officeart/2005/8/layout/hProcess7"/>
    <dgm:cxn modelId="{7AA709DD-BED1-4E21-941F-2B5E6C7F9B45}" type="presOf" srcId="{3909CA6B-3AA5-44A8-905A-8171CB8FC89C}" destId="{1387BC5A-B6D5-4ED5-BB32-AAECF3ACD3FA}" srcOrd="0" destOrd="0" presId="urn:microsoft.com/office/officeart/2005/8/layout/hProcess7"/>
    <dgm:cxn modelId="{E61E2DE1-6A55-4A98-9E50-112D9042C2F8}" srcId="{C309890A-363B-4F94-8547-E6B3156041D1}" destId="{7B27969D-21A7-4D2D-AA7A-F164C4690640}" srcOrd="4" destOrd="0" parTransId="{C121AE9D-461D-4E3E-B85B-17393F0C6DEB}" sibTransId="{EFA6619B-4378-465A-855C-124ED934EB7B}"/>
    <dgm:cxn modelId="{162F61E1-163C-4F3D-A596-8F1682B57D73}" srcId="{57A1BA0E-CD94-42CD-8027-8140FDE304B8}" destId="{0239B554-1DB0-4FD2-8C25-29CE96E97089}" srcOrd="0" destOrd="0" parTransId="{B4B80366-97CE-40E5-B343-6926FA23A9FD}" sibTransId="{835903C6-E67E-484D-A322-FE7D521AE010}"/>
    <dgm:cxn modelId="{6E2DD1E2-6046-4E68-AC3F-0028CE8885B4}" srcId="{346749B3-EF13-423A-BC8A-34F6613A24ED}" destId="{6D687526-FA85-40F4-8CCD-2C9FED1F9B35}" srcOrd="4" destOrd="0" parTransId="{3A2F8370-D2EC-4CD2-A844-E4B8E8ECE790}" sibTransId="{315E89A4-2F54-41DF-A339-F016BA6CCB1C}"/>
    <dgm:cxn modelId="{88D999F3-EDD6-4A5E-8BDF-4ED91C1700C0}" srcId="{7BE370EB-891C-4F84-A28F-3ACC64042161}" destId="{7B44AC76-FC20-4273-829A-944B9B3BF07F}" srcOrd="0" destOrd="0" parTransId="{8C41EDED-703C-4749-912D-69680B75E981}" sibTransId="{ADE8BCDE-A98D-48B2-AF7E-8E725073B4DD}"/>
    <dgm:cxn modelId="{9796E9F9-BA81-4B30-9511-9DA1ED0AE964}" type="presOf" srcId="{346749B3-EF13-423A-BC8A-34F6613A24ED}" destId="{C495DAFB-8F60-4AF0-B57F-A7F0FE2B409B}" srcOrd="0" destOrd="0" presId="urn:microsoft.com/office/officeart/2005/8/layout/hProcess7"/>
    <dgm:cxn modelId="{EEBB9CFE-9672-42B9-9A54-4AEE6F583C46}" srcId="{346749B3-EF13-423A-BC8A-34F6613A24ED}" destId="{63B27461-3725-44F4-929F-92D26739BC4C}" srcOrd="0" destOrd="0" parTransId="{CA885A44-56CE-4914-A9A1-C190BE106C3F}" sibTransId="{CE1704CD-FD87-4FFF-AAEE-236E3F4D81F7}"/>
    <dgm:cxn modelId="{5DF548BF-9736-4620-88BC-DFF2E52BA2B2}" type="presParOf" srcId="{7DA9C329-6C82-482F-ACDC-A790D131B00F}" destId="{670ABB44-0459-4691-B43C-820851145671}" srcOrd="0" destOrd="0" presId="urn:microsoft.com/office/officeart/2005/8/layout/hProcess7"/>
    <dgm:cxn modelId="{FD2E187F-E4BC-4053-A625-66D7884532D2}" type="presParOf" srcId="{670ABB44-0459-4691-B43C-820851145671}" destId="{C427B6F3-A74B-4FE0-B1F2-5CF8E1BB06A5}" srcOrd="0" destOrd="0" presId="urn:microsoft.com/office/officeart/2005/8/layout/hProcess7"/>
    <dgm:cxn modelId="{87F5AF23-1ECE-444E-B575-3A847713E35A}" type="presParOf" srcId="{670ABB44-0459-4691-B43C-820851145671}" destId="{D4279778-F838-45EB-90AD-363F56C677E2}" srcOrd="1" destOrd="0" presId="urn:microsoft.com/office/officeart/2005/8/layout/hProcess7"/>
    <dgm:cxn modelId="{7E491252-F0FB-467E-83AA-03721B5C2B84}" type="presParOf" srcId="{670ABB44-0459-4691-B43C-820851145671}" destId="{5987D668-9EFB-4534-B6B8-48E63FD88BE1}" srcOrd="2" destOrd="0" presId="urn:microsoft.com/office/officeart/2005/8/layout/hProcess7"/>
    <dgm:cxn modelId="{6BC2E081-84BE-49EB-9FEA-C965F6806369}" type="presParOf" srcId="{7DA9C329-6C82-482F-ACDC-A790D131B00F}" destId="{2D6A782C-D1C2-4EBF-8791-CF2ACA0F4482}" srcOrd="1" destOrd="0" presId="urn:microsoft.com/office/officeart/2005/8/layout/hProcess7"/>
    <dgm:cxn modelId="{7DAD798E-C7A8-47A8-87E5-8F59014E3973}" type="presParOf" srcId="{7DA9C329-6C82-482F-ACDC-A790D131B00F}" destId="{D2C533A0-C4BA-436D-8473-337D53CA86BD}" srcOrd="2" destOrd="0" presId="urn:microsoft.com/office/officeart/2005/8/layout/hProcess7"/>
    <dgm:cxn modelId="{433422E3-43A4-48E9-B183-318D312AD16E}" type="presParOf" srcId="{D2C533A0-C4BA-436D-8473-337D53CA86BD}" destId="{2903AAA5-9942-49FF-970C-302278A250A0}" srcOrd="0" destOrd="0" presId="urn:microsoft.com/office/officeart/2005/8/layout/hProcess7"/>
    <dgm:cxn modelId="{5B86E6CD-7499-479B-9B83-D08AB3E9078D}" type="presParOf" srcId="{D2C533A0-C4BA-436D-8473-337D53CA86BD}" destId="{AE34C959-4B6E-4FCD-9B0A-EFE84464CFE0}" srcOrd="1" destOrd="0" presId="urn:microsoft.com/office/officeart/2005/8/layout/hProcess7"/>
    <dgm:cxn modelId="{481DACBE-5658-4ED5-B518-AF8FD4FE40B6}" type="presParOf" srcId="{D2C533A0-C4BA-436D-8473-337D53CA86BD}" destId="{67E41448-F873-4995-B099-13570D26DDFB}" srcOrd="2" destOrd="0" presId="urn:microsoft.com/office/officeart/2005/8/layout/hProcess7"/>
    <dgm:cxn modelId="{95470515-5C6B-4B80-89C2-CCCF03AF67DA}" type="presParOf" srcId="{7DA9C329-6C82-482F-ACDC-A790D131B00F}" destId="{8DA5758D-09A8-4A1D-8822-C763C269BBBC}" srcOrd="3" destOrd="0" presId="urn:microsoft.com/office/officeart/2005/8/layout/hProcess7"/>
    <dgm:cxn modelId="{B031CF91-0AD4-476B-B801-0FB88B57959D}" type="presParOf" srcId="{7DA9C329-6C82-482F-ACDC-A790D131B00F}" destId="{B3858E78-7DFB-4F3E-B6C1-2E9889D832C9}" srcOrd="4" destOrd="0" presId="urn:microsoft.com/office/officeart/2005/8/layout/hProcess7"/>
    <dgm:cxn modelId="{1D8DB9E9-4659-4ECD-9C27-FE587BA2BAB6}" type="presParOf" srcId="{B3858E78-7DFB-4F3E-B6C1-2E9889D832C9}" destId="{E19D1246-4458-4271-9C54-0F2C2C56203C}" srcOrd="0" destOrd="0" presId="urn:microsoft.com/office/officeart/2005/8/layout/hProcess7"/>
    <dgm:cxn modelId="{9AD8A2C9-C999-4618-81C2-A4FC839C019E}" type="presParOf" srcId="{B3858E78-7DFB-4F3E-B6C1-2E9889D832C9}" destId="{48DA757F-E47C-4E64-A4BF-4880002BCBC4}" srcOrd="1" destOrd="0" presId="urn:microsoft.com/office/officeart/2005/8/layout/hProcess7"/>
    <dgm:cxn modelId="{58B761B6-7973-4C4E-86C8-AE9A80F04C9C}" type="presParOf" srcId="{B3858E78-7DFB-4F3E-B6C1-2E9889D832C9}" destId="{49339CD4-4402-44BB-82A3-4D113188D96A}" srcOrd="2" destOrd="0" presId="urn:microsoft.com/office/officeart/2005/8/layout/hProcess7"/>
    <dgm:cxn modelId="{31DE7695-37FE-4D80-A2B9-4D6E0BF33C26}" type="presParOf" srcId="{7DA9C329-6C82-482F-ACDC-A790D131B00F}" destId="{0F90AF0C-7AC9-4D35-B72D-14C26A4CC5E8}" srcOrd="5" destOrd="0" presId="urn:microsoft.com/office/officeart/2005/8/layout/hProcess7"/>
    <dgm:cxn modelId="{6BF0FF56-B8CA-4F1D-B81C-91961737A8DC}" type="presParOf" srcId="{7DA9C329-6C82-482F-ACDC-A790D131B00F}" destId="{249BA337-03E6-4C40-A7C0-36AC20F40A18}" srcOrd="6" destOrd="0" presId="urn:microsoft.com/office/officeart/2005/8/layout/hProcess7"/>
    <dgm:cxn modelId="{DA3AFF38-7D87-4DDF-9B98-2CEB4E8287F5}" type="presParOf" srcId="{249BA337-03E6-4C40-A7C0-36AC20F40A18}" destId="{70A9EDA2-4C16-4016-978D-C94FC22E5386}" srcOrd="0" destOrd="0" presId="urn:microsoft.com/office/officeart/2005/8/layout/hProcess7"/>
    <dgm:cxn modelId="{AC98FD5E-ED33-4FE2-B478-C40B2D751FEB}" type="presParOf" srcId="{249BA337-03E6-4C40-A7C0-36AC20F40A18}" destId="{6D4D5B00-23D6-4397-8D01-38B8F23B94FE}" srcOrd="1" destOrd="0" presId="urn:microsoft.com/office/officeart/2005/8/layout/hProcess7"/>
    <dgm:cxn modelId="{5EBD97F2-78E8-444B-A124-1EF959218DDE}" type="presParOf" srcId="{249BA337-03E6-4C40-A7C0-36AC20F40A18}" destId="{99246438-546A-401E-9155-8667F1C593A5}" srcOrd="2" destOrd="0" presId="urn:microsoft.com/office/officeart/2005/8/layout/hProcess7"/>
    <dgm:cxn modelId="{0CC34F8A-E217-4D6F-87A0-3F013FB5E3D4}" type="presParOf" srcId="{7DA9C329-6C82-482F-ACDC-A790D131B00F}" destId="{332446B4-BC0E-465B-A14B-22C2B1B8C174}" srcOrd="7" destOrd="0" presId="urn:microsoft.com/office/officeart/2005/8/layout/hProcess7"/>
    <dgm:cxn modelId="{DB24F646-3291-40E8-9EE5-4295E9DBD5B7}" type="presParOf" srcId="{7DA9C329-6C82-482F-ACDC-A790D131B00F}" destId="{8A2A8F75-0508-4BDA-8416-CC8D934EC6E5}" srcOrd="8" destOrd="0" presId="urn:microsoft.com/office/officeart/2005/8/layout/hProcess7"/>
    <dgm:cxn modelId="{4BE58C1E-9A45-4E51-9A0B-A5624A151352}" type="presParOf" srcId="{8A2A8F75-0508-4BDA-8416-CC8D934EC6E5}" destId="{847EB082-A9DA-4106-B35F-D65E661F3462}" srcOrd="0" destOrd="0" presId="urn:microsoft.com/office/officeart/2005/8/layout/hProcess7"/>
    <dgm:cxn modelId="{C1D10826-2E09-4BDD-8500-8BC5FCB843E8}" type="presParOf" srcId="{8A2A8F75-0508-4BDA-8416-CC8D934EC6E5}" destId="{E8913BE4-7FC6-4324-9084-8CD25677F027}" srcOrd="1" destOrd="0" presId="urn:microsoft.com/office/officeart/2005/8/layout/hProcess7"/>
    <dgm:cxn modelId="{8720ECBE-1C73-4C11-B39F-A334608943A6}" type="presParOf" srcId="{8A2A8F75-0508-4BDA-8416-CC8D934EC6E5}" destId="{EB9D0E82-065D-4696-9E32-CC76AF39243F}" srcOrd="2" destOrd="0" presId="urn:microsoft.com/office/officeart/2005/8/layout/hProcess7"/>
    <dgm:cxn modelId="{C13E190C-4BD0-4C70-9247-3A17AE2168ED}" type="presParOf" srcId="{7DA9C329-6C82-482F-ACDC-A790D131B00F}" destId="{6E3AD014-3B73-4BE3-918D-A364C14AF002}" srcOrd="9" destOrd="0" presId="urn:microsoft.com/office/officeart/2005/8/layout/hProcess7"/>
    <dgm:cxn modelId="{A6DC9404-F4BE-441A-B5B1-17DEC29B5C16}" type="presParOf" srcId="{7DA9C329-6C82-482F-ACDC-A790D131B00F}" destId="{5664A529-8E2A-4D24-A0AF-E4968D977E38}" srcOrd="10" destOrd="0" presId="urn:microsoft.com/office/officeart/2005/8/layout/hProcess7"/>
    <dgm:cxn modelId="{ECAD7EA3-675F-4CB6-8733-273EB82CCBC1}" type="presParOf" srcId="{5664A529-8E2A-4D24-A0AF-E4968D977E38}" destId="{5F85DFC3-72E7-4A8F-AA98-8358EC0268B5}" srcOrd="0" destOrd="0" presId="urn:microsoft.com/office/officeart/2005/8/layout/hProcess7"/>
    <dgm:cxn modelId="{CF8D0412-8C87-4B3A-8923-AD1042ADE1D6}" type="presParOf" srcId="{5664A529-8E2A-4D24-A0AF-E4968D977E38}" destId="{4B3CDE0A-C521-4587-BA93-8005AE9C37A8}" srcOrd="1" destOrd="0" presId="urn:microsoft.com/office/officeart/2005/8/layout/hProcess7"/>
    <dgm:cxn modelId="{5869F073-18A2-404B-A79F-80B73F3E89E1}" type="presParOf" srcId="{5664A529-8E2A-4D24-A0AF-E4968D977E38}" destId="{728094F5-AF29-4A7D-BB94-978F941FB43B}" srcOrd="2" destOrd="0" presId="urn:microsoft.com/office/officeart/2005/8/layout/hProcess7"/>
    <dgm:cxn modelId="{0A365672-7B5D-44B3-A90E-8AD61FD443D3}" type="presParOf" srcId="{7DA9C329-6C82-482F-ACDC-A790D131B00F}" destId="{01BDBB18-31A7-49BD-9BBB-01AB57B2A49F}" srcOrd="11" destOrd="0" presId="urn:microsoft.com/office/officeart/2005/8/layout/hProcess7"/>
    <dgm:cxn modelId="{1CE0D73C-29CB-4302-A419-03713A66CFBC}" type="presParOf" srcId="{7DA9C329-6C82-482F-ACDC-A790D131B00F}" destId="{491AB367-D9CE-40A5-841F-39EE8E573F1D}" srcOrd="12" destOrd="0" presId="urn:microsoft.com/office/officeart/2005/8/layout/hProcess7"/>
    <dgm:cxn modelId="{05BC8C47-BC71-4AA3-A25E-1D889E35AFCF}" type="presParOf" srcId="{491AB367-D9CE-40A5-841F-39EE8E573F1D}" destId="{DAA95142-C362-4400-9439-AED05765286C}" srcOrd="0" destOrd="0" presId="urn:microsoft.com/office/officeart/2005/8/layout/hProcess7"/>
    <dgm:cxn modelId="{9D52F2FD-D765-4F90-8A91-3C53EF2BEC59}" type="presParOf" srcId="{491AB367-D9CE-40A5-841F-39EE8E573F1D}" destId="{D06094BC-5193-4850-9FEB-83A69B9B8E64}" srcOrd="1" destOrd="0" presId="urn:microsoft.com/office/officeart/2005/8/layout/hProcess7"/>
    <dgm:cxn modelId="{9AB391F5-F2BB-4E1C-A88D-ABD9B5705E51}" type="presParOf" srcId="{491AB367-D9CE-40A5-841F-39EE8E573F1D}" destId="{61F96256-A84C-4CE3-A933-B7ED5C9360C1}" srcOrd="2" destOrd="0" presId="urn:microsoft.com/office/officeart/2005/8/layout/hProcess7"/>
    <dgm:cxn modelId="{4360B1DD-7BD2-4E37-8B98-896747FB6AFF}" type="presParOf" srcId="{7DA9C329-6C82-482F-ACDC-A790D131B00F}" destId="{ECCBAF1E-11DE-4ED5-9EAA-ACBDBDC64C64}" srcOrd="13" destOrd="0" presId="urn:microsoft.com/office/officeart/2005/8/layout/hProcess7"/>
    <dgm:cxn modelId="{E7DF61BB-44B6-4762-A04F-8DC5F7421237}" type="presParOf" srcId="{7DA9C329-6C82-482F-ACDC-A790D131B00F}" destId="{28AA3756-239B-4C0B-9205-99B3BC8EC249}" srcOrd="14" destOrd="0" presId="urn:microsoft.com/office/officeart/2005/8/layout/hProcess7"/>
    <dgm:cxn modelId="{6C88105F-7504-4249-9DA4-848C5360A67A}" type="presParOf" srcId="{28AA3756-239B-4C0B-9205-99B3BC8EC249}" destId="{9188AD55-1171-483A-9264-413EB916D0AB}" srcOrd="0" destOrd="0" presId="urn:microsoft.com/office/officeart/2005/8/layout/hProcess7"/>
    <dgm:cxn modelId="{8BAB4E7C-A760-4DC7-8EAB-62CC8CDC5905}" type="presParOf" srcId="{28AA3756-239B-4C0B-9205-99B3BC8EC249}" destId="{2C1DC506-C9F5-4431-8D1D-B5CDD5821E3C}" srcOrd="1" destOrd="0" presId="urn:microsoft.com/office/officeart/2005/8/layout/hProcess7"/>
    <dgm:cxn modelId="{7FD23696-735C-4ACA-BA2C-5EC0436AF475}" type="presParOf" srcId="{28AA3756-239B-4C0B-9205-99B3BC8EC249}" destId="{8251B55C-50C4-4359-A590-0A07784AB444}" srcOrd="2" destOrd="0" presId="urn:microsoft.com/office/officeart/2005/8/layout/hProcess7"/>
    <dgm:cxn modelId="{221AFC7D-4D11-4E8A-98BA-768AC294FDBF}" type="presParOf" srcId="{7DA9C329-6C82-482F-ACDC-A790D131B00F}" destId="{262DB9CD-D4A4-4656-948A-79058DEBE3A1}" srcOrd="15" destOrd="0" presId="urn:microsoft.com/office/officeart/2005/8/layout/hProcess7"/>
    <dgm:cxn modelId="{F24FBFF4-D2CA-4E76-A7B5-C7F43BB2C897}" type="presParOf" srcId="{7DA9C329-6C82-482F-ACDC-A790D131B00F}" destId="{5431C3C4-921F-4D1C-9C3F-350D55F56D7D}" srcOrd="16" destOrd="0" presId="urn:microsoft.com/office/officeart/2005/8/layout/hProcess7"/>
    <dgm:cxn modelId="{6C625E0C-F69B-4052-ACEC-BB17CCF40672}" type="presParOf" srcId="{5431C3C4-921F-4D1C-9C3F-350D55F56D7D}" destId="{B1D748CA-5F41-4CC5-803A-D03B5C65B3EB}" srcOrd="0" destOrd="0" presId="urn:microsoft.com/office/officeart/2005/8/layout/hProcess7"/>
    <dgm:cxn modelId="{DC258EFF-DCFC-4ABD-A51A-04BF8CB479B1}" type="presParOf" srcId="{5431C3C4-921F-4D1C-9C3F-350D55F56D7D}" destId="{3ABB42CD-01CD-4971-8BE6-84DF7EE16EB5}" srcOrd="1" destOrd="0" presId="urn:microsoft.com/office/officeart/2005/8/layout/hProcess7"/>
    <dgm:cxn modelId="{30E73247-D597-483A-B67B-E09B75EF342D}" type="presParOf" srcId="{5431C3C4-921F-4D1C-9C3F-350D55F56D7D}" destId="{1387BC5A-B6D5-4ED5-BB32-AAECF3ACD3FA}" srcOrd="2" destOrd="0" presId="urn:microsoft.com/office/officeart/2005/8/layout/hProcess7"/>
    <dgm:cxn modelId="{77890039-06B6-4AF6-8055-636F74675F7F}" type="presParOf" srcId="{7DA9C329-6C82-482F-ACDC-A790D131B00F}" destId="{DB72420A-8071-463E-AF72-A9E4B27476E7}" srcOrd="17" destOrd="0" presId="urn:microsoft.com/office/officeart/2005/8/layout/hProcess7"/>
    <dgm:cxn modelId="{21507BD0-8247-4005-BEC1-8DEE581BB88F}" type="presParOf" srcId="{7DA9C329-6C82-482F-ACDC-A790D131B00F}" destId="{E50946AC-F9CF-4194-B4D2-004B7D5CEC57}" srcOrd="18" destOrd="0" presId="urn:microsoft.com/office/officeart/2005/8/layout/hProcess7"/>
    <dgm:cxn modelId="{4ABA0479-8373-46CD-AB9D-A11B846A96D4}" type="presParOf" srcId="{E50946AC-F9CF-4194-B4D2-004B7D5CEC57}" destId="{D359D363-DBC6-4581-B4C5-8A29309FFA24}" srcOrd="0" destOrd="0" presId="urn:microsoft.com/office/officeart/2005/8/layout/hProcess7"/>
    <dgm:cxn modelId="{F1123A64-0D69-4648-8FBF-F4214292D172}" type="presParOf" srcId="{E50946AC-F9CF-4194-B4D2-004B7D5CEC57}" destId="{DB8AE435-5072-4496-AA3E-18758F9ED150}" srcOrd="1" destOrd="0" presId="urn:microsoft.com/office/officeart/2005/8/layout/hProcess7"/>
    <dgm:cxn modelId="{ABCA0074-7829-41B1-860A-9C9C5C8582C0}" type="presParOf" srcId="{E50946AC-F9CF-4194-B4D2-004B7D5CEC57}" destId="{21CF4AAD-9D36-41AA-AFBF-5077780E3E78}" srcOrd="2" destOrd="0" presId="urn:microsoft.com/office/officeart/2005/8/layout/hProcess7"/>
    <dgm:cxn modelId="{019364CF-CB60-42E9-A023-C53C16204350}" type="presParOf" srcId="{7DA9C329-6C82-482F-ACDC-A790D131B00F}" destId="{104C9795-B3F5-4CD1-9E70-3C0CB4B7BFA9}" srcOrd="19" destOrd="0" presId="urn:microsoft.com/office/officeart/2005/8/layout/hProcess7"/>
    <dgm:cxn modelId="{622FBAB7-BE53-44CF-A4A9-B937C51F2A8B}" type="presParOf" srcId="{7DA9C329-6C82-482F-ACDC-A790D131B00F}" destId="{2D9EF2BE-9D2A-43DB-93E1-2A16BC93FF82}" srcOrd="20" destOrd="0" presId="urn:microsoft.com/office/officeart/2005/8/layout/hProcess7"/>
    <dgm:cxn modelId="{16EBEB69-8C8B-4D37-AA17-8AE9D540C513}" type="presParOf" srcId="{2D9EF2BE-9D2A-43DB-93E1-2A16BC93FF82}" destId="{C495DAFB-8F60-4AF0-B57F-A7F0FE2B409B}" srcOrd="0" destOrd="0" presId="urn:microsoft.com/office/officeart/2005/8/layout/hProcess7"/>
    <dgm:cxn modelId="{2CF44EF0-0515-40FD-BE22-B87D85667813}" type="presParOf" srcId="{2D9EF2BE-9D2A-43DB-93E1-2A16BC93FF82}" destId="{8D061745-52E5-4DA1-B80B-90EA0A94BFE3}" srcOrd="1" destOrd="0" presId="urn:microsoft.com/office/officeart/2005/8/layout/hProcess7"/>
    <dgm:cxn modelId="{DCFCB1C4-EC6D-47E7-A9D5-1E97F0D0CC61}" type="presParOf" srcId="{2D9EF2BE-9D2A-43DB-93E1-2A16BC93FF82}" destId="{EFB1C608-3D2B-49EC-B9B3-B6EE83976B43}" srcOrd="2" destOrd="0" presId="urn:microsoft.com/office/officeart/2005/8/layout/hProcess7"/>
    <dgm:cxn modelId="{568BEF40-D001-4D18-8249-323117059C6E}" type="presParOf" srcId="{7DA9C329-6C82-482F-ACDC-A790D131B00F}" destId="{C495D655-03B9-4C44-A0C9-1B98430328DB}" srcOrd="21" destOrd="0" presId="urn:microsoft.com/office/officeart/2005/8/layout/hProcess7"/>
    <dgm:cxn modelId="{1CDD7F6D-D886-429E-9169-2AFBD97FE228}" type="presParOf" srcId="{7DA9C329-6C82-482F-ACDC-A790D131B00F}" destId="{DC421432-44C4-441B-9183-B50F2FDD567B}" srcOrd="22" destOrd="0" presId="urn:microsoft.com/office/officeart/2005/8/layout/hProcess7"/>
    <dgm:cxn modelId="{125E4977-F225-4AD3-BD92-565EF068684F}" type="presParOf" srcId="{DC421432-44C4-441B-9183-B50F2FDD567B}" destId="{453A26CE-2D58-40B3-99FD-8685B2A483B5}" srcOrd="0" destOrd="0" presId="urn:microsoft.com/office/officeart/2005/8/layout/hProcess7"/>
    <dgm:cxn modelId="{D4519E8D-FC17-4022-84F6-48203BBA6852}" type="presParOf" srcId="{DC421432-44C4-441B-9183-B50F2FDD567B}" destId="{9AD84C61-3DF0-4E33-A1D9-9EA7244D623B}" srcOrd="1" destOrd="0" presId="urn:microsoft.com/office/officeart/2005/8/layout/hProcess7"/>
    <dgm:cxn modelId="{95EA53F6-DF11-4446-A9F6-624E24EDF24B}" type="presParOf" srcId="{DC421432-44C4-441B-9183-B50F2FDD567B}" destId="{7B4856F8-D4D1-446D-8E01-07302A16F2A0}" srcOrd="2" destOrd="0" presId="urn:microsoft.com/office/officeart/2005/8/layout/hProcess7"/>
    <dgm:cxn modelId="{CE4FA95C-9BD8-49A8-A3C0-FF5AAD7CE9F1}" type="presParOf" srcId="{7DA9C329-6C82-482F-ACDC-A790D131B00F}" destId="{592C4B1A-41FA-42D4-8453-F3E391A1611B}" srcOrd="23" destOrd="0" presId="urn:microsoft.com/office/officeart/2005/8/layout/hProcess7"/>
    <dgm:cxn modelId="{0C92C0AA-D3F4-4E31-A582-FE3DF719A027}" type="presParOf" srcId="{7DA9C329-6C82-482F-ACDC-A790D131B00F}" destId="{A792B3F0-B5DB-47C3-AFD9-CE8C6DD226BB}" srcOrd="24" destOrd="0" presId="urn:microsoft.com/office/officeart/2005/8/layout/hProcess7"/>
    <dgm:cxn modelId="{B8977970-BDB8-47EE-9F8F-3743A587FBC5}" type="presParOf" srcId="{A792B3F0-B5DB-47C3-AFD9-CE8C6DD226BB}" destId="{B7E71F13-129B-4C14-92A9-89BE2E996765}" srcOrd="0" destOrd="0" presId="urn:microsoft.com/office/officeart/2005/8/layout/hProcess7"/>
    <dgm:cxn modelId="{D19DA45B-199B-460B-8466-C61114691AF5}" type="presParOf" srcId="{A792B3F0-B5DB-47C3-AFD9-CE8C6DD226BB}" destId="{FC61694B-3BE9-4AFD-85D2-D3DBF0F4BDEE}" srcOrd="1" destOrd="0" presId="urn:microsoft.com/office/officeart/2005/8/layout/hProcess7"/>
    <dgm:cxn modelId="{8901FB6D-AB57-49FC-90B9-77D21567F050}" type="presParOf" srcId="{A792B3F0-B5DB-47C3-AFD9-CE8C6DD226BB}" destId="{EC4F4562-438E-4958-A9BF-FBEEBC4A6EA4}"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7B6F3-A74B-4FE0-B1F2-5CF8E1BB06A5}">
      <dsp:nvSpPr>
        <dsp:cNvPr id="0" name=""/>
        <dsp:cNvSpPr/>
      </dsp:nvSpPr>
      <dsp:spPr>
        <a:xfrm>
          <a:off x="1741"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dirty="0"/>
            <a:t>     </a:t>
          </a:r>
        </a:p>
      </dsp:txBody>
      <dsp:txXfrm rot="16200000">
        <a:off x="-657742" y="1299482"/>
        <a:ext cx="1655439" cy="336471"/>
      </dsp:txXfrm>
    </dsp:sp>
    <dsp:sp modelId="{5987D668-9EFB-4534-B6B8-48E63FD88BE1}">
      <dsp:nvSpPr>
        <dsp:cNvPr id="0" name=""/>
        <dsp:cNvSpPr/>
      </dsp:nvSpPr>
      <dsp:spPr>
        <a:xfrm>
          <a:off x="33821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Input Data</a:t>
          </a:r>
          <a:endParaRPr lang="en-US" sz="2000" b="1" kern="1200" dirty="0"/>
        </a:p>
      </dsp:txBody>
      <dsp:txXfrm>
        <a:off x="338212" y="639998"/>
        <a:ext cx="1253356" cy="2018828"/>
      </dsp:txXfrm>
    </dsp:sp>
    <dsp:sp modelId="{E19D1246-4458-4271-9C54-0F2C2C56203C}">
      <dsp:nvSpPr>
        <dsp:cNvPr id="0" name=""/>
        <dsp:cNvSpPr/>
      </dsp:nvSpPr>
      <dsp:spPr>
        <a:xfrm>
          <a:off x="1742981"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endParaRPr lang="en-US" sz="2000" b="1" kern="1200">
            <a:solidFill>
              <a:schemeClr val="bg2"/>
            </a:solidFill>
          </a:endParaRPr>
        </a:p>
      </dsp:txBody>
      <dsp:txXfrm rot="16200000">
        <a:off x="1083496" y="1299482"/>
        <a:ext cx="1655439" cy="336471"/>
      </dsp:txXfrm>
    </dsp:sp>
    <dsp:sp modelId="{AE34C959-4B6E-4FCD-9B0A-EFE84464CFE0}">
      <dsp:nvSpPr>
        <dsp:cNvPr id="0" name=""/>
        <dsp:cNvSpPr/>
      </dsp:nvSpPr>
      <dsp:spPr>
        <a:xfrm rot="5400000">
          <a:off x="1603099"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49339CD4-4402-44BB-82A3-4D113188D96A}">
      <dsp:nvSpPr>
        <dsp:cNvPr id="0" name=""/>
        <dsp:cNvSpPr/>
      </dsp:nvSpPr>
      <dsp:spPr>
        <a:xfrm>
          <a:off x="207945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Cleaning</a:t>
          </a:r>
          <a:endParaRPr lang="en-US" sz="2000" b="1" kern="1200" dirty="0"/>
        </a:p>
      </dsp:txBody>
      <dsp:txXfrm>
        <a:off x="2079452" y="639998"/>
        <a:ext cx="1253356" cy="2018828"/>
      </dsp:txXfrm>
    </dsp:sp>
    <dsp:sp modelId="{847EB082-A9DA-4106-B35F-D65E661F3462}">
      <dsp:nvSpPr>
        <dsp:cNvPr id="0" name=""/>
        <dsp:cNvSpPr/>
      </dsp:nvSpPr>
      <dsp:spPr>
        <a:xfrm>
          <a:off x="3484220"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endParaRPr lang="en-US" sz="2000" b="1" kern="1200">
            <a:solidFill>
              <a:schemeClr val="bg2"/>
            </a:solidFill>
          </a:endParaRPr>
        </a:p>
      </dsp:txBody>
      <dsp:txXfrm rot="16200000">
        <a:off x="2824736" y="1299482"/>
        <a:ext cx="1655439" cy="336471"/>
      </dsp:txXfrm>
    </dsp:sp>
    <dsp:sp modelId="{6D4D5B00-23D6-4397-8D01-38B8F23B94FE}">
      <dsp:nvSpPr>
        <dsp:cNvPr id="0" name=""/>
        <dsp:cNvSpPr/>
      </dsp:nvSpPr>
      <dsp:spPr>
        <a:xfrm rot="5400000">
          <a:off x="3344339"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EB9D0E82-065D-4696-9E32-CC76AF39243F}">
      <dsp:nvSpPr>
        <dsp:cNvPr id="0" name=""/>
        <dsp:cNvSpPr/>
      </dsp:nvSpPr>
      <dsp:spPr>
        <a:xfrm>
          <a:off x="382069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dirty="0"/>
            <a:t>Model</a:t>
          </a:r>
          <a:br>
            <a:rPr lang="en-US" sz="2000" b="1" kern="1200" dirty="0"/>
          </a:br>
          <a:r>
            <a:rPr lang="en-US" sz="2000" b="1" kern="1200" dirty="0"/>
            <a:t>selection</a:t>
          </a:r>
        </a:p>
      </dsp:txBody>
      <dsp:txXfrm>
        <a:off x="3820692" y="639998"/>
        <a:ext cx="1253356" cy="2018828"/>
      </dsp:txXfrm>
    </dsp:sp>
    <dsp:sp modelId="{DAA95142-C362-4400-9439-AED05765286C}">
      <dsp:nvSpPr>
        <dsp:cNvPr id="0" name=""/>
        <dsp:cNvSpPr/>
      </dsp:nvSpPr>
      <dsp:spPr>
        <a:xfrm>
          <a:off x="5225460"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endParaRPr lang="en-US" sz="2000" b="1" kern="1200">
            <a:solidFill>
              <a:schemeClr val="bg2"/>
            </a:solidFill>
          </a:endParaRPr>
        </a:p>
      </dsp:txBody>
      <dsp:txXfrm rot="16200000">
        <a:off x="4565976" y="1299482"/>
        <a:ext cx="1655439" cy="336471"/>
      </dsp:txXfrm>
    </dsp:sp>
    <dsp:sp modelId="{4B3CDE0A-C521-4587-BA93-8005AE9C37A8}">
      <dsp:nvSpPr>
        <dsp:cNvPr id="0" name=""/>
        <dsp:cNvSpPr/>
      </dsp:nvSpPr>
      <dsp:spPr>
        <a:xfrm rot="5400000">
          <a:off x="5085579"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61F96256-A84C-4CE3-A933-B7ED5C9360C1}">
      <dsp:nvSpPr>
        <dsp:cNvPr id="0" name=""/>
        <dsp:cNvSpPr/>
      </dsp:nvSpPr>
      <dsp:spPr>
        <a:xfrm>
          <a:off x="5561932"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Training</a:t>
          </a:r>
          <a:endParaRPr lang="en-US" sz="2000" b="1" kern="1200" dirty="0"/>
        </a:p>
      </dsp:txBody>
      <dsp:txXfrm>
        <a:off x="5561932" y="639998"/>
        <a:ext cx="1253356" cy="2018828"/>
      </dsp:txXfrm>
    </dsp:sp>
    <dsp:sp modelId="{B1D748CA-5F41-4CC5-803A-D03B5C65B3EB}">
      <dsp:nvSpPr>
        <dsp:cNvPr id="0" name=""/>
        <dsp:cNvSpPr/>
      </dsp:nvSpPr>
      <dsp:spPr>
        <a:xfrm>
          <a:off x="6966700"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a:t>   </a:t>
          </a:r>
          <a:endParaRPr lang="en-US" sz="2000" b="1" kern="1200" dirty="0"/>
        </a:p>
      </dsp:txBody>
      <dsp:txXfrm rot="16200000">
        <a:off x="6307216" y="1299482"/>
        <a:ext cx="1655439" cy="336471"/>
      </dsp:txXfrm>
    </dsp:sp>
    <dsp:sp modelId="{2C1DC506-C9F5-4431-8D1D-B5CDD5821E3C}">
      <dsp:nvSpPr>
        <dsp:cNvPr id="0" name=""/>
        <dsp:cNvSpPr/>
      </dsp:nvSpPr>
      <dsp:spPr>
        <a:xfrm rot="5400000">
          <a:off x="6826818"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1387BC5A-B6D5-4ED5-BB32-AAECF3ACD3FA}">
      <dsp:nvSpPr>
        <dsp:cNvPr id="0" name=""/>
        <dsp:cNvSpPr/>
      </dsp:nvSpPr>
      <dsp:spPr>
        <a:xfrm>
          <a:off x="7303171"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dirty="0"/>
            <a:t>Evaluation</a:t>
          </a: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dsp:txBody>
      <dsp:txXfrm>
        <a:off x="7303171" y="639998"/>
        <a:ext cx="1253356" cy="2018828"/>
      </dsp:txXfrm>
    </dsp:sp>
    <dsp:sp modelId="{C495DAFB-8F60-4AF0-B57F-A7F0FE2B409B}">
      <dsp:nvSpPr>
        <dsp:cNvPr id="0" name=""/>
        <dsp:cNvSpPr/>
      </dsp:nvSpPr>
      <dsp:spPr>
        <a:xfrm>
          <a:off x="8707940" y="639998"/>
          <a:ext cx="1617266"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a:t>   </a:t>
          </a:r>
          <a:endParaRPr lang="en-US" sz="2000" b="1" kern="1200" dirty="0"/>
        </a:p>
      </dsp:txBody>
      <dsp:txXfrm rot="16200000">
        <a:off x="8041947" y="1305991"/>
        <a:ext cx="1655439" cy="323453"/>
      </dsp:txXfrm>
    </dsp:sp>
    <dsp:sp modelId="{DB8AE435-5072-4496-AA3E-18758F9ED150}">
      <dsp:nvSpPr>
        <dsp:cNvPr id="0" name=""/>
        <dsp:cNvSpPr/>
      </dsp:nvSpPr>
      <dsp:spPr>
        <a:xfrm rot="5400000">
          <a:off x="8568058"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EFB1C608-3D2B-49EC-B9B3-B6EE83976B43}">
      <dsp:nvSpPr>
        <dsp:cNvPr id="0" name=""/>
        <dsp:cNvSpPr/>
      </dsp:nvSpPr>
      <dsp:spPr>
        <a:xfrm>
          <a:off x="9036112" y="639998"/>
          <a:ext cx="1204863"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Prediction</a:t>
          </a:r>
          <a:endParaRPr lang="en-US" sz="2000" b="1" kern="1200" dirty="0"/>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dsp:txBody>
      <dsp:txXfrm>
        <a:off x="9036112" y="639998"/>
        <a:ext cx="1204863" cy="2018828"/>
      </dsp:txXfrm>
    </dsp:sp>
    <dsp:sp modelId="{B7E71F13-129B-4C14-92A9-89BE2E996765}">
      <dsp:nvSpPr>
        <dsp:cNvPr id="0" name=""/>
        <dsp:cNvSpPr/>
      </dsp:nvSpPr>
      <dsp:spPr>
        <a:xfrm>
          <a:off x="10384089" y="639998"/>
          <a:ext cx="1682357" cy="2018828"/>
        </a:xfrm>
        <a:prstGeom prst="roundRect">
          <a:avLst>
            <a:gd name="adj" fmla="val 5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l" defTabSz="889000">
            <a:lnSpc>
              <a:spcPct val="250000"/>
            </a:lnSpc>
            <a:spcBef>
              <a:spcPct val="0"/>
            </a:spcBef>
            <a:spcAft>
              <a:spcPct val="35000"/>
            </a:spcAft>
            <a:buNone/>
          </a:pPr>
          <a:r>
            <a:rPr lang="en-US" sz="2000" b="1" kern="1200"/>
            <a:t>   </a:t>
          </a:r>
          <a:endParaRPr lang="en-US" sz="2000" b="1" kern="1200" dirty="0"/>
        </a:p>
      </dsp:txBody>
      <dsp:txXfrm rot="16200000">
        <a:off x="9724605" y="1299482"/>
        <a:ext cx="1655439" cy="336471"/>
      </dsp:txXfrm>
    </dsp:sp>
    <dsp:sp modelId="{9AD84C61-3DF0-4E33-A1D9-9EA7244D623B}">
      <dsp:nvSpPr>
        <dsp:cNvPr id="0" name=""/>
        <dsp:cNvSpPr/>
      </dsp:nvSpPr>
      <dsp:spPr>
        <a:xfrm rot="5400000">
          <a:off x="10244207" y="2243909"/>
          <a:ext cx="296586" cy="252353"/>
        </a:xfrm>
        <a:prstGeom prst="flowChartExtra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150" extrusionH="12700" prstMaterial="flat">
          <a:bevelT w="50800" h="50800"/>
        </a:sp3d>
      </dsp:spPr>
      <dsp:style>
        <a:lnRef idx="1">
          <a:scrgbClr r="0" g="0" b="0"/>
        </a:lnRef>
        <a:fillRef idx="1">
          <a:scrgbClr r="0" g="0" b="0"/>
        </a:fillRef>
        <a:effectRef idx="2">
          <a:scrgbClr r="0" g="0" b="0"/>
        </a:effectRef>
        <a:fontRef idx="minor"/>
      </dsp:style>
    </dsp:sp>
    <dsp:sp modelId="{EC4F4562-438E-4958-A9BF-FBEEBC4A6EA4}">
      <dsp:nvSpPr>
        <dsp:cNvPr id="0" name=""/>
        <dsp:cNvSpPr/>
      </dsp:nvSpPr>
      <dsp:spPr>
        <a:xfrm>
          <a:off x="10720560" y="639998"/>
          <a:ext cx="1253356" cy="2018828"/>
        </a:xfrm>
        <a:prstGeom prst="rect">
          <a:avLst/>
        </a:prstGeom>
        <a:noFill/>
        <a:ln>
          <a:noFill/>
        </a:ln>
        <a:effectLst/>
        <a:sp3d/>
      </dsp:spPr>
      <dsp:style>
        <a:lnRef idx="0">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250000"/>
            </a:lnSpc>
            <a:spcBef>
              <a:spcPct val="0"/>
            </a:spcBef>
            <a:spcAft>
              <a:spcPct val="35000"/>
            </a:spcAft>
            <a:buNone/>
          </a:pPr>
          <a:r>
            <a:rPr lang="en-US" sz="2000" b="1" kern="1200"/>
            <a:t>Output</a:t>
          </a:r>
          <a:endParaRPr lang="en-US" sz="2000" b="1" kern="1200" dirty="0"/>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a:p>
          <a:pPr marL="0" lvl="0" indent="0" algn="l" defTabSz="889000">
            <a:lnSpc>
              <a:spcPct val="250000"/>
            </a:lnSpc>
            <a:spcBef>
              <a:spcPct val="0"/>
            </a:spcBef>
            <a:spcAft>
              <a:spcPct val="35000"/>
            </a:spcAft>
            <a:buNone/>
          </a:pPr>
          <a:endParaRPr lang="en-US" sz="2000" b="1" kern="1200" dirty="0">
            <a:solidFill>
              <a:schemeClr val="bg2"/>
            </a:solidFill>
          </a:endParaRPr>
        </a:p>
      </dsp:txBody>
      <dsp:txXfrm>
        <a:off x="10720560" y="639998"/>
        <a:ext cx="1253356" cy="20188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2/12/2025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2/12/2025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pipeline was designed considering the need to process both real-time and batch data. I used technologies like Apache Kafka for ingesting dynamic data like physical activity, eating habits, and Apache Spark to handle large volumes of historical survey data. I chose Random Forest and </a:t>
            </a:r>
            <a:r>
              <a:rPr lang="en-US" dirty="0" err="1"/>
              <a:t>XGBoost</a:t>
            </a:r>
            <a:r>
              <a:rPr lang="en-US" dirty="0"/>
              <a:t> as machine learning models due to their effectiveness in classification, especially in datasets with many interdependent features. This system allows for accurate predictions of obesity levels and provides personalized recommendations based on the available data.</a:t>
            </a:r>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191396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Pipeline Type: Batch + Streaming:</a:t>
            </a:r>
          </a:p>
          <a:p>
            <a:pPr>
              <a:buFont typeface="Arial" panose="020B0604020202020204" pitchFamily="34" charset="0"/>
              <a:buChar char="•"/>
            </a:pPr>
            <a:r>
              <a:rPr lang="en-US" b="0" dirty="0"/>
              <a:t>The combined pipeline helps me process both old data and real-time data.</a:t>
            </a:r>
          </a:p>
          <a:p>
            <a:pPr>
              <a:buFont typeface="Arial" panose="020B0604020202020204" pitchFamily="34" charset="0"/>
              <a:buChar char="•"/>
            </a:pPr>
            <a:r>
              <a:rPr lang="en-US" b="0" dirty="0"/>
              <a:t>Batch processing is used for large amounts of older data, like surveys, that don’t need to be updated instantly.</a:t>
            </a:r>
          </a:p>
          <a:p>
            <a:pPr>
              <a:buFont typeface="Arial" panose="020B0604020202020204" pitchFamily="34" charset="0"/>
              <a:buChar char="•"/>
            </a:pPr>
            <a:r>
              <a:rPr lang="en-US" b="0" dirty="0"/>
              <a:t>Streaming is for data that needs to be processed right away, like physical activity and eating habits.</a:t>
            </a:r>
          </a:p>
          <a:p>
            <a:pPr>
              <a:buFont typeface="Arial" panose="020B0604020202020204" pitchFamily="34" charset="0"/>
              <a:buChar char="•"/>
            </a:pPr>
            <a:r>
              <a:rPr lang="en-US" b="0" dirty="0"/>
              <a:t>Using both lets me handle different types of data in the best way possible.</a:t>
            </a:r>
          </a:p>
          <a:p>
            <a:pPr>
              <a:buFont typeface="Arial" panose="020B0604020202020204" pitchFamily="34" charset="0"/>
              <a:buChar char="•"/>
            </a:pPr>
            <a:endParaRPr lang="en-US" b="0" dirty="0"/>
          </a:p>
          <a:p>
            <a:r>
              <a:rPr lang="en-US" b="0" dirty="0"/>
              <a:t>Data Format: Parquet:</a:t>
            </a:r>
          </a:p>
          <a:p>
            <a:pPr>
              <a:buFont typeface="Arial" panose="020B0604020202020204" pitchFamily="34" charset="0"/>
              <a:buChar char="•"/>
            </a:pPr>
            <a:r>
              <a:rPr lang="en-US" b="0" dirty="0"/>
              <a:t>I chose Parquet because it stores data more efficiently, especially for large datasets.</a:t>
            </a:r>
          </a:p>
          <a:p>
            <a:pPr>
              <a:buFont typeface="Arial" panose="020B0604020202020204" pitchFamily="34" charset="0"/>
              <a:buChar char="•"/>
            </a:pPr>
            <a:r>
              <a:rPr lang="en-US" b="0" dirty="0"/>
              <a:t>Parquet works well with tools like Apache Spark and Google </a:t>
            </a:r>
            <a:r>
              <a:rPr lang="en-US" b="0" dirty="0" err="1"/>
              <a:t>BigQuery</a:t>
            </a:r>
            <a:r>
              <a:rPr lang="en-US" b="0" dirty="0"/>
              <a:t>, making it easier and faster to process the data.</a:t>
            </a:r>
          </a:p>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4294127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Duplicate Records: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Validation Check: To monitor for duplicates, I checked for rows with identical values in key columns to ensure no records are repeated. I identified 24 duplicate records in the dataset. To address this, I decided to drop the duplicates to ensure the dataset remains clean and accurate.</a:t>
            </a:r>
          </a:p>
          <a:p>
            <a:r>
              <a:rPr lang="en-US" b="0" dirty="0"/>
              <a:t>Inconsistent Data</a:t>
            </a:r>
          </a:p>
          <a:p>
            <a:r>
              <a:rPr lang="en-US" b="0" dirty="0"/>
              <a:t>I found that the value 'no' was used in some responses. I decided to replace 'no' with 'Never', as it better aligns with the question and makes the data more consistent and understandable.</a:t>
            </a:r>
          </a:p>
          <a:p>
            <a:pPr>
              <a:buFont typeface="Arial" panose="020B0604020202020204" pitchFamily="34" charset="0"/>
              <a:buChar char="•"/>
            </a:pPr>
            <a:r>
              <a:rPr lang="en-US" b="0" dirty="0"/>
              <a:t>Validation Check: I would set up a rule to check for values like 'no' and ensure they're replaced consistently with 'Never' to maintain uniformity in the dataset.</a:t>
            </a:r>
          </a:p>
          <a:p>
            <a:r>
              <a:rPr lang="en-US" b="0" dirty="0"/>
              <a:t>Missing Demographic Information:</a:t>
            </a:r>
          </a:p>
          <a:p>
            <a:pPr>
              <a:buFont typeface="Arial" panose="020B0604020202020204" pitchFamily="34" charset="0"/>
              <a:buChar char="•"/>
            </a:pPr>
            <a:r>
              <a:rPr lang="en-US" b="0" dirty="0"/>
              <a:t>There is a lack of demographic data, such as country or city, which limits the ability to analyze obesity levels based on geographic regions. Including this data would provide deeper insights and enable better analysis by region.</a:t>
            </a:r>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3017614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 created a new schema called cleaned within the MSDS610 database to organize and store the cleaned and preprocessed data. This schema holds the data after applying the changes presented in the previous slide, such as removing duplicates and handling inconsistent values, and presented the screenshot.</a:t>
            </a:r>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2219596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30" r:id="rId14"/>
    <p:sldLayoutId id="2147483731" r:id="rId15"/>
    <p:sldLayoutId id="2147483736" r:id="rId16"/>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5" name="Title 4">
            <a:extLst>
              <a:ext uri="{FF2B5EF4-FFF2-40B4-BE49-F238E27FC236}">
                <a16:creationId xmlns:a16="http://schemas.microsoft.com/office/drawing/2014/main" id="{FDB707F8-D703-7948-5AE4-85D1D626F7D2}"/>
              </a:ext>
            </a:extLst>
          </p:cNvPr>
          <p:cNvSpPr>
            <a:spLocks noGrp="1"/>
          </p:cNvSpPr>
          <p:nvPr>
            <p:ph type="title"/>
          </p:nvPr>
        </p:nvSpPr>
        <p:spPr/>
        <p:txBody>
          <a:bodyPr/>
          <a:lstStyle/>
          <a:p>
            <a:r>
              <a:rPr lang="en-US" sz="6600" dirty="0">
                <a:latin typeface="Times New Roman" panose="02020603050405020304" pitchFamily="18" charset="0"/>
                <a:cs typeface="Times New Roman" panose="02020603050405020304" pitchFamily="18" charset="0"/>
              </a:rPr>
              <a:t>Predicting Obesity</a:t>
            </a:r>
            <a:br>
              <a:rPr lang="en-US" dirty="0"/>
            </a:br>
            <a:br>
              <a:rPr lang="en-US" dirty="0"/>
            </a:br>
            <a:r>
              <a:rPr lang="en-US" sz="2800" dirty="0">
                <a:latin typeface="Times New Roman" panose="02020603050405020304" pitchFamily="18" charset="0"/>
                <a:cs typeface="Times New Roman" panose="02020603050405020304" pitchFamily="18" charset="0"/>
              </a:rPr>
              <a:t>Analysis of Data collected  from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Mexico, Peru, and Colombia</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Maryi Tatiana Palacios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2025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D2EAAD-E22A-7E04-A5B9-22175FE66914}"/>
              </a:ext>
            </a:extLst>
          </p:cNvPr>
          <p:cNvSpPr>
            <a:spLocks noGrp="1"/>
          </p:cNvSpPr>
          <p:nvPr>
            <p:ph type="title"/>
          </p:nvPr>
        </p:nvSpPr>
        <p:spPr>
          <a:xfrm>
            <a:off x="914400" y="1122362"/>
            <a:ext cx="3814549" cy="3354104"/>
          </a:xfrm>
        </p:spPr>
        <p:txBody>
          <a:bodyPr vert="horz" lIns="91440" tIns="45720" rIns="91440" bIns="45720" rtlCol="0" anchor="b">
            <a:normAutofit/>
          </a:bodyPr>
          <a:lstStyle/>
          <a:p>
            <a:pPr>
              <a:lnSpc>
                <a:spcPct val="100000"/>
              </a:lnSpc>
            </a:pPr>
            <a:r>
              <a:rPr lang="en-US" sz="4400">
                <a:solidFill>
                  <a:srgbClr val="FFFFFF"/>
                </a:solidFill>
              </a:rPr>
              <a:t>Screenshot</a:t>
            </a:r>
          </a:p>
        </p:txBody>
      </p:sp>
      <p:pic>
        <p:nvPicPr>
          <p:cNvPr id="7" name="Content Placeholder 6">
            <a:extLst>
              <a:ext uri="{FF2B5EF4-FFF2-40B4-BE49-F238E27FC236}">
                <a16:creationId xmlns:a16="http://schemas.microsoft.com/office/drawing/2014/main" id="{07429447-915C-5CA5-625B-1BC47D08D17A}"/>
              </a:ext>
            </a:extLst>
          </p:cNvPr>
          <p:cNvPicPr>
            <a:picLocks noGrp="1" noChangeAspect="1"/>
          </p:cNvPicPr>
          <p:nvPr>
            <p:ph sz="quarter" idx="11"/>
          </p:nvPr>
        </p:nvPicPr>
        <p:blipFill>
          <a:blip r:embed="rId3"/>
          <a:stretch>
            <a:fillRect/>
          </a:stretch>
        </p:blipFill>
        <p:spPr>
          <a:xfrm>
            <a:off x="7414132" y="685800"/>
            <a:ext cx="2773122" cy="5747403"/>
          </a:xfrm>
          <a:prstGeom prst="rect">
            <a:avLst/>
          </a:prstGeom>
        </p:spPr>
      </p:pic>
      <p:sp>
        <p:nvSpPr>
          <p:cNvPr id="5" name="Slide Number Placeholder 4">
            <a:extLst>
              <a:ext uri="{FF2B5EF4-FFF2-40B4-BE49-F238E27FC236}">
                <a16:creationId xmlns:a16="http://schemas.microsoft.com/office/drawing/2014/main" id="{B15B70CC-5971-0930-A356-F2B5005D193F}"/>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10</a:t>
            </a:fld>
            <a:endParaRPr lang="en-US" sz="1900">
              <a:solidFill>
                <a:schemeClr val="accent2"/>
              </a:solidFill>
            </a:endParaRPr>
          </a:p>
        </p:txBody>
      </p:sp>
    </p:spTree>
    <p:extLst>
      <p:ext uri="{BB962C8B-B14F-4D97-AF65-F5344CB8AC3E}">
        <p14:creationId xmlns:p14="http://schemas.microsoft.com/office/powerpoint/2010/main" val="115381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FA0D2B71-5D5B-4887-8703-474324E0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33726A-64BA-4161-9C00-56473978E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0"/>
            <a:ext cx="736609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8C69426-91BF-42CB-85D6-367FB5AC5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0"/>
            <a:ext cx="7366098" cy="6858000"/>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ED85171-4A9E-4BA1-BD5E-13B660AD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455" y="1"/>
            <a:ext cx="6732644" cy="6857999"/>
          </a:xfrm>
          <a:custGeom>
            <a:avLst/>
            <a:gdLst>
              <a:gd name="connsiteX0" fmla="*/ 2 w 6757947"/>
              <a:gd name="connsiteY0" fmla="*/ 0 h 6857999"/>
              <a:gd name="connsiteX1" fmla="*/ 3564834 w 6757947"/>
              <a:gd name="connsiteY1" fmla="*/ 0 h 6857999"/>
              <a:gd name="connsiteX2" fmla="*/ 6757947 w 6757947"/>
              <a:gd name="connsiteY2" fmla="*/ 0 h 6857999"/>
              <a:gd name="connsiteX3" fmla="*/ 6757947 w 6757947"/>
              <a:gd name="connsiteY3" fmla="*/ 6857999 h 6857999"/>
              <a:gd name="connsiteX4" fmla="*/ 3658076 w 6757947"/>
              <a:gd name="connsiteY4" fmla="*/ 6857999 h 6857999"/>
              <a:gd name="connsiteX5" fmla="*/ 3564834 w 6757947"/>
              <a:gd name="connsiteY5" fmla="*/ 6857999 h 6857999"/>
              <a:gd name="connsiteX6" fmla="*/ 3564834 w 6757947"/>
              <a:gd name="connsiteY6" fmla="*/ 6855652 h 6857999"/>
              <a:gd name="connsiteX7" fmla="*/ 3469832 w 6757947"/>
              <a:gd name="connsiteY7" fmla="*/ 6853261 h 6857999"/>
              <a:gd name="connsiteX8" fmla="*/ 0 w 6757947"/>
              <a:gd name="connsiteY8" fmla="*/ 3216493 h 6857999"/>
              <a:gd name="connsiteX9" fmla="*/ 2532 w 6757947"/>
              <a:gd name="connsiteY9" fmla="*/ 3116768 h 6857999"/>
              <a:gd name="connsiteX10" fmla="*/ 2 w 6757947"/>
              <a:gd name="connsiteY10" fmla="*/ 31167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57947" h="6857999">
                <a:moveTo>
                  <a:pt x="2" y="0"/>
                </a:moveTo>
                <a:lnTo>
                  <a:pt x="3564834" y="0"/>
                </a:lnTo>
                <a:lnTo>
                  <a:pt x="6757947" y="0"/>
                </a:lnTo>
                <a:lnTo>
                  <a:pt x="6757947" y="6857999"/>
                </a:lnTo>
                <a:lnTo>
                  <a:pt x="3658076" y="6857999"/>
                </a:lnTo>
                <a:lnTo>
                  <a:pt x="3564834" y="6857999"/>
                </a:lnTo>
                <a:lnTo>
                  <a:pt x="3564834" y="6855652"/>
                </a:lnTo>
                <a:lnTo>
                  <a:pt x="3469832" y="6853261"/>
                </a:lnTo>
                <a:cubicBezTo>
                  <a:pt x="1537014" y="6755730"/>
                  <a:pt x="0" y="5164793"/>
                  <a:pt x="0" y="3216493"/>
                </a:cubicBezTo>
                <a:lnTo>
                  <a:pt x="2532" y="3116768"/>
                </a:lnTo>
                <a:lnTo>
                  <a:pt x="2" y="31167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1219200" y="736980"/>
            <a:ext cx="5467350" cy="3268638"/>
          </a:xfrm>
        </p:spPr>
        <p:txBody>
          <a:bodyPr vert="horz" lIns="91440" tIns="45720" rIns="91440" bIns="45720" rtlCol="0" anchor="b">
            <a:normAutofit/>
          </a:bodyPr>
          <a:lstStyle/>
          <a:p>
            <a:pPr>
              <a:lnSpc>
                <a:spcPct val="100000"/>
              </a:lnSpc>
            </a:pPr>
            <a:r>
              <a:rPr lang="en-US" sz="5400">
                <a:solidFill>
                  <a:srgbClr val="FFFFFF"/>
                </a:solidFill>
              </a:rPr>
              <a:t>Thank you</a:t>
            </a:r>
          </a:p>
        </p:txBody>
      </p:sp>
      <p:sp>
        <p:nvSpPr>
          <p:cNvPr id="23" name="Freeform: Shape 22">
            <a:extLst>
              <a:ext uri="{FF2B5EF4-FFF2-40B4-BE49-F238E27FC236}">
                <a16:creationId xmlns:a16="http://schemas.microsoft.com/office/drawing/2014/main" id="{09282055-79F7-4BB4-A6C7-92E8513A1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4343401"/>
            <a:ext cx="7366228" cy="2514599"/>
          </a:xfrm>
          <a:custGeom>
            <a:avLst/>
            <a:gdLst>
              <a:gd name="connsiteX0" fmla="*/ 0 w 7366228"/>
              <a:gd name="connsiteY0" fmla="*/ 0 h 2514599"/>
              <a:gd name="connsiteX1" fmla="*/ 4532311 w 7366228"/>
              <a:gd name="connsiteY1" fmla="*/ 0 h 2514599"/>
              <a:gd name="connsiteX2" fmla="*/ 4532311 w 7366228"/>
              <a:gd name="connsiteY2" fmla="*/ 1919 h 2514599"/>
              <a:gd name="connsiteX3" fmla="*/ 4608198 w 7366228"/>
              <a:gd name="connsiteY3" fmla="*/ 0 h 2514599"/>
              <a:gd name="connsiteX4" fmla="*/ 7364868 w 7366228"/>
              <a:gd name="connsiteY4" fmla="*/ 2487660 h 2514599"/>
              <a:gd name="connsiteX5" fmla="*/ 7366228 w 7366228"/>
              <a:gd name="connsiteY5" fmla="*/ 2514599 h 2514599"/>
              <a:gd name="connsiteX6" fmla="*/ 0 w 7366228"/>
              <a:gd name="connsiteY6" fmla="*/ 2514599 h 251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228" h="2514599">
                <a:moveTo>
                  <a:pt x="0" y="0"/>
                </a:moveTo>
                <a:lnTo>
                  <a:pt x="4532311" y="0"/>
                </a:lnTo>
                <a:lnTo>
                  <a:pt x="4532311" y="1919"/>
                </a:lnTo>
                <a:lnTo>
                  <a:pt x="4608198" y="0"/>
                </a:lnTo>
                <a:cubicBezTo>
                  <a:pt x="6042918" y="0"/>
                  <a:pt x="7222966" y="1090378"/>
                  <a:pt x="7364868" y="2487660"/>
                </a:cubicBezTo>
                <a:lnTo>
                  <a:pt x="7366228" y="2514599"/>
                </a:lnTo>
                <a:lnTo>
                  <a:pt x="0" y="2514599"/>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Graphic 9" descr="Smiling Face with No Fill">
            <a:extLst>
              <a:ext uri="{FF2B5EF4-FFF2-40B4-BE49-F238E27FC236}">
                <a16:creationId xmlns:a16="http://schemas.microsoft.com/office/drawing/2014/main" id="{FA9677B4-DCE7-A2E7-13C7-76445FBFC1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0417" y="1698008"/>
            <a:ext cx="3461983" cy="3461983"/>
          </a:xfrm>
          <a:prstGeom prst="rect">
            <a:avLst/>
          </a:prstGeom>
        </p:spPr>
      </p:pic>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normAutofit/>
          </a:bodyPr>
          <a:lstStyle/>
          <a:p>
            <a:r>
              <a:rPr lang="en-US" sz="2800" dirty="0"/>
              <a:t>Description of </a:t>
            </a:r>
            <a:br>
              <a:rPr lang="en-US" sz="2800" dirty="0"/>
            </a:br>
            <a:r>
              <a:rPr lang="en-US" sz="2800" dirty="0"/>
              <a:t>the Dataset</a:t>
            </a:r>
            <a:endParaRPr lang="en-US" sz="4800" b="1" dirty="0"/>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4865299" y="828135"/>
            <a:ext cx="6679002" cy="4424093"/>
          </a:xfrm>
        </p:spPr>
        <p:txBody>
          <a:bodyPr>
            <a:normAutofit/>
          </a:bodyPr>
          <a:lstStyle/>
          <a:p>
            <a:r>
              <a:rPr lang="en-US" dirty="0"/>
              <a:t>This dataset was collected through an online survey of people from Mexico, Peru, and Colombia, aged between 14 and 61 years. The dataset was collected with the goal of predicting obesity levels based on factors like eating habits and physical conditions.</a:t>
            </a:r>
          </a:p>
          <a:p>
            <a:r>
              <a:rPr lang="en-US" dirty="0"/>
              <a:t>Number of records: 2,111 records</a:t>
            </a:r>
            <a:br>
              <a:rPr lang="en-US" dirty="0"/>
            </a:br>
            <a:r>
              <a:rPr lang="en-US" dirty="0"/>
              <a:t>Number of variables: 17 variables</a:t>
            </a:r>
          </a:p>
          <a:p>
            <a:endParaRPr lang="en-US" dirty="0"/>
          </a:p>
          <a:p>
            <a:r>
              <a:rPr lang="en-US" b="1" dirty="0"/>
              <a:t>Dataset Link</a:t>
            </a:r>
            <a:r>
              <a:rPr lang="en-US" dirty="0"/>
              <a:t>: https://archive.ics.uci.edu/dataset/544/estimation+of+obesity+levels+based+on+eating+habits+and+physical+condition</a:t>
            </a:r>
            <a:endParaRPr lang="es-ES"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13" name="Freeform: Shape 11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4" name="Rectangle 113">
            <a:extLst>
              <a:ext uri="{FF2B5EF4-FFF2-40B4-BE49-F238E27FC236}">
                <a16:creationId xmlns:a16="http://schemas.microsoft.com/office/drawing/2014/main" id="{266A3FE7-60D1-46EB-85C0-DA73D11FB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7C294D02-7B12-44A2-ADE7-D17811CC1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Shape 115">
            <a:extLst>
              <a:ext uri="{FF2B5EF4-FFF2-40B4-BE49-F238E27FC236}">
                <a16:creationId xmlns:a16="http://schemas.microsoft.com/office/drawing/2014/main" id="{0F743AA9-AD4A-4C7C-A2F8-D376FD29C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00664" cy="6858000"/>
          </a:xfrm>
          <a:custGeom>
            <a:avLst/>
            <a:gdLst>
              <a:gd name="connsiteX0" fmla="*/ 0 w 6800664"/>
              <a:gd name="connsiteY0" fmla="*/ 0 h 6858000"/>
              <a:gd name="connsiteX1" fmla="*/ 1849345 w 6800664"/>
              <a:gd name="connsiteY1" fmla="*/ 0 h 6858000"/>
              <a:gd name="connsiteX2" fmla="*/ 1849345 w 6800664"/>
              <a:gd name="connsiteY2" fmla="*/ 1 h 6858000"/>
              <a:gd name="connsiteX3" fmla="*/ 6800664 w 6800664"/>
              <a:gd name="connsiteY3" fmla="*/ 1 h 6858000"/>
              <a:gd name="connsiteX4" fmla="*/ 3369709 w 6800664"/>
              <a:gd name="connsiteY4" fmla="*/ 3430956 h 6858000"/>
              <a:gd name="connsiteX5" fmla="*/ 6624108 w 6800664"/>
              <a:gd name="connsiteY5" fmla="*/ 6857447 h 6858000"/>
              <a:gd name="connsiteX6" fmla="*/ 6645980 w 6800664"/>
              <a:gd name="connsiteY6" fmla="*/ 6858000 h 6858000"/>
              <a:gd name="connsiteX7" fmla="*/ 0 w 68006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00664" h="6858000">
                <a:moveTo>
                  <a:pt x="0" y="0"/>
                </a:moveTo>
                <a:lnTo>
                  <a:pt x="1849345" y="0"/>
                </a:lnTo>
                <a:lnTo>
                  <a:pt x="1849345" y="1"/>
                </a:lnTo>
                <a:lnTo>
                  <a:pt x="6800664" y="1"/>
                </a:lnTo>
                <a:cubicBezTo>
                  <a:pt x="4905801" y="1"/>
                  <a:pt x="3369709" y="1536092"/>
                  <a:pt x="3369709" y="3430956"/>
                </a:cubicBezTo>
                <a:cubicBezTo>
                  <a:pt x="3369709" y="5266605"/>
                  <a:pt x="4811294" y="6765555"/>
                  <a:pt x="6624108" y="6857447"/>
                </a:cubicBezTo>
                <a:lnTo>
                  <a:pt x="6645980" y="6858000"/>
                </a:lnTo>
                <a:lnTo>
                  <a:pt x="0" y="685800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Shape 116">
            <a:extLst>
              <a:ext uri="{FF2B5EF4-FFF2-40B4-BE49-F238E27FC236}">
                <a16:creationId xmlns:a16="http://schemas.microsoft.com/office/drawing/2014/main" id="{AE959701-876A-4201-8EE6-E65DF338A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52800" cy="6856084"/>
          </a:xfrm>
          <a:custGeom>
            <a:avLst/>
            <a:gdLst>
              <a:gd name="connsiteX0" fmla="*/ 0 w 3352800"/>
              <a:gd name="connsiteY0" fmla="*/ 0 h 6856084"/>
              <a:gd name="connsiteX1" fmla="*/ 3352800 w 3352800"/>
              <a:gd name="connsiteY1" fmla="*/ 0 h 6856084"/>
              <a:gd name="connsiteX2" fmla="*/ 3352800 w 3352800"/>
              <a:gd name="connsiteY2" fmla="*/ 3427044 h 6856084"/>
              <a:gd name="connsiteX3" fmla="*/ 3352800 w 3352800"/>
              <a:gd name="connsiteY3" fmla="*/ 3442336 h 6856084"/>
              <a:gd name="connsiteX4" fmla="*/ 3352413 w 3352800"/>
              <a:gd name="connsiteY4" fmla="*/ 3442336 h 6856084"/>
              <a:gd name="connsiteX5" fmla="*/ 3348336 w 3352800"/>
              <a:gd name="connsiteY5" fmla="*/ 3603600 h 6856084"/>
              <a:gd name="connsiteX6" fmla="*/ 92918 w 3352800"/>
              <a:gd name="connsiteY6" fmla="*/ 6853808 h 6856084"/>
              <a:gd name="connsiteX7" fmla="*/ 0 w 3352800"/>
              <a:gd name="connsiteY7" fmla="*/ 6856084 h 685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6856084">
                <a:moveTo>
                  <a:pt x="0" y="0"/>
                </a:moveTo>
                <a:lnTo>
                  <a:pt x="3352800" y="0"/>
                </a:lnTo>
                <a:lnTo>
                  <a:pt x="3352800" y="3427044"/>
                </a:lnTo>
                <a:lnTo>
                  <a:pt x="3352800" y="3442336"/>
                </a:lnTo>
                <a:lnTo>
                  <a:pt x="3352413" y="3442336"/>
                </a:lnTo>
                <a:lnTo>
                  <a:pt x="3348336" y="3603600"/>
                </a:lnTo>
                <a:cubicBezTo>
                  <a:pt x="3259315" y="5359763"/>
                  <a:pt x="1849804" y="6767537"/>
                  <a:pt x="92918" y="6853808"/>
                </a:cubicBezTo>
                <a:lnTo>
                  <a:pt x="0" y="6856084"/>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0F05F-78E9-3556-0DC3-B529B6BE4958}"/>
              </a:ext>
            </a:extLst>
          </p:cNvPr>
          <p:cNvSpPr>
            <a:spLocks noGrp="1"/>
          </p:cNvSpPr>
          <p:nvPr>
            <p:ph type="title"/>
          </p:nvPr>
        </p:nvSpPr>
        <p:spPr>
          <a:xfrm>
            <a:off x="773163" y="74960"/>
            <a:ext cx="2682240" cy="3657600"/>
          </a:xfrm>
        </p:spPr>
        <p:txBody>
          <a:bodyPr vert="horz" lIns="91440" tIns="45720" rIns="91440" bIns="45720" rtlCol="0" anchor="t">
            <a:normAutofit/>
          </a:bodyPr>
          <a:lstStyle/>
          <a:p>
            <a:pPr>
              <a:lnSpc>
                <a:spcPct val="100000"/>
              </a:lnSpc>
            </a:pPr>
            <a:r>
              <a:rPr lang="en-US" sz="3700" dirty="0">
                <a:solidFill>
                  <a:srgbClr val="FFFFFF"/>
                </a:solidFill>
              </a:rPr>
              <a:t>Variables</a:t>
            </a:r>
          </a:p>
        </p:txBody>
      </p:sp>
      <p:sp>
        <p:nvSpPr>
          <p:cNvPr id="4" name="Slide Number Placeholder 3">
            <a:extLst>
              <a:ext uri="{FF2B5EF4-FFF2-40B4-BE49-F238E27FC236}">
                <a16:creationId xmlns:a16="http://schemas.microsoft.com/office/drawing/2014/main" id="{4568F113-022B-32EA-3A35-A9C734E5466C}"/>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3</a:t>
            </a:fld>
            <a:endParaRPr lang="en-US" sz="1900">
              <a:solidFill>
                <a:schemeClr val="accent2"/>
              </a:solidFill>
            </a:endParaRPr>
          </a:p>
        </p:txBody>
      </p:sp>
      <p:graphicFrame>
        <p:nvGraphicFramePr>
          <p:cNvPr id="6" name="Content Placeholder 5">
            <a:extLst>
              <a:ext uri="{FF2B5EF4-FFF2-40B4-BE49-F238E27FC236}">
                <a16:creationId xmlns:a16="http://schemas.microsoft.com/office/drawing/2014/main" id="{E7790346-F65E-5A07-A351-6E30FABC7E09}"/>
              </a:ext>
            </a:extLst>
          </p:cNvPr>
          <p:cNvGraphicFramePr>
            <a:graphicFrameLocks noGrp="1"/>
          </p:cNvGraphicFramePr>
          <p:nvPr>
            <p:ph sz="quarter" idx="10"/>
            <p:extLst>
              <p:ext uri="{D42A27DB-BD31-4B8C-83A1-F6EECF244321}">
                <p14:modId xmlns:p14="http://schemas.microsoft.com/office/powerpoint/2010/main" val="102722390"/>
              </p:ext>
            </p:extLst>
          </p:nvPr>
        </p:nvGraphicFramePr>
        <p:xfrm>
          <a:off x="516927" y="723937"/>
          <a:ext cx="10901910" cy="5863494"/>
        </p:xfrm>
        <a:graphic>
          <a:graphicData uri="http://schemas.openxmlformats.org/drawingml/2006/table">
            <a:tbl>
              <a:tblPr firstRow="1" bandRow="1">
                <a:tableStyleId>{5C22544A-7EE6-4342-B048-85BDC9FD1C3A}</a:tableStyleId>
              </a:tblPr>
              <a:tblGrid>
                <a:gridCol w="2863351">
                  <a:extLst>
                    <a:ext uri="{9D8B030D-6E8A-4147-A177-3AD203B41FA5}">
                      <a16:colId xmlns:a16="http://schemas.microsoft.com/office/drawing/2014/main" val="2102393176"/>
                    </a:ext>
                  </a:extLst>
                </a:gridCol>
                <a:gridCol w="5770024">
                  <a:extLst>
                    <a:ext uri="{9D8B030D-6E8A-4147-A177-3AD203B41FA5}">
                      <a16:colId xmlns:a16="http://schemas.microsoft.com/office/drawing/2014/main" val="54691680"/>
                    </a:ext>
                  </a:extLst>
                </a:gridCol>
                <a:gridCol w="1135496">
                  <a:extLst>
                    <a:ext uri="{9D8B030D-6E8A-4147-A177-3AD203B41FA5}">
                      <a16:colId xmlns:a16="http://schemas.microsoft.com/office/drawing/2014/main" val="1866378131"/>
                    </a:ext>
                  </a:extLst>
                </a:gridCol>
                <a:gridCol w="1133039">
                  <a:extLst>
                    <a:ext uri="{9D8B030D-6E8A-4147-A177-3AD203B41FA5}">
                      <a16:colId xmlns:a16="http://schemas.microsoft.com/office/drawing/2014/main" val="1145949522"/>
                    </a:ext>
                  </a:extLst>
                </a:gridCol>
              </a:tblGrid>
              <a:tr h="302481">
                <a:tc>
                  <a:txBody>
                    <a:bodyPr/>
                    <a:lstStyle/>
                    <a:p>
                      <a:pPr algn="ctr" fontAlgn="b"/>
                      <a:r>
                        <a:rPr lang="en-US" sz="1600" b="1" u="none" strike="noStrike" cap="none" spc="0" dirty="0">
                          <a:solidFill>
                            <a:schemeClr val="tx2"/>
                          </a:solidFill>
                          <a:effectLst/>
                        </a:rPr>
                        <a:t>Variable</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ctr" fontAlgn="b"/>
                      <a:r>
                        <a:rPr lang="en-US" sz="1600" b="1" u="none" strike="noStrike" cap="none" spc="0" dirty="0">
                          <a:solidFill>
                            <a:schemeClr val="tx2"/>
                          </a:solidFill>
                          <a:effectLst/>
                        </a:rPr>
                        <a:t>Description</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ctr" fontAlgn="b"/>
                      <a:r>
                        <a:rPr lang="en-US" sz="1600" b="1" u="none" strike="noStrike" cap="none" spc="0" dirty="0">
                          <a:solidFill>
                            <a:schemeClr val="tx2"/>
                          </a:solidFill>
                          <a:effectLst/>
                        </a:rPr>
                        <a:t>Type</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ctr" fontAlgn="b"/>
                      <a:r>
                        <a:rPr lang="en-US" sz="1600" b="1" u="none" strike="noStrike" cap="none" spc="0" dirty="0">
                          <a:solidFill>
                            <a:schemeClr val="tx2"/>
                          </a:solidFill>
                          <a:effectLst/>
                        </a:rPr>
                        <a:t>Relevance</a:t>
                      </a:r>
                      <a:endParaRPr lang="en-US" sz="1600" b="1"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435760181"/>
                  </a:ext>
                </a:extLst>
              </a:tr>
              <a:tr h="302481">
                <a:tc>
                  <a:txBody>
                    <a:bodyPr/>
                    <a:lstStyle/>
                    <a:p>
                      <a:pPr algn="l" fontAlgn="b"/>
                      <a:r>
                        <a:rPr lang="en-US" sz="1600" b="0" u="none" strike="noStrike" cap="none" spc="0" dirty="0">
                          <a:solidFill>
                            <a:schemeClr val="tx2"/>
                          </a:solidFill>
                          <a:effectLst/>
                        </a:rPr>
                        <a:t>Gender</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Gender</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669156621"/>
                  </a:ext>
                </a:extLst>
              </a:tr>
              <a:tr h="302481">
                <a:tc>
                  <a:txBody>
                    <a:bodyPr/>
                    <a:lstStyle/>
                    <a:p>
                      <a:pPr algn="l" fontAlgn="b"/>
                      <a:r>
                        <a:rPr lang="en-US" sz="1600" b="0" u="none" strike="noStrike" cap="none" spc="0">
                          <a:solidFill>
                            <a:schemeClr val="tx2"/>
                          </a:solidFill>
                          <a:effectLst/>
                        </a:rPr>
                        <a:t>Age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Age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837368426"/>
                  </a:ext>
                </a:extLst>
              </a:tr>
              <a:tr h="302481">
                <a:tc>
                  <a:txBody>
                    <a:bodyPr/>
                    <a:lstStyle/>
                    <a:p>
                      <a:pPr algn="l" fontAlgn="b"/>
                      <a:r>
                        <a:rPr lang="en-US" sz="1600" b="0" u="none" strike="noStrike" cap="none" spc="0">
                          <a:solidFill>
                            <a:schemeClr val="tx2"/>
                          </a:solidFill>
                          <a:effectLst/>
                        </a:rPr>
                        <a:t>Height</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Height</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961849005"/>
                  </a:ext>
                </a:extLst>
              </a:tr>
              <a:tr h="302481">
                <a:tc>
                  <a:txBody>
                    <a:bodyPr/>
                    <a:lstStyle/>
                    <a:p>
                      <a:pPr algn="l" fontAlgn="b"/>
                      <a:r>
                        <a:rPr lang="en-US" sz="1600" b="0" u="none" strike="noStrike" cap="none" spc="0">
                          <a:solidFill>
                            <a:schemeClr val="tx2"/>
                          </a:solidFill>
                          <a:effectLst/>
                        </a:rPr>
                        <a:t>Weight</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Weight</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771319231"/>
                  </a:ext>
                </a:extLst>
              </a:tr>
              <a:tr h="302481">
                <a:tc>
                  <a:txBody>
                    <a:bodyPr/>
                    <a:lstStyle/>
                    <a:p>
                      <a:pPr algn="l" fontAlgn="b"/>
                      <a:r>
                        <a:rPr lang="en-US" sz="1600" b="0" u="none" strike="noStrike" cap="none" spc="0" dirty="0">
                          <a:solidFill>
                            <a:schemeClr val="tx2"/>
                          </a:solidFill>
                          <a:effectLst/>
                        </a:rPr>
                        <a:t>family_history_with_overweight</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Has a family member suffered or suffers from overweight?</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Low</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97730892"/>
                  </a:ext>
                </a:extLst>
              </a:tr>
              <a:tr h="302481">
                <a:tc>
                  <a:txBody>
                    <a:bodyPr/>
                    <a:lstStyle/>
                    <a:p>
                      <a:pPr algn="l" fontAlgn="b"/>
                      <a:r>
                        <a:rPr lang="en-US" sz="1600" b="0" u="none" strike="noStrike" cap="none" spc="0">
                          <a:solidFill>
                            <a:schemeClr val="tx2"/>
                          </a:solidFill>
                          <a:effectLst/>
                        </a:rPr>
                        <a:t>FAVC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Do you eat high caloric food frequently?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718078172"/>
                  </a:ext>
                </a:extLst>
              </a:tr>
              <a:tr h="302481">
                <a:tc>
                  <a:txBody>
                    <a:bodyPr/>
                    <a:lstStyle/>
                    <a:p>
                      <a:pPr algn="l" fontAlgn="b"/>
                      <a:r>
                        <a:rPr lang="en-US" sz="1600" b="0" u="none" strike="noStrike" cap="none" spc="0">
                          <a:solidFill>
                            <a:schemeClr val="tx2"/>
                          </a:solidFill>
                          <a:effectLst/>
                        </a:rPr>
                        <a:t>FCVC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Do you usually eat vegetables in your meals?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Discrete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015739322"/>
                  </a:ext>
                </a:extLst>
              </a:tr>
              <a:tr h="302481">
                <a:tc>
                  <a:txBody>
                    <a:bodyPr/>
                    <a:lstStyle/>
                    <a:p>
                      <a:pPr algn="l" fontAlgn="b"/>
                      <a:r>
                        <a:rPr lang="en-US" sz="1600" b="0" u="none" strike="noStrike" cap="none" spc="0">
                          <a:solidFill>
                            <a:schemeClr val="tx2"/>
                          </a:solidFill>
                          <a:effectLst/>
                        </a:rPr>
                        <a:t>NCP</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How many main meals do you have daily?</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122284294"/>
                  </a:ext>
                </a:extLst>
              </a:tr>
              <a:tr h="302481">
                <a:tc>
                  <a:txBody>
                    <a:bodyPr/>
                    <a:lstStyle/>
                    <a:p>
                      <a:pPr algn="l" fontAlgn="b"/>
                      <a:r>
                        <a:rPr lang="en-US" sz="1600" b="0" u="none" strike="noStrike" cap="none" spc="0">
                          <a:solidFill>
                            <a:schemeClr val="tx2"/>
                          </a:solidFill>
                          <a:effectLst/>
                        </a:rPr>
                        <a:t>CAEC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Do you eat any food between meals?</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Moderate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462541284"/>
                  </a:ext>
                </a:extLst>
              </a:tr>
              <a:tr h="302481">
                <a:tc>
                  <a:txBody>
                    <a:bodyPr/>
                    <a:lstStyle/>
                    <a:p>
                      <a:pPr algn="l" fontAlgn="b"/>
                      <a:r>
                        <a:rPr lang="en-US" sz="1600" b="0" u="none" strike="noStrike" cap="none" spc="0">
                          <a:solidFill>
                            <a:schemeClr val="tx2"/>
                          </a:solidFill>
                          <a:effectLst/>
                        </a:rPr>
                        <a:t>SMOKE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Do you smoke?</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926928874"/>
                  </a:ext>
                </a:extLst>
              </a:tr>
              <a:tr h="302481">
                <a:tc>
                  <a:txBody>
                    <a:bodyPr/>
                    <a:lstStyle/>
                    <a:p>
                      <a:pPr algn="l" fontAlgn="b"/>
                      <a:r>
                        <a:rPr lang="en-US" sz="1600" b="0" u="none" strike="noStrike" cap="none" spc="0">
                          <a:solidFill>
                            <a:schemeClr val="tx2"/>
                          </a:solidFill>
                          <a:effectLst/>
                        </a:rPr>
                        <a:t>CH2O</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How much water do you drink daily?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Continuous</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531581541"/>
                  </a:ext>
                </a:extLst>
              </a:tr>
              <a:tr h="302481">
                <a:tc>
                  <a:txBody>
                    <a:bodyPr/>
                    <a:lstStyle/>
                    <a:p>
                      <a:pPr algn="l" fontAlgn="b"/>
                      <a:r>
                        <a:rPr lang="en-US" sz="1600" b="0" u="none" strike="noStrike" cap="none" spc="0">
                          <a:solidFill>
                            <a:schemeClr val="tx2"/>
                          </a:solidFill>
                          <a:effectLst/>
                        </a:rPr>
                        <a:t>SCC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Do you monitor the calories you eat daily?</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Binary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390722961"/>
                  </a:ext>
                </a:extLst>
              </a:tr>
              <a:tr h="302481">
                <a:tc>
                  <a:txBody>
                    <a:bodyPr/>
                    <a:lstStyle/>
                    <a:p>
                      <a:pPr algn="l" fontAlgn="b"/>
                      <a:r>
                        <a:rPr lang="en-US" sz="1600" b="0" u="none" strike="noStrike" cap="none" spc="0">
                          <a:solidFill>
                            <a:schemeClr val="tx2"/>
                          </a:solidFill>
                          <a:effectLst/>
                        </a:rPr>
                        <a:t>FAF</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How often do you have physical activity?</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Continuous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High</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092029445"/>
                  </a:ext>
                </a:extLst>
              </a:tr>
              <a:tr h="538727">
                <a:tc>
                  <a:txBody>
                    <a:bodyPr/>
                    <a:lstStyle/>
                    <a:p>
                      <a:pPr algn="l" fontAlgn="b"/>
                      <a:r>
                        <a:rPr lang="en-US" sz="1600" b="0" u="none" strike="noStrike" cap="none" spc="0">
                          <a:solidFill>
                            <a:schemeClr val="tx2"/>
                          </a:solidFill>
                          <a:effectLst/>
                        </a:rPr>
                        <a:t>TUE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How much time do you use technological devices such as cell phone, videogames, television, computer and others?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Discrete</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Low</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1025117077"/>
                  </a:ext>
                </a:extLst>
              </a:tr>
              <a:tr h="302481">
                <a:tc>
                  <a:txBody>
                    <a:bodyPr/>
                    <a:lstStyle/>
                    <a:p>
                      <a:pPr algn="l" fontAlgn="b"/>
                      <a:r>
                        <a:rPr lang="en-US" sz="1600" b="0" u="none" strike="noStrike" cap="none" spc="0">
                          <a:solidFill>
                            <a:schemeClr val="tx2"/>
                          </a:solidFill>
                          <a:effectLst/>
                        </a:rPr>
                        <a:t>CALC</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How often do you drink alcohol?</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Moderate</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578040575"/>
                  </a:ext>
                </a:extLst>
              </a:tr>
              <a:tr h="302481">
                <a:tc>
                  <a:txBody>
                    <a:bodyPr/>
                    <a:lstStyle/>
                    <a:p>
                      <a:pPr algn="l" fontAlgn="b"/>
                      <a:r>
                        <a:rPr lang="en-US" sz="1600" b="0" u="none" strike="noStrike" cap="none" spc="0">
                          <a:solidFill>
                            <a:schemeClr val="tx2"/>
                          </a:solidFill>
                          <a:effectLst/>
                        </a:rPr>
                        <a:t>MTRANS</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Which transportation do you usually use?</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Low</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3546104563"/>
                  </a:ext>
                </a:extLst>
              </a:tr>
              <a:tr h="302481">
                <a:tc>
                  <a:txBody>
                    <a:bodyPr/>
                    <a:lstStyle/>
                    <a:p>
                      <a:pPr algn="l" fontAlgn="b"/>
                      <a:r>
                        <a:rPr lang="en-US" sz="1600" b="0" u="none" strike="noStrike" cap="none" spc="0" dirty="0">
                          <a:solidFill>
                            <a:schemeClr val="tx2"/>
                          </a:solidFill>
                          <a:effectLst/>
                        </a:rPr>
                        <a:t>NObeyesdad</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Obesity level</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a:solidFill>
                            <a:schemeClr val="tx2"/>
                          </a:solidFill>
                          <a:effectLst/>
                        </a:rPr>
                        <a:t>Nominal</a:t>
                      </a:r>
                      <a:endParaRPr lang="en-US" sz="1600" b="0" i="0" u="none" strike="noStrike" cap="none" spc="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tc>
                  <a:txBody>
                    <a:bodyPr/>
                    <a:lstStyle/>
                    <a:p>
                      <a:pPr algn="l" fontAlgn="b"/>
                      <a:r>
                        <a:rPr lang="en-US" sz="1600" b="0" u="none" strike="noStrike" cap="none" spc="0" dirty="0">
                          <a:solidFill>
                            <a:schemeClr val="tx2"/>
                          </a:solidFill>
                          <a:effectLst/>
                        </a:rPr>
                        <a:t>High</a:t>
                      </a:r>
                      <a:endParaRPr lang="en-US" sz="1600" b="0" i="0" u="none" strike="noStrike" cap="none" spc="0" dirty="0">
                        <a:solidFill>
                          <a:schemeClr val="tx2"/>
                        </a:solidFill>
                        <a:effectLst/>
                        <a:latin typeface="Times New Roman" panose="02020603050405020304" pitchFamily="18" charset="0"/>
                        <a:cs typeface="Times New Roman" panose="02020603050405020304" pitchFamily="18" charset="0"/>
                      </a:endParaRPr>
                    </a:p>
                  </a:txBody>
                  <a:tcPr marL="28150" marR="2105" marT="8043" marB="60320" anchor="b"/>
                </a:tc>
                <a:extLst>
                  <a:ext uri="{0D108BD9-81ED-4DB2-BD59-A6C34878D82A}">
                    <a16:rowId xmlns:a16="http://schemas.microsoft.com/office/drawing/2014/main" val="2782581986"/>
                  </a:ext>
                </a:extLst>
              </a:tr>
            </a:tbl>
          </a:graphicData>
        </a:graphic>
      </p:graphicFrame>
    </p:spTree>
    <p:extLst>
      <p:ext uri="{BB962C8B-B14F-4D97-AF65-F5344CB8AC3E}">
        <p14:creationId xmlns:p14="http://schemas.microsoft.com/office/powerpoint/2010/main" val="232498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0C91-064B-E3FC-EF4F-5BCE51210DAE}"/>
              </a:ext>
            </a:extLst>
          </p:cNvPr>
          <p:cNvSpPr>
            <a:spLocks noGrp="1"/>
          </p:cNvSpPr>
          <p:nvPr>
            <p:ph type="title"/>
          </p:nvPr>
        </p:nvSpPr>
        <p:spPr/>
        <p:txBody>
          <a:bodyPr/>
          <a:lstStyle/>
          <a:p>
            <a:r>
              <a:rPr lang="en-US" dirty="0"/>
              <a:t>Problem: Predicting Obesity Levels</a:t>
            </a:r>
          </a:p>
        </p:txBody>
      </p:sp>
      <p:sp>
        <p:nvSpPr>
          <p:cNvPr id="3" name="Content Placeholder 2">
            <a:extLst>
              <a:ext uri="{FF2B5EF4-FFF2-40B4-BE49-F238E27FC236}">
                <a16:creationId xmlns:a16="http://schemas.microsoft.com/office/drawing/2014/main" id="{22CC8FCD-17B9-19E0-6F49-059562EAD93A}"/>
              </a:ext>
            </a:extLst>
          </p:cNvPr>
          <p:cNvSpPr>
            <a:spLocks noGrp="1"/>
          </p:cNvSpPr>
          <p:nvPr>
            <p:ph sz="quarter" idx="10"/>
          </p:nvPr>
        </p:nvSpPr>
        <p:spPr>
          <a:xfrm>
            <a:off x="5081955" y="1477963"/>
            <a:ext cx="6563706" cy="3446462"/>
          </a:xfrm>
        </p:spPr>
        <p:txBody>
          <a:bodyPr>
            <a:normAutofit/>
          </a:bodyPr>
          <a:lstStyle/>
          <a:p>
            <a:r>
              <a:rPr lang="en-US" sz="2000" dirty="0"/>
              <a:t>The objective is to predict the obesity level of individuals, categorizing them into one of seven levels: Insufficient Weight, Normal Weight, Overweight Level I, Overweight Level II, Obesity Type I, Obesity Type II, and Obesity Type III; based on factors such as eating habits and physical conditions.</a:t>
            </a:r>
          </a:p>
        </p:txBody>
      </p:sp>
      <p:sp>
        <p:nvSpPr>
          <p:cNvPr id="4" name="Slide Number Placeholder 3">
            <a:extLst>
              <a:ext uri="{FF2B5EF4-FFF2-40B4-BE49-F238E27FC236}">
                <a16:creationId xmlns:a16="http://schemas.microsoft.com/office/drawing/2014/main" id="{C504FA4C-498E-BC31-9515-57DDA3C1E001}"/>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39651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p:txBody>
          <a:bodyPr/>
          <a:lstStyle/>
          <a:p>
            <a:r>
              <a:rPr lang="en-US" dirty="0"/>
              <a:t>Machine Learning System </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5</a:t>
            </a:fld>
            <a:endParaRPr lang="en-US" dirty="0"/>
          </a:p>
        </p:txBody>
      </p:sp>
      <p:graphicFrame>
        <p:nvGraphicFramePr>
          <p:cNvPr id="10" name="Content Placeholder 9">
            <a:extLst>
              <a:ext uri="{FF2B5EF4-FFF2-40B4-BE49-F238E27FC236}">
                <a16:creationId xmlns:a16="http://schemas.microsoft.com/office/drawing/2014/main" id="{FACCF090-E475-561C-A90E-70F48A011407}"/>
              </a:ext>
            </a:extLst>
          </p:cNvPr>
          <p:cNvGraphicFramePr>
            <a:graphicFrameLocks noGrp="1"/>
          </p:cNvGraphicFramePr>
          <p:nvPr>
            <p:ph sz="quarter" idx="10"/>
            <p:extLst>
              <p:ext uri="{D42A27DB-BD31-4B8C-83A1-F6EECF244321}">
                <p14:modId xmlns:p14="http://schemas.microsoft.com/office/powerpoint/2010/main" val="254657556"/>
              </p:ext>
            </p:extLst>
          </p:nvPr>
        </p:nvGraphicFramePr>
        <p:xfrm>
          <a:off x="123812" y="2073946"/>
          <a:ext cx="12068188" cy="3298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186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Rectangle 28">
            <a:extLst>
              <a:ext uri="{FF2B5EF4-FFF2-40B4-BE49-F238E27FC236}">
                <a16:creationId xmlns:a16="http://schemas.microsoft.com/office/drawing/2014/main" id="{FA0D2B71-5D5B-4887-8703-474324E0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33726A-64BA-4161-9C00-56473978E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0"/>
            <a:ext cx="736609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8C69426-91BF-42CB-85D6-367FB5AC5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0"/>
            <a:ext cx="7366098" cy="6858000"/>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EED85171-4A9E-4BA1-BD5E-13B660AD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455" y="1"/>
            <a:ext cx="6732644" cy="6857999"/>
          </a:xfrm>
          <a:custGeom>
            <a:avLst/>
            <a:gdLst>
              <a:gd name="connsiteX0" fmla="*/ 2 w 6757947"/>
              <a:gd name="connsiteY0" fmla="*/ 0 h 6857999"/>
              <a:gd name="connsiteX1" fmla="*/ 3564834 w 6757947"/>
              <a:gd name="connsiteY1" fmla="*/ 0 h 6857999"/>
              <a:gd name="connsiteX2" fmla="*/ 6757947 w 6757947"/>
              <a:gd name="connsiteY2" fmla="*/ 0 h 6857999"/>
              <a:gd name="connsiteX3" fmla="*/ 6757947 w 6757947"/>
              <a:gd name="connsiteY3" fmla="*/ 6857999 h 6857999"/>
              <a:gd name="connsiteX4" fmla="*/ 3658076 w 6757947"/>
              <a:gd name="connsiteY4" fmla="*/ 6857999 h 6857999"/>
              <a:gd name="connsiteX5" fmla="*/ 3564834 w 6757947"/>
              <a:gd name="connsiteY5" fmla="*/ 6857999 h 6857999"/>
              <a:gd name="connsiteX6" fmla="*/ 3564834 w 6757947"/>
              <a:gd name="connsiteY6" fmla="*/ 6855652 h 6857999"/>
              <a:gd name="connsiteX7" fmla="*/ 3469832 w 6757947"/>
              <a:gd name="connsiteY7" fmla="*/ 6853261 h 6857999"/>
              <a:gd name="connsiteX8" fmla="*/ 0 w 6757947"/>
              <a:gd name="connsiteY8" fmla="*/ 3216493 h 6857999"/>
              <a:gd name="connsiteX9" fmla="*/ 2532 w 6757947"/>
              <a:gd name="connsiteY9" fmla="*/ 3116768 h 6857999"/>
              <a:gd name="connsiteX10" fmla="*/ 2 w 6757947"/>
              <a:gd name="connsiteY10" fmla="*/ 311676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57947" h="6857999">
                <a:moveTo>
                  <a:pt x="2" y="0"/>
                </a:moveTo>
                <a:lnTo>
                  <a:pt x="3564834" y="0"/>
                </a:lnTo>
                <a:lnTo>
                  <a:pt x="6757947" y="0"/>
                </a:lnTo>
                <a:lnTo>
                  <a:pt x="6757947" y="6857999"/>
                </a:lnTo>
                <a:lnTo>
                  <a:pt x="3658076" y="6857999"/>
                </a:lnTo>
                <a:lnTo>
                  <a:pt x="3564834" y="6857999"/>
                </a:lnTo>
                <a:lnTo>
                  <a:pt x="3564834" y="6855652"/>
                </a:lnTo>
                <a:lnTo>
                  <a:pt x="3469832" y="6853261"/>
                </a:lnTo>
                <a:cubicBezTo>
                  <a:pt x="1537014" y="6755730"/>
                  <a:pt x="0" y="5164793"/>
                  <a:pt x="0" y="3216493"/>
                </a:cubicBezTo>
                <a:lnTo>
                  <a:pt x="2532" y="3116768"/>
                </a:lnTo>
                <a:lnTo>
                  <a:pt x="2" y="31167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219200" y="736980"/>
            <a:ext cx="5467350" cy="3268638"/>
          </a:xfrm>
        </p:spPr>
        <p:txBody>
          <a:bodyPr vert="horz" lIns="91440" tIns="45720" rIns="91440" bIns="45720" rtlCol="0" anchor="b">
            <a:normAutofit/>
          </a:bodyPr>
          <a:lstStyle/>
          <a:p>
            <a:pPr>
              <a:lnSpc>
                <a:spcPct val="100000"/>
              </a:lnSpc>
            </a:pPr>
            <a:r>
              <a:rPr lang="en-US" sz="5400">
                <a:solidFill>
                  <a:srgbClr val="FFFFFF"/>
                </a:solidFill>
              </a:rPr>
              <a:t>Screenshot - pgAdmin Data</a:t>
            </a:r>
          </a:p>
        </p:txBody>
      </p:sp>
      <p:sp>
        <p:nvSpPr>
          <p:cNvPr id="33" name="Freeform: Shape 32">
            <a:extLst>
              <a:ext uri="{FF2B5EF4-FFF2-40B4-BE49-F238E27FC236}">
                <a16:creationId xmlns:a16="http://schemas.microsoft.com/office/drawing/2014/main" id="{09282055-79F7-4BB4-A6C7-92E8513A1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3" y="4343401"/>
            <a:ext cx="7366228" cy="2514599"/>
          </a:xfrm>
          <a:custGeom>
            <a:avLst/>
            <a:gdLst>
              <a:gd name="connsiteX0" fmla="*/ 0 w 7366228"/>
              <a:gd name="connsiteY0" fmla="*/ 0 h 2514599"/>
              <a:gd name="connsiteX1" fmla="*/ 4532311 w 7366228"/>
              <a:gd name="connsiteY1" fmla="*/ 0 h 2514599"/>
              <a:gd name="connsiteX2" fmla="*/ 4532311 w 7366228"/>
              <a:gd name="connsiteY2" fmla="*/ 1919 h 2514599"/>
              <a:gd name="connsiteX3" fmla="*/ 4608198 w 7366228"/>
              <a:gd name="connsiteY3" fmla="*/ 0 h 2514599"/>
              <a:gd name="connsiteX4" fmla="*/ 7364868 w 7366228"/>
              <a:gd name="connsiteY4" fmla="*/ 2487660 h 2514599"/>
              <a:gd name="connsiteX5" fmla="*/ 7366228 w 7366228"/>
              <a:gd name="connsiteY5" fmla="*/ 2514599 h 2514599"/>
              <a:gd name="connsiteX6" fmla="*/ 0 w 7366228"/>
              <a:gd name="connsiteY6" fmla="*/ 2514599 h 251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228" h="2514599">
                <a:moveTo>
                  <a:pt x="0" y="0"/>
                </a:moveTo>
                <a:lnTo>
                  <a:pt x="4532311" y="0"/>
                </a:lnTo>
                <a:lnTo>
                  <a:pt x="4532311" y="1919"/>
                </a:lnTo>
                <a:lnTo>
                  <a:pt x="4608198" y="0"/>
                </a:lnTo>
                <a:cubicBezTo>
                  <a:pt x="6042918" y="0"/>
                  <a:pt x="7222966" y="1090378"/>
                  <a:pt x="7364868" y="2487660"/>
                </a:cubicBezTo>
                <a:lnTo>
                  <a:pt x="7366228" y="2514599"/>
                </a:lnTo>
                <a:lnTo>
                  <a:pt x="0" y="2514599"/>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Picture 10">
            <a:extLst>
              <a:ext uri="{FF2B5EF4-FFF2-40B4-BE49-F238E27FC236}">
                <a16:creationId xmlns:a16="http://schemas.microsoft.com/office/drawing/2014/main" id="{1AEA30D2-45FC-5467-14AD-30FE2D7F5641}"/>
              </a:ext>
            </a:extLst>
          </p:cNvPr>
          <p:cNvPicPr>
            <a:picLocks noChangeAspect="1"/>
          </p:cNvPicPr>
          <p:nvPr/>
        </p:nvPicPr>
        <p:blipFill>
          <a:blip r:embed="rId3"/>
          <a:stretch>
            <a:fillRect/>
          </a:stretch>
        </p:blipFill>
        <p:spPr>
          <a:xfrm>
            <a:off x="8386513" y="335648"/>
            <a:ext cx="2768549" cy="6186704"/>
          </a:xfrm>
          <a:prstGeom prst="rect">
            <a:avLst/>
          </a:prstGeom>
        </p:spPr>
      </p:pic>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6</a:t>
            </a:fld>
            <a:endParaRPr lang="en-US" sz="1900">
              <a:solidFill>
                <a:schemeClr val="accent2"/>
              </a:solidFill>
            </a:endParaRPr>
          </a:p>
        </p:txBody>
      </p:sp>
    </p:spTree>
    <p:extLst>
      <p:ext uri="{BB962C8B-B14F-4D97-AF65-F5344CB8AC3E}">
        <p14:creationId xmlns:p14="http://schemas.microsoft.com/office/powerpoint/2010/main" val="415424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3" name="Freeform: Shape 9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5" name="Rectangle 94">
            <a:extLst>
              <a:ext uri="{FF2B5EF4-FFF2-40B4-BE49-F238E27FC236}">
                <a16:creationId xmlns:a16="http://schemas.microsoft.com/office/drawing/2014/main" id="{C8226B21-7EEE-457E-BC57-B9EB1CC7A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867FF7C7-E2F6-481F-A3EA-1C41F7061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50224"/>
            <a:ext cx="12191999" cy="2529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F310A769-6528-494B-A3D4-47492DFC0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350224"/>
            <a:ext cx="12192000" cy="2529561"/>
          </a:xfrm>
          <a:prstGeom prst="rect">
            <a:avLst/>
          </a:pr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00">
            <a:extLst>
              <a:ext uri="{FF2B5EF4-FFF2-40B4-BE49-F238E27FC236}">
                <a16:creationId xmlns:a16="http://schemas.microsoft.com/office/drawing/2014/main" id="{1230A3A2-13D1-43FD-BC65-86D09CD510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50224"/>
            <a:ext cx="9108074" cy="2536385"/>
          </a:xfrm>
          <a:custGeom>
            <a:avLst/>
            <a:gdLst>
              <a:gd name="connsiteX0" fmla="*/ 0 w 9108074"/>
              <a:gd name="connsiteY0" fmla="*/ 0 h 2536385"/>
              <a:gd name="connsiteX1" fmla="*/ 1774120 w 9108074"/>
              <a:gd name="connsiteY1" fmla="*/ 0 h 2536385"/>
              <a:gd name="connsiteX2" fmla="*/ 3862043 w 9108074"/>
              <a:gd name="connsiteY2" fmla="*/ 0 h 2536385"/>
              <a:gd name="connsiteX3" fmla="*/ 6665734 w 9108074"/>
              <a:gd name="connsiteY3" fmla="*/ 0 h 2536385"/>
              <a:gd name="connsiteX4" fmla="*/ 6912337 w 9108074"/>
              <a:gd name="connsiteY4" fmla="*/ 23016 h 2536385"/>
              <a:gd name="connsiteX5" fmla="*/ 9108074 w 9108074"/>
              <a:gd name="connsiteY5" fmla="*/ 2515032 h 2536385"/>
              <a:gd name="connsiteX6" fmla="*/ 9107087 w 9108074"/>
              <a:gd name="connsiteY6" fmla="*/ 2536385 h 2536385"/>
              <a:gd name="connsiteX7" fmla="*/ 0 w 9108074"/>
              <a:gd name="connsiteY7" fmla="*/ 2536385 h 253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08074" h="2536385">
                <a:moveTo>
                  <a:pt x="0" y="0"/>
                </a:moveTo>
                <a:lnTo>
                  <a:pt x="1774120" y="0"/>
                </a:lnTo>
                <a:lnTo>
                  <a:pt x="3862043" y="0"/>
                </a:lnTo>
                <a:lnTo>
                  <a:pt x="6665734" y="0"/>
                </a:lnTo>
                <a:lnTo>
                  <a:pt x="6912337" y="23016"/>
                </a:lnTo>
                <a:cubicBezTo>
                  <a:pt x="8145650" y="151293"/>
                  <a:pt x="9108074" y="1218052"/>
                  <a:pt x="9108074" y="2515032"/>
                </a:cubicBezTo>
                <a:lnTo>
                  <a:pt x="9107087" y="2536385"/>
                </a:lnTo>
                <a:lnTo>
                  <a:pt x="0" y="25363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Title 1">
            <a:extLst>
              <a:ext uri="{FF2B5EF4-FFF2-40B4-BE49-F238E27FC236}">
                <a16:creationId xmlns:a16="http://schemas.microsoft.com/office/drawing/2014/main" id="{2FBCAFFF-9DC2-48EB-1996-61EAB97827D4}"/>
              </a:ext>
            </a:extLst>
          </p:cNvPr>
          <p:cNvSpPr>
            <a:spLocks noGrp="1"/>
          </p:cNvSpPr>
          <p:nvPr>
            <p:ph type="title"/>
          </p:nvPr>
        </p:nvSpPr>
        <p:spPr>
          <a:xfrm>
            <a:off x="914400" y="4805081"/>
            <a:ext cx="7397087" cy="1527479"/>
          </a:xfrm>
        </p:spPr>
        <p:txBody>
          <a:bodyPr vert="horz" lIns="91440" tIns="45720" rIns="91440" bIns="45720" rtlCol="0" anchor="ctr">
            <a:normAutofit/>
          </a:bodyPr>
          <a:lstStyle/>
          <a:p>
            <a:pPr>
              <a:lnSpc>
                <a:spcPct val="100000"/>
              </a:lnSpc>
            </a:pPr>
            <a:r>
              <a:rPr lang="en-US" sz="4400" dirty="0">
                <a:solidFill>
                  <a:srgbClr val="FFFFFF"/>
                </a:solidFill>
              </a:rPr>
              <a:t>Data Pipeline</a:t>
            </a:r>
          </a:p>
        </p:txBody>
      </p:sp>
      <p:sp>
        <p:nvSpPr>
          <p:cNvPr id="5" name="Slide Number Placeholder 4">
            <a:extLst>
              <a:ext uri="{FF2B5EF4-FFF2-40B4-BE49-F238E27FC236}">
                <a16:creationId xmlns:a16="http://schemas.microsoft.com/office/drawing/2014/main" id="{6611BFA0-EECC-54CC-88C1-FE0D2AE20CF8}"/>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pPr algn="r">
                <a:lnSpc>
                  <a:spcPct val="90000"/>
                </a:lnSpc>
                <a:spcAft>
                  <a:spcPts val="600"/>
                </a:spcAft>
              </a:pPr>
              <a:t>7</a:t>
            </a:fld>
            <a:endParaRPr lang="en-US" sz="1900"/>
          </a:p>
        </p:txBody>
      </p:sp>
      <p:pic>
        <p:nvPicPr>
          <p:cNvPr id="26" name="Content Placeholder 25" descr="A diagram of a data flow&#10;&#10;Description automatically generated">
            <a:extLst>
              <a:ext uri="{FF2B5EF4-FFF2-40B4-BE49-F238E27FC236}">
                <a16:creationId xmlns:a16="http://schemas.microsoft.com/office/drawing/2014/main" id="{F7FA3D43-D409-372E-9E28-75256B1D8A6E}"/>
              </a:ext>
            </a:extLst>
          </p:cNvPr>
          <p:cNvPicPr>
            <a:picLocks noGrp="1" noChangeAspect="1"/>
          </p:cNvPicPr>
          <p:nvPr>
            <p:ph sz="quarter" idx="11"/>
          </p:nvPr>
        </p:nvPicPr>
        <p:blipFill>
          <a:blip r:embed="rId3"/>
          <a:stretch>
            <a:fillRect/>
          </a:stretch>
        </p:blipFill>
        <p:spPr>
          <a:xfrm>
            <a:off x="483079" y="430458"/>
            <a:ext cx="11259463" cy="3489308"/>
          </a:xfrm>
        </p:spPr>
      </p:pic>
    </p:spTree>
    <p:extLst>
      <p:ext uri="{BB962C8B-B14F-4D97-AF65-F5344CB8AC3E}">
        <p14:creationId xmlns:p14="http://schemas.microsoft.com/office/powerpoint/2010/main" val="121367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F65D-0246-E773-6F3E-91B68539460E}"/>
              </a:ext>
            </a:extLst>
          </p:cNvPr>
          <p:cNvSpPr>
            <a:spLocks noGrp="1"/>
          </p:cNvSpPr>
          <p:nvPr>
            <p:ph type="title"/>
          </p:nvPr>
        </p:nvSpPr>
        <p:spPr/>
        <p:txBody>
          <a:bodyPr/>
          <a:lstStyle/>
          <a:p>
            <a:r>
              <a:rPr lang="en-US" dirty="0"/>
              <a:t> Pipeline Type: (batch + streaming) </a:t>
            </a:r>
          </a:p>
        </p:txBody>
      </p:sp>
      <p:sp>
        <p:nvSpPr>
          <p:cNvPr id="4" name="Content Placeholder 3">
            <a:extLst>
              <a:ext uri="{FF2B5EF4-FFF2-40B4-BE49-F238E27FC236}">
                <a16:creationId xmlns:a16="http://schemas.microsoft.com/office/drawing/2014/main" id="{6CDA7F8D-8E72-B11A-B8E2-8A009796E677}"/>
              </a:ext>
            </a:extLst>
          </p:cNvPr>
          <p:cNvSpPr>
            <a:spLocks noGrp="1"/>
          </p:cNvSpPr>
          <p:nvPr>
            <p:ph sz="quarter" idx="11"/>
          </p:nvPr>
        </p:nvSpPr>
        <p:spPr>
          <a:xfrm>
            <a:off x="1371598" y="1710673"/>
            <a:ext cx="6036544" cy="1067033"/>
          </a:xfrm>
        </p:spPr>
        <p:txBody>
          <a:bodyPr/>
          <a:lstStyle/>
          <a:p>
            <a:r>
              <a:rPr lang="en-US" dirty="0"/>
              <a:t>I chose a combined pipeline (batch + streaming) because this approach allows me processing both historical data and real time updates.</a:t>
            </a:r>
          </a:p>
        </p:txBody>
      </p:sp>
      <p:sp>
        <p:nvSpPr>
          <p:cNvPr id="5" name="Slide Number Placeholder 4">
            <a:extLst>
              <a:ext uri="{FF2B5EF4-FFF2-40B4-BE49-F238E27FC236}">
                <a16:creationId xmlns:a16="http://schemas.microsoft.com/office/drawing/2014/main" id="{C1601305-82FE-F82E-4A66-1DEAF8E5FA44}"/>
              </a:ext>
            </a:extLst>
          </p:cNvPr>
          <p:cNvSpPr>
            <a:spLocks noGrp="1"/>
          </p:cNvSpPr>
          <p:nvPr>
            <p:ph type="sldNum" sz="quarter" idx="4"/>
          </p:nvPr>
        </p:nvSpPr>
        <p:spPr/>
        <p:txBody>
          <a:bodyPr/>
          <a:lstStyle/>
          <a:p>
            <a:fld id="{08AB70BE-1769-45B8-85A6-0C837432C7E6}" type="slidenum">
              <a:rPr lang="en-US" smtClean="0"/>
              <a:pPr/>
              <a:t>8</a:t>
            </a:fld>
            <a:endParaRPr lang="en-US" dirty="0"/>
          </a:p>
        </p:txBody>
      </p:sp>
      <p:sp>
        <p:nvSpPr>
          <p:cNvPr id="6" name="Title 1">
            <a:extLst>
              <a:ext uri="{FF2B5EF4-FFF2-40B4-BE49-F238E27FC236}">
                <a16:creationId xmlns:a16="http://schemas.microsoft.com/office/drawing/2014/main" id="{2AC813AA-7D62-69D6-5AFC-C32F271E7BAD}"/>
              </a:ext>
            </a:extLst>
          </p:cNvPr>
          <p:cNvSpPr txBox="1">
            <a:spLocks/>
          </p:cNvSpPr>
          <p:nvPr/>
        </p:nvSpPr>
        <p:spPr>
          <a:xfrm>
            <a:off x="1371598" y="2808138"/>
            <a:ext cx="9590215" cy="17085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2">
                    <a:lumMod val="75000"/>
                  </a:schemeClr>
                </a:solidFill>
                <a:latin typeface="+mj-lt"/>
                <a:ea typeface="+mj-ea"/>
                <a:cs typeface="+mj-cs"/>
              </a:defRPr>
            </a:lvl1pPr>
          </a:lstStyle>
          <a:p>
            <a:r>
              <a:rPr lang="en-US" dirty="0"/>
              <a:t> Data Format: (batch + streaming) </a:t>
            </a:r>
          </a:p>
        </p:txBody>
      </p:sp>
      <p:sp>
        <p:nvSpPr>
          <p:cNvPr id="7" name="Content Placeholder 3">
            <a:extLst>
              <a:ext uri="{FF2B5EF4-FFF2-40B4-BE49-F238E27FC236}">
                <a16:creationId xmlns:a16="http://schemas.microsoft.com/office/drawing/2014/main" id="{73D9F95F-4162-1CBF-BB85-25ED4C0D29F6}"/>
              </a:ext>
            </a:extLst>
          </p:cNvPr>
          <p:cNvSpPr txBox="1">
            <a:spLocks/>
          </p:cNvSpPr>
          <p:nvPr/>
        </p:nvSpPr>
        <p:spPr>
          <a:xfrm>
            <a:off x="1371597" y="4050826"/>
            <a:ext cx="9877247" cy="11961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800" kern="1200">
                <a:solidFill>
                  <a:schemeClr val="tx2"/>
                </a:solidFill>
                <a:latin typeface="+mn-lt"/>
                <a:ea typeface="+mn-ea"/>
                <a:cs typeface="+mn-cs"/>
              </a:defRPr>
            </a:lvl1pPr>
            <a:lvl2pPr marL="6858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20000"/>
              </a:lnSpc>
              <a:spcBef>
                <a:spcPts val="0"/>
              </a:spcBef>
              <a:spcAft>
                <a:spcPts val="600"/>
              </a:spcAft>
              <a:buClr>
                <a:schemeClr val="tx1"/>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chose Parquet for storing the processed data because it’s a columnar format, ideal for large datasets, and works great with tools like Apache Spark and Google </a:t>
            </a:r>
            <a:r>
              <a:rPr lang="en-US" dirty="0" err="1"/>
              <a:t>BigQuery</a:t>
            </a:r>
            <a:r>
              <a:rPr lang="en-US" dirty="0"/>
              <a:t>, which I plan to use.</a:t>
            </a:r>
          </a:p>
        </p:txBody>
      </p:sp>
    </p:spTree>
    <p:extLst>
      <p:ext uri="{BB962C8B-B14F-4D97-AF65-F5344CB8AC3E}">
        <p14:creationId xmlns:p14="http://schemas.microsoft.com/office/powerpoint/2010/main" val="351188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D1A0-5173-0189-B2A9-193BBCF59F82}"/>
              </a:ext>
            </a:extLst>
          </p:cNvPr>
          <p:cNvSpPr>
            <a:spLocks noGrp="1"/>
          </p:cNvSpPr>
          <p:nvPr>
            <p:ph type="title"/>
          </p:nvPr>
        </p:nvSpPr>
        <p:spPr/>
        <p:txBody>
          <a:bodyPr/>
          <a:lstStyle/>
          <a:p>
            <a:r>
              <a:rPr lang="en-US" dirty="0"/>
              <a:t>Data Quality Issues</a:t>
            </a:r>
          </a:p>
        </p:txBody>
      </p:sp>
      <p:sp>
        <p:nvSpPr>
          <p:cNvPr id="4" name="Content Placeholder 3">
            <a:extLst>
              <a:ext uri="{FF2B5EF4-FFF2-40B4-BE49-F238E27FC236}">
                <a16:creationId xmlns:a16="http://schemas.microsoft.com/office/drawing/2014/main" id="{1DA21323-89D9-EAE1-9016-03F9D08CF107}"/>
              </a:ext>
            </a:extLst>
          </p:cNvPr>
          <p:cNvSpPr>
            <a:spLocks noGrp="1"/>
          </p:cNvSpPr>
          <p:nvPr>
            <p:ph sz="quarter" idx="11"/>
          </p:nvPr>
        </p:nvSpPr>
        <p:spPr>
          <a:xfrm>
            <a:off x="1371598" y="2077791"/>
            <a:ext cx="9169882" cy="3436653"/>
          </a:xfrm>
        </p:spPr>
        <p:txBody>
          <a:bodyPr>
            <a:normAutofit/>
          </a:bodyPr>
          <a:lstStyle/>
          <a:p>
            <a:r>
              <a:rPr lang="en-US" sz="2000" dirty="0"/>
              <a:t>I identified 24 duplicate records and decided to drop them.</a:t>
            </a:r>
          </a:p>
          <a:p>
            <a:r>
              <a:rPr lang="en-US" sz="2000" dirty="0"/>
              <a:t>I decided to replace 'no' with 'Never' since it makes more sense with the question</a:t>
            </a:r>
          </a:p>
          <a:p>
            <a:r>
              <a:rPr lang="en-US" sz="2000" dirty="0"/>
              <a:t>Absence of a 'demographic' variable (such as country or city) for a better analysis of obesity levels by region.</a:t>
            </a:r>
          </a:p>
        </p:txBody>
      </p:sp>
      <p:sp>
        <p:nvSpPr>
          <p:cNvPr id="5" name="Slide Number Placeholder 4">
            <a:extLst>
              <a:ext uri="{FF2B5EF4-FFF2-40B4-BE49-F238E27FC236}">
                <a16:creationId xmlns:a16="http://schemas.microsoft.com/office/drawing/2014/main" id="{F74E1667-52A6-4D97-8EC2-C8E67CA0C9C2}"/>
              </a:ext>
            </a:extLst>
          </p:cNvPr>
          <p:cNvSpPr>
            <a:spLocks noGrp="1"/>
          </p:cNvSpPr>
          <p:nvPr>
            <p:ph type="sldNum" sz="quarter" idx="4"/>
          </p:nvPr>
        </p:nvSpPr>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612881280"/>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{33B31C34-EE16-4789-9669-0DB9D62C104D}tf89118109_win32</Template>
  <TotalTime>1698</TotalTime>
  <Words>969</Words>
  <Application>Microsoft Office PowerPoint</Application>
  <PresentationFormat>Widescreen</PresentationFormat>
  <Paragraphs>142</Paragraphs>
  <Slides>11</Slides>
  <Notes>9</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 Light</vt:lpstr>
      <vt:lpstr>Calibri</vt:lpstr>
      <vt:lpstr>Elephant</vt:lpstr>
      <vt:lpstr>Times New Roman</vt:lpstr>
      <vt:lpstr>ModOverlayVTI</vt:lpstr>
      <vt:lpstr>Predicting Obesity  Analysis of Data collected  from  Mexico, Peru, and Colombia  Maryi Tatiana Palacios 2025</vt:lpstr>
      <vt:lpstr>Description of  the Dataset</vt:lpstr>
      <vt:lpstr>Variables</vt:lpstr>
      <vt:lpstr>Problem: Predicting Obesity Levels</vt:lpstr>
      <vt:lpstr>Machine Learning System </vt:lpstr>
      <vt:lpstr>Screenshot - pgAdmin Data</vt:lpstr>
      <vt:lpstr>Data Pipeline</vt:lpstr>
      <vt:lpstr> Pipeline Type: (batch + streaming) </vt:lpstr>
      <vt:lpstr>Data Quality Issues</vt:lpstr>
      <vt:lpstr>Screenshot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tatiana palacios</dc:creator>
  <cp:lastModifiedBy>tatiana palacios</cp:lastModifiedBy>
  <cp:revision>1</cp:revision>
  <dcterms:created xsi:type="dcterms:W3CDTF">2025-01-29T01:29:55Z</dcterms:created>
  <dcterms:modified xsi:type="dcterms:W3CDTF">2025-02-13T04:42:02Z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