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1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8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5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5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45CD99-C4A9-4A20-8D13-FF3A6A96542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514695-AA34-44DA-81B8-8224AF0BD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06C1-D7BA-369E-58E3-D7AFDF51D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26" y="1849913"/>
            <a:ext cx="9966960" cy="2180221"/>
          </a:xfrm>
        </p:spPr>
        <p:txBody>
          <a:bodyPr/>
          <a:lstStyle/>
          <a:p>
            <a:r>
              <a:rPr lang="en-IN" sz="5400" dirty="0">
                <a:solidFill>
                  <a:srgbClr val="FF0000"/>
                </a:solidFill>
              </a:rPr>
              <a:t>Bank of </a:t>
            </a:r>
            <a:r>
              <a:rPr lang="en-IN" sz="5400" dirty="0" err="1">
                <a:solidFill>
                  <a:srgbClr val="FF0000"/>
                </a:solidFill>
              </a:rPr>
              <a:t>baroda</a:t>
            </a:r>
            <a:br>
              <a:rPr lang="en-IN" sz="5400" dirty="0">
                <a:solidFill>
                  <a:srgbClr val="FF0000"/>
                </a:solidFill>
              </a:rPr>
            </a:br>
            <a:r>
              <a:rPr lang="en-IN" sz="5400" dirty="0">
                <a:solidFill>
                  <a:srgbClr val="FF0000"/>
                </a:solidFill>
              </a:rPr>
              <a:t>hackathon-2022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57016-BF8C-A913-9FAA-E464E20C9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79" y="4851965"/>
            <a:ext cx="10632441" cy="544124"/>
          </a:xfrm>
        </p:spPr>
        <p:txBody>
          <a:bodyPr>
            <a:normAutofit fontScale="25000" lnSpcReduction="20000"/>
          </a:bodyPr>
          <a:lstStyle/>
          <a:p>
            <a:r>
              <a:rPr lang="en-IN" sz="11100" dirty="0"/>
              <a:t>TEAM NAME</a:t>
            </a:r>
            <a:r>
              <a:rPr lang="en-IN" sz="11100" dirty="0">
                <a:solidFill>
                  <a:srgbClr val="FF0000"/>
                </a:solidFill>
              </a:rPr>
              <a:t>:HINDUSTHAN STUDENTS</a:t>
            </a:r>
          </a:p>
          <a:p>
            <a:r>
              <a:rPr lang="en-IN" sz="11100" dirty="0"/>
              <a:t>TEAM DESCRIPTION:</a:t>
            </a:r>
            <a:r>
              <a:rPr lang="en-IN" sz="11100" dirty="0">
                <a:solidFill>
                  <a:srgbClr val="FF0000"/>
                </a:solidFill>
              </a:rPr>
              <a:t>NEW TO THIS PATH.TRYING OUR BEST</a:t>
            </a:r>
          </a:p>
          <a:p>
            <a:r>
              <a:rPr lang="en-IN" sz="11100" dirty="0"/>
              <a:t>DATE:</a:t>
            </a:r>
            <a:r>
              <a:rPr lang="en-IN" sz="11100" dirty="0">
                <a:solidFill>
                  <a:srgbClr val="FF0000"/>
                </a:solidFill>
              </a:rPr>
              <a:t>20.09.2022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36F2-18D6-4C06-28C0-95139ACD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6" y="0"/>
            <a:ext cx="2494844" cy="1299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2773D-A1C6-7694-8F63-4C91E50C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78" y="146756"/>
            <a:ext cx="3646311" cy="10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4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21D50-3EE5-C384-D068-9C4D45045F4B}"/>
              </a:ext>
            </a:extLst>
          </p:cNvPr>
          <p:cNvSpPr txBox="1"/>
          <p:nvPr/>
        </p:nvSpPr>
        <p:spPr>
          <a:xfrm>
            <a:off x="3113590" y="365103"/>
            <a:ext cx="7006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  <a:endParaRPr lang="en-IN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5F4011-870A-B23E-AE61-4CA613E7DFF8}"/>
              </a:ext>
            </a:extLst>
          </p:cNvPr>
          <p:cNvSpPr/>
          <p:nvPr/>
        </p:nvSpPr>
        <p:spPr>
          <a:xfrm>
            <a:off x="1082233" y="2280212"/>
            <a:ext cx="1967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3B5A23-3AB7-2EF3-553F-E6884C786FEC}"/>
              </a:ext>
            </a:extLst>
          </p:cNvPr>
          <p:cNvSpPr/>
          <p:nvPr/>
        </p:nvSpPr>
        <p:spPr>
          <a:xfrm flipV="1">
            <a:off x="1053297" y="3880413"/>
            <a:ext cx="1967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1FE08-F96A-C5F3-40D6-3C51ACC33096}"/>
              </a:ext>
            </a:extLst>
          </p:cNvPr>
          <p:cNvSpPr txBox="1"/>
          <p:nvPr/>
        </p:nvSpPr>
        <p:spPr>
          <a:xfrm>
            <a:off x="1273215" y="1932392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present generation , people are  facing  many crisis one of the main problem is ATM theft</a:t>
            </a:r>
          </a:p>
          <a:p>
            <a:endParaRPr lang="en-IN" sz="3600" dirty="0"/>
          </a:p>
          <a:p>
            <a:r>
              <a:rPr lang="en-IN" sz="3600" dirty="0"/>
              <a:t>So we come up with an idea that will bring a theft free ATM in our country. </a:t>
            </a:r>
          </a:p>
        </p:txBody>
      </p:sp>
    </p:spTree>
    <p:extLst>
      <p:ext uri="{BB962C8B-B14F-4D97-AF65-F5344CB8AC3E}">
        <p14:creationId xmlns:p14="http://schemas.microsoft.com/office/powerpoint/2010/main" val="13745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CED56-CFDD-1EA0-719E-1D66873625D0}"/>
              </a:ext>
            </a:extLst>
          </p:cNvPr>
          <p:cNvSpPr txBox="1"/>
          <p:nvPr/>
        </p:nvSpPr>
        <p:spPr>
          <a:xfrm>
            <a:off x="4629873" y="116804"/>
            <a:ext cx="81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DEBF4-29CB-99A0-E1B1-DFAF4634DB55}"/>
              </a:ext>
            </a:extLst>
          </p:cNvPr>
          <p:cNvSpPr txBox="1"/>
          <p:nvPr/>
        </p:nvSpPr>
        <p:spPr>
          <a:xfrm>
            <a:off x="740779" y="1478217"/>
            <a:ext cx="10914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/>
              <a:t>To withdrawal the amount in ATM, while you insert the card the OTP is sent to the respective person's mobile in the form of SMS. </a:t>
            </a:r>
          </a:p>
          <a:p>
            <a:endParaRPr lang="en-US" sz="24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/>
              <a:t>Then they need to enter the received number in the machine. </a:t>
            </a:r>
          </a:p>
          <a:p>
            <a:endParaRPr lang="en-US" sz="24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/>
              <a:t>They can move to the next process only if they entered the correct OTP number. </a:t>
            </a:r>
          </a:p>
          <a:p>
            <a:endParaRPr lang="en-US" sz="24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/>
              <a:t>Then They need to enter the their ATM pin number . </a:t>
            </a:r>
          </a:p>
          <a:p>
            <a:endParaRPr lang="en-US" sz="24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/>
              <a:t>Afterwards, they can enter the amount that they needed and they can get their cash.</a:t>
            </a:r>
          </a:p>
          <a:p>
            <a:r>
              <a:rPr lang="en-US" sz="2400" i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/>
              <a:t> From our </a:t>
            </a:r>
            <a:r>
              <a:rPr lang="en-US" sz="2400" i="1" dirty="0" err="1"/>
              <a:t>idea,we</a:t>
            </a:r>
            <a:r>
              <a:rPr lang="en-US" sz="2400" i="1" dirty="0"/>
              <a:t> can reduce ATM thefts</a:t>
            </a:r>
          </a:p>
        </p:txBody>
      </p:sp>
    </p:spTree>
    <p:extLst>
      <p:ext uri="{BB962C8B-B14F-4D97-AF65-F5344CB8AC3E}">
        <p14:creationId xmlns:p14="http://schemas.microsoft.com/office/powerpoint/2010/main" val="139113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5DC76E-C6C2-DE2B-477C-5869F317C7BD}"/>
              </a:ext>
            </a:extLst>
          </p:cNvPr>
          <p:cNvSpPr txBox="1"/>
          <p:nvPr/>
        </p:nvSpPr>
        <p:spPr>
          <a:xfrm flipH="1">
            <a:off x="3098800" y="203200"/>
            <a:ext cx="562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89210-34DF-C85F-3826-FBCD3814E440}"/>
              </a:ext>
            </a:extLst>
          </p:cNvPr>
          <p:cNvSpPr txBox="1"/>
          <p:nvPr/>
        </p:nvSpPr>
        <p:spPr>
          <a:xfrm>
            <a:off x="1143000" y="2206198"/>
            <a:ext cx="1069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i="1" dirty="0"/>
              <a:t>By using the above idea we can avoid skimmer technic, and swapping method</a:t>
            </a:r>
          </a:p>
        </p:txBody>
      </p:sp>
    </p:spTree>
    <p:extLst>
      <p:ext uri="{BB962C8B-B14F-4D97-AF65-F5344CB8AC3E}">
        <p14:creationId xmlns:p14="http://schemas.microsoft.com/office/powerpoint/2010/main" val="76947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9278775-6373-6312-EA63-3FE405703056}"/>
              </a:ext>
            </a:extLst>
          </p:cNvPr>
          <p:cNvSpPr/>
          <p:nvPr/>
        </p:nvSpPr>
        <p:spPr>
          <a:xfrm>
            <a:off x="3160889" y="1806224"/>
            <a:ext cx="5870222" cy="35447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91FAD-47B6-EF01-DED1-AC9576121591}"/>
              </a:ext>
            </a:extLst>
          </p:cNvPr>
          <p:cNvSpPr txBox="1"/>
          <p:nvPr/>
        </p:nvSpPr>
        <p:spPr>
          <a:xfrm>
            <a:off x="3826933" y="3070747"/>
            <a:ext cx="4786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592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244</TotalTime>
  <Words>172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Bank of baroda hackathon-2022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sowndharya s</dc:creator>
  <cp:lastModifiedBy>sowndharya s</cp:lastModifiedBy>
  <cp:revision>6</cp:revision>
  <dcterms:created xsi:type="dcterms:W3CDTF">2022-09-19T15:23:45Z</dcterms:created>
  <dcterms:modified xsi:type="dcterms:W3CDTF">2022-09-20T16:21:54Z</dcterms:modified>
</cp:coreProperties>
</file>