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8"/>
  </p:notesMasterIdLst>
  <p:handoutMasterIdLst>
    <p:handoutMasterId r:id="rId9"/>
  </p:handoutMasterIdLst>
  <p:sldIdLst>
    <p:sldId id="346" r:id="rId5"/>
    <p:sldId id="350" r:id="rId6"/>
    <p:sldId id="3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Bash</a:t>
            </a:r>
            <a:r>
              <a:rPr lang="nl-NL" dirty="0"/>
              <a:t> Scripting </a:t>
            </a:r>
            <a:r>
              <a:rPr lang="nl-NL" dirty="0" err="1"/>
              <a:t>Exercise</a:t>
            </a:r>
            <a:r>
              <a:rPr lang="nl-NL" dirty="0"/>
              <a:t> 3:</a:t>
            </a:r>
            <a:endParaRPr lang="en-US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Bash script that monitors the number of active network connections and logs the count along with the current date and time into a file. The script should: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number of active TCP connections (using netstat or ss).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Display the results in </a:t>
            </a:r>
            <a:r>
              <a:rPr lang="en-US" dirty="0" err="1"/>
              <a:t>result:date:time</a:t>
            </a:r>
            <a:r>
              <a:rPr lang="en-US" dirty="0"/>
              <a:t>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B8F-654E-00BD-1E18-9C0F5D39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Bash</a:t>
            </a:r>
            <a:r>
              <a:rPr lang="nl-NL" dirty="0"/>
              <a:t> Scripting </a:t>
            </a:r>
            <a:r>
              <a:rPr lang="nl-NL" dirty="0" err="1"/>
              <a:t>Exercise</a:t>
            </a:r>
            <a:r>
              <a:rPr lang="nl-NL" dirty="0"/>
              <a:t> 4: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7087-66F3-F755-F752-E3253B5B844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79526" y="1533524"/>
            <a:ext cx="4663440" cy="30212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Bash script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compressed backups of multiple directories (</a:t>
            </a:r>
            <a:r>
              <a:rPr lang="en-US" dirty="0" err="1"/>
              <a:t>eg</a:t>
            </a:r>
            <a:r>
              <a:rPr lang="en-US" dirty="0"/>
              <a:t> /home/</a:t>
            </a:r>
            <a:r>
              <a:rPr lang="en-US" dirty="0" err="1"/>
              <a:t>osboxes</a:t>
            </a:r>
            <a:r>
              <a:rPr lang="en-US" dirty="0"/>
              <a:t>/java),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 the contents of </a:t>
            </a:r>
            <a:r>
              <a:rPr lang="en-US"/>
              <a:t>the backups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securely transfers the log file to a remote server using SCP.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script includes error handling for missing directories, failed backups, and unsuccessful file transfers.</a:t>
            </a:r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01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ENJOY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{FDE51D0A-3E3B-419E-AA8A-916898A3CE81}tf89338750_win32</Template>
  <TotalTime>158</TotalTime>
  <Words>124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Univers</vt:lpstr>
      <vt:lpstr>GradientVTI</vt:lpstr>
      <vt:lpstr>Bash Scripting Exercise 3:</vt:lpstr>
      <vt:lpstr>Bash Scripting Exercise 4:</vt:lpstr>
      <vt:lpstr>ENJOY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Dersjant, Frank</dc:creator>
  <cp:lastModifiedBy>Dersjant, Frank</cp:lastModifiedBy>
  <cp:revision>6</cp:revision>
  <dcterms:created xsi:type="dcterms:W3CDTF">2025-03-18T09:13:08Z</dcterms:created>
  <dcterms:modified xsi:type="dcterms:W3CDTF">2025-03-18T11:51:49Z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