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4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0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7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992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07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4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6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2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3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3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7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CB47-9D61-4D32-B168-F83010602735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945E10-85B9-4394-922A-A6835347B8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1" y="1969719"/>
            <a:ext cx="9905999" cy="3541714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ASSIGENMENT – </a:t>
            </a:r>
            <a:r>
              <a:rPr lang="en-US" sz="2727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IN" sz="2727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defTabSz="914396">
              <a:buNone/>
              <a:defRPr/>
            </a:pPr>
            <a:r>
              <a:rPr lang="en-US" sz="2727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727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olving </a:t>
            </a:r>
            <a:endParaRPr lang="en-IN" sz="2727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defTabSz="914396">
              <a:buNone/>
              <a:defRPr/>
            </a:pPr>
            <a:r>
              <a:rPr lang="en-IN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BBA 1</a:t>
            </a:r>
            <a:r>
              <a:rPr lang="en-IN" sz="2727" b="1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IN" sz="272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077404" y="4634056"/>
            <a:ext cx="2379085" cy="72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/>
            <a:r>
              <a:rPr lang="en-IN" altLang="en-US" sz="2182" b="1" u="sng" dirty="0"/>
              <a:t>Submitted </a:t>
            </a:r>
            <a:r>
              <a:rPr lang="en-IN" altLang="en-US" sz="2182" b="1" u="sng" dirty="0" smtClean="0"/>
              <a:t>By-</a:t>
            </a:r>
            <a:endParaRPr lang="en-US" altLang="en-US" sz="1909" dirty="0"/>
          </a:p>
          <a:p>
            <a:pPr eaLnBrk="1" hangingPunct="1"/>
            <a:r>
              <a:rPr lang="en-US" altLang="en-US" sz="1909" dirty="0"/>
              <a:t>Shankh 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54097" y="4628541"/>
            <a:ext cx="2379085" cy="759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ts val="2618"/>
              </a:lnSpc>
            </a:pPr>
            <a:r>
              <a:rPr lang="en-US" altLang="en-US" sz="2182" b="1" u="sng" dirty="0"/>
              <a:t>Submitted To- </a:t>
            </a:r>
          </a:p>
          <a:p>
            <a:pPr eaLnBrk="1" hangingPunct="1">
              <a:lnSpc>
                <a:spcPts val="2618"/>
              </a:lnSpc>
            </a:pPr>
            <a:r>
              <a:rPr lang="en-US" altLang="en-US" sz="1909" dirty="0" smtClean="0"/>
              <a:t>Dr. Meenal </a:t>
            </a:r>
            <a:r>
              <a:rPr lang="en-US" altLang="en-US" sz="1909" dirty="0"/>
              <a:t>S</a:t>
            </a:r>
            <a:r>
              <a:rPr lang="en-US" altLang="en-US" sz="1909" dirty="0" smtClean="0"/>
              <a:t>harma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74950" y="-7074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9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4015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200642"/>
              </p:ext>
            </p:extLst>
          </p:nvPr>
        </p:nvGraphicFramePr>
        <p:xfrm>
          <a:off x="5638800" y="594906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594906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974" y="1337707"/>
            <a:ext cx="8040052" cy="45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 To test the case study design.</a:t>
            </a:r>
          </a:p>
          <a:p>
            <a:r>
              <a:rPr lang="en-IN" sz="2000" dirty="0"/>
              <a:t> T</a:t>
            </a:r>
            <a:r>
              <a:rPr lang="en-IN" sz="2000" dirty="0" smtClean="0"/>
              <a:t>o improve the research process. </a:t>
            </a:r>
          </a:p>
          <a:p>
            <a:r>
              <a:rPr lang="en-IN" sz="2000" dirty="0"/>
              <a:t> T</a:t>
            </a:r>
            <a:r>
              <a:rPr lang="en-IN" sz="2000" dirty="0" smtClean="0"/>
              <a:t>o enhance planning skills.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To provide a tentative solution.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23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</a:t>
            </a:r>
            <a:endParaRPr lang="en-IN" sz="6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84"/>
            <a:ext cx="10515600" cy="4995799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What are the problems?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i="1" dirty="0"/>
              <a:t>Saving land slide victims at Kalnu Hills.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US" i="1" dirty="0"/>
              <a:t>Saving Ratnanagar highway accident victims.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 </a:t>
            </a:r>
            <a:r>
              <a:rPr lang="en-IN" i="1" dirty="0"/>
              <a:t>Restoring the fish plates</a:t>
            </a:r>
            <a:r>
              <a:rPr lang="en-IN" i="1" dirty="0" smtClean="0"/>
              <a:t>.</a:t>
            </a:r>
          </a:p>
          <a:p>
            <a:pPr marL="0" indent="0">
              <a:buNone/>
            </a:pPr>
            <a:endParaRPr lang="en-IN" sz="2000" i="1" dirty="0" smtClean="0"/>
          </a:p>
          <a:p>
            <a:r>
              <a:rPr lang="en-US" dirty="0" smtClean="0"/>
              <a:t>Numbers of member available:8</a:t>
            </a:r>
            <a:endParaRPr lang="en-US" dirty="0"/>
          </a:p>
          <a:p>
            <a:r>
              <a:rPr lang="en-US" dirty="0" smtClean="0"/>
              <a:t>Time now:5 </a:t>
            </a:r>
            <a:r>
              <a:rPr lang="en-US" dirty="0"/>
              <a:t>PM</a:t>
            </a:r>
          </a:p>
          <a:p>
            <a:r>
              <a:rPr lang="en-US" dirty="0" smtClean="0"/>
              <a:t>Time needed for discussion and planning: </a:t>
            </a:r>
            <a:r>
              <a:rPr lang="en-US" dirty="0"/>
              <a:t>10 </a:t>
            </a:r>
            <a:r>
              <a:rPr lang="en-US" dirty="0" smtClean="0"/>
              <a:t>Minutes</a:t>
            </a:r>
          </a:p>
          <a:p>
            <a:r>
              <a:rPr lang="en-US" dirty="0" smtClean="0"/>
              <a:t>Time now: 5:10 PM</a:t>
            </a:r>
          </a:p>
          <a:p>
            <a:r>
              <a:rPr lang="en-US" dirty="0" smtClean="0"/>
              <a:t>Number of teams: </a:t>
            </a:r>
            <a:r>
              <a:rPr lang="en-US" dirty="0"/>
              <a:t>3 </a:t>
            </a:r>
            <a:r>
              <a:rPr lang="en-US" dirty="0" smtClean="0"/>
              <a:t>Teams</a:t>
            </a:r>
            <a:endParaRPr lang="en-US" dirty="0"/>
          </a:p>
          <a:p>
            <a:pPr marL="0" indent="0">
              <a:buNone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37360" y="6044398"/>
            <a:ext cx="1009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rgbClr val="282829"/>
                </a:solidFill>
                <a:effectLst/>
                <a:latin typeface="-apple-system"/>
              </a:rPr>
              <a:t>All the three teams will dispatch at 5:10 pm to address their respective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1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8328"/>
            <a:ext cx="10515600" cy="58386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1: To save the land slide victims.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Number </a:t>
            </a:r>
            <a:r>
              <a:rPr lang="en-US" i="1" dirty="0"/>
              <a:t>of men deployed: </a:t>
            </a:r>
            <a:r>
              <a:rPr lang="en-US" i="1" dirty="0" smtClean="0"/>
              <a:t>4</a:t>
            </a:r>
          </a:p>
          <a:p>
            <a:pPr marL="0" indent="0">
              <a:buNone/>
            </a:pPr>
            <a:r>
              <a:rPr lang="en-US" i="1" dirty="0" smtClean="0"/>
              <a:t>Solution: 1) They will call the NDRF and hospital team with phone\PCO.</a:t>
            </a:r>
          </a:p>
          <a:p>
            <a:pPr marL="0" indent="0">
              <a:buNone/>
            </a:pPr>
            <a:r>
              <a:rPr lang="en-US" i="1" dirty="0"/>
              <a:t>	 </a:t>
            </a:r>
            <a:r>
              <a:rPr lang="en-US" i="1" dirty="0" smtClean="0"/>
              <a:t>       2) They will now reach kalnu hills by taxi.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       3) They will take some basic equipment to help the people.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        4) While the NDRF team reaches and assist them.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Distance: 3 </a:t>
            </a:r>
            <a:r>
              <a:rPr lang="en-US" i="1" dirty="0" smtClean="0"/>
              <a:t>km.</a:t>
            </a:r>
          </a:p>
          <a:p>
            <a:r>
              <a:rPr lang="en-US" i="1" dirty="0" smtClean="0"/>
              <a:t>Speed </a:t>
            </a:r>
            <a:r>
              <a:rPr lang="en-US" i="1" dirty="0"/>
              <a:t>of taxi:60kmph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Time </a:t>
            </a:r>
            <a:r>
              <a:rPr lang="en-US" i="1" dirty="0"/>
              <a:t>Now:5:10 pm</a:t>
            </a:r>
            <a:endParaRPr lang="en-US" dirty="0"/>
          </a:p>
          <a:p>
            <a:r>
              <a:rPr lang="en-US" i="1" dirty="0"/>
              <a:t>Time of reaching the spot: 5:20 pm.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87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616"/>
            <a:ext cx="10515600" cy="5820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2: To save the Ratnanagar road accident victims.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 of men </a:t>
            </a:r>
            <a:r>
              <a:rPr lang="en-US" dirty="0" smtClean="0"/>
              <a:t>deployed:2</a:t>
            </a:r>
          </a:p>
          <a:p>
            <a:pPr marL="0" indent="0">
              <a:buNone/>
            </a:pPr>
            <a:r>
              <a:rPr lang="en-US" dirty="0" smtClean="0"/>
              <a:t>Solution: 1)Will </a:t>
            </a:r>
            <a:r>
              <a:rPr lang="en-US" dirty="0"/>
              <a:t>hire another taxi and reach the accident spot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2) </a:t>
            </a:r>
            <a:r>
              <a:rPr lang="en-US" dirty="0"/>
              <a:t>First aid the </a:t>
            </a:r>
            <a:r>
              <a:rPr lang="en-US" dirty="0" smtClean="0"/>
              <a:t>victims </a:t>
            </a:r>
            <a:r>
              <a:rPr lang="en-US" dirty="0"/>
              <a:t>and take them to the hospital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dirty="0" smtClean="0"/>
              <a:t>Time now: 5:10 PM.</a:t>
            </a:r>
          </a:p>
          <a:p>
            <a:r>
              <a:rPr lang="en-US" dirty="0"/>
              <a:t> </a:t>
            </a:r>
            <a:r>
              <a:rPr lang="en-US" dirty="0" smtClean="0"/>
              <a:t>Time when reached the accident sport: 5:20 PM.</a:t>
            </a:r>
          </a:p>
          <a:p>
            <a:r>
              <a:rPr lang="en-US" dirty="0"/>
              <a:t> </a:t>
            </a:r>
            <a:r>
              <a:rPr lang="en-US" dirty="0" smtClean="0"/>
              <a:t>Time when reached the hospital: 5:40 PM.</a:t>
            </a:r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after finishing this task the team will move forward to the market.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Collect all the luggage and will reach the railway station.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3: To restore the fish plates.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Number of men </a:t>
            </a:r>
            <a:r>
              <a:rPr lang="en-US" i="1" dirty="0" smtClean="0"/>
              <a:t>deployed</a:t>
            </a:r>
            <a:r>
              <a:rPr lang="en-US" dirty="0" smtClean="0"/>
              <a:t>:2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Solution:1)The </a:t>
            </a:r>
            <a:r>
              <a:rPr lang="en-US" i="1" dirty="0"/>
              <a:t>2 members will board the same taxi hired for problem 2 </a:t>
            </a:r>
            <a:r>
              <a:rPr lang="en-US" i="1" dirty="0" smtClean="0"/>
              <a:t>and </a:t>
            </a:r>
            <a:r>
              <a:rPr lang="en-US" i="1" dirty="0"/>
              <a:t>get down at </a:t>
            </a:r>
            <a:r>
              <a:rPr lang="en-US" i="1" dirty="0" smtClean="0"/>
              <a:t>	  		   railway </a:t>
            </a:r>
            <a:r>
              <a:rPr lang="en-US" i="1" dirty="0"/>
              <a:t>track crossing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 	        2)Reach </a:t>
            </a:r>
            <a:r>
              <a:rPr lang="en-US" i="1" dirty="0"/>
              <a:t>the railway station and inform the officials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dirty="0"/>
              <a:t>	 </a:t>
            </a:r>
            <a:r>
              <a:rPr lang="en-US" i="1" dirty="0" smtClean="0"/>
              <a:t>       3) </a:t>
            </a:r>
            <a:r>
              <a:rPr lang="en-US" i="1" dirty="0"/>
              <a:t>With the help of railway officials and </a:t>
            </a:r>
            <a:r>
              <a:rPr lang="en-US" i="1" dirty="0" smtClean="0"/>
              <a:t>labors, </a:t>
            </a:r>
            <a:r>
              <a:rPr lang="en-US" i="1" dirty="0"/>
              <a:t>reach the </a:t>
            </a:r>
            <a:r>
              <a:rPr lang="en-US" i="1" dirty="0" smtClean="0"/>
              <a:t>spot and </a:t>
            </a:r>
            <a:r>
              <a:rPr lang="en-US" i="1" dirty="0"/>
              <a:t>ensures restoring </a:t>
            </a:r>
            <a:r>
              <a:rPr lang="en-US" i="1" dirty="0" smtClean="0"/>
              <a:t>		     of </a:t>
            </a:r>
            <a:r>
              <a:rPr lang="en-US" i="1" dirty="0"/>
              <a:t>the fish plates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Time before activity: 5:10 PM</a:t>
            </a:r>
          </a:p>
          <a:p>
            <a:r>
              <a:rPr lang="en-US" i="1" dirty="0" smtClean="0"/>
              <a:t>Time required: 50 minutes </a:t>
            </a:r>
          </a:p>
          <a:p>
            <a:r>
              <a:rPr lang="en-US" i="1" dirty="0"/>
              <a:t> </a:t>
            </a:r>
            <a:r>
              <a:rPr lang="en-IN" dirty="0"/>
              <a:t> Time after activity: 6:00 PM 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outcomes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164" y="1905000"/>
            <a:ext cx="8915400" cy="3777622"/>
          </a:xfrm>
        </p:spPr>
        <p:txBody>
          <a:bodyPr/>
          <a:lstStyle/>
          <a:p>
            <a:r>
              <a:rPr lang="en-IN" dirty="0" smtClean="0"/>
              <a:t>Importance  of researcher humility </a:t>
            </a:r>
          </a:p>
          <a:p>
            <a:r>
              <a:rPr lang="en-IN" dirty="0"/>
              <a:t>I</a:t>
            </a:r>
            <a:r>
              <a:rPr lang="en-IN" dirty="0" smtClean="0"/>
              <a:t>mportance of preventing misunderstanding rather than troubleshooting </a:t>
            </a:r>
            <a:endParaRPr lang="en-IN" dirty="0"/>
          </a:p>
          <a:p>
            <a:r>
              <a:rPr lang="en-IN" dirty="0"/>
              <a:t>D</a:t>
            </a:r>
            <a:r>
              <a:rPr lang="en-IN" dirty="0" smtClean="0"/>
              <a:t>efining priorities </a:t>
            </a:r>
          </a:p>
          <a:p>
            <a:r>
              <a:rPr lang="en-IN" dirty="0"/>
              <a:t>A</a:t>
            </a:r>
            <a:r>
              <a:rPr lang="en-IN" dirty="0" smtClean="0"/>
              <a:t>uthentic collaboration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964" t="-144000" r="8964" b="156737"/>
          <a:stretch/>
        </p:blipFill>
        <p:spPr>
          <a:xfrm>
            <a:off x="4514850" y="2705100"/>
            <a:ext cx="3162300" cy="1263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804"/>
          <a:stretch/>
        </p:blipFill>
        <p:spPr>
          <a:xfrm>
            <a:off x="3923157" y="4413705"/>
            <a:ext cx="4345686" cy="16751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634877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213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Century Gothic</vt:lpstr>
      <vt:lpstr>Rockwell</vt:lpstr>
      <vt:lpstr>Wingdings</vt:lpstr>
      <vt:lpstr>Wingdings 3</vt:lpstr>
      <vt:lpstr>Wisp</vt:lpstr>
      <vt:lpstr>Microsoft Word Document</vt:lpstr>
      <vt:lpstr>PowerPoint Presentation</vt:lpstr>
      <vt:lpstr>About the case </vt:lpstr>
      <vt:lpstr>Learning Objective </vt:lpstr>
      <vt:lpstr>Planning </vt:lpstr>
      <vt:lpstr>PowerPoint Presentation</vt:lpstr>
      <vt:lpstr>PowerPoint Presentation</vt:lpstr>
      <vt:lpstr>PowerPoint Presentation</vt:lpstr>
      <vt:lpstr>Learning outcomes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triphmailone@gmail.com</dc:creator>
  <cp:lastModifiedBy>triphmailone@gmail.com</cp:lastModifiedBy>
  <cp:revision>15</cp:revision>
  <dcterms:created xsi:type="dcterms:W3CDTF">2022-10-19T14:19:00Z</dcterms:created>
  <dcterms:modified xsi:type="dcterms:W3CDTF">2022-10-20T19:38:05Z</dcterms:modified>
</cp:coreProperties>
</file>