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6" r:id="rId4"/>
    <p:sldId id="258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5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6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9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8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57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9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3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82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2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5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1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6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4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2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3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C0AD6B-9455-4FBF-B42D-55A37219521F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B01A74-2DEF-48B9-BAC9-12641477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2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7404" y="1425875"/>
            <a:ext cx="9905999" cy="3541714"/>
          </a:xfrm>
        </p:spPr>
        <p:txBody>
          <a:bodyPr/>
          <a:lstStyle/>
          <a:p>
            <a:pPr marL="0" indent="0" algn="ctr" defTabSz="914396">
              <a:buNone/>
              <a:defRPr/>
            </a:pPr>
            <a:r>
              <a:rPr lang="en-US" sz="2727" dirty="0">
                <a:solidFill>
                  <a:srgbClr val="FFFF00"/>
                </a:solidFill>
              </a:rPr>
              <a:t>ASSIGENMENT – 1</a:t>
            </a:r>
            <a:endParaRPr lang="en-IN" sz="2727" dirty="0">
              <a:solidFill>
                <a:srgbClr val="FFFF00"/>
              </a:solidFill>
            </a:endParaRPr>
          </a:p>
          <a:p>
            <a:pPr marL="0" indent="0" algn="ctr" defTabSz="914396">
              <a:buNone/>
              <a:defRPr/>
            </a:pPr>
            <a:r>
              <a:rPr lang="en-IN" sz="2727" dirty="0" smtClean="0">
                <a:solidFill>
                  <a:srgbClr val="FFFF00"/>
                </a:solidFill>
              </a:rPr>
              <a:t>VRIO analysis </a:t>
            </a:r>
            <a:endParaRPr lang="en-IN" sz="2727" dirty="0">
              <a:solidFill>
                <a:srgbClr val="FFFF00"/>
              </a:solidFill>
            </a:endParaRPr>
          </a:p>
          <a:p>
            <a:pPr marL="0" indent="0" algn="ctr" defTabSz="914396">
              <a:buNone/>
              <a:defRPr/>
            </a:pPr>
            <a:r>
              <a:rPr lang="en-IN" sz="2727" dirty="0">
                <a:solidFill>
                  <a:srgbClr val="FFFF00"/>
                </a:solidFill>
              </a:rPr>
              <a:t>BBA 1</a:t>
            </a:r>
            <a:r>
              <a:rPr lang="en-IN" sz="2727" baseline="30000" dirty="0">
                <a:solidFill>
                  <a:srgbClr val="FFFF00"/>
                </a:solidFill>
              </a:rPr>
              <a:t>st</a:t>
            </a:r>
            <a:r>
              <a:rPr lang="en-IN" sz="2727" dirty="0">
                <a:solidFill>
                  <a:srgbClr val="FFFF00"/>
                </a:solidFill>
              </a:rPr>
              <a:t> SEM (2022-23)</a:t>
            </a:r>
          </a:p>
          <a:p>
            <a:pPr marL="0" indent="0" defTabSz="914396">
              <a:buNone/>
              <a:defRPr/>
            </a:pPr>
            <a:endParaRPr lang="en-IN" sz="2000" dirty="0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077404" y="4634056"/>
            <a:ext cx="2379085" cy="72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IN" altLang="en-US" sz="2182" b="1" u="sng" dirty="0">
                <a:solidFill>
                  <a:srgbClr val="FFFF00"/>
                </a:solidFill>
              </a:rPr>
              <a:t>Submitted </a:t>
            </a:r>
            <a:r>
              <a:rPr lang="en-IN" altLang="en-US" sz="2182" b="1" u="sng" dirty="0" smtClean="0">
                <a:solidFill>
                  <a:srgbClr val="FFFF00"/>
                </a:solidFill>
              </a:rPr>
              <a:t>By-</a:t>
            </a:r>
            <a:endParaRPr lang="en-US" altLang="en-US" sz="1909" dirty="0"/>
          </a:p>
          <a:p>
            <a:pPr eaLnBrk="1" hangingPunct="1"/>
            <a:r>
              <a:rPr lang="en-US" altLang="en-US" sz="1909" dirty="0"/>
              <a:t>Shankh 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54097" y="4628541"/>
            <a:ext cx="2379085" cy="73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ts val="2618"/>
              </a:lnSpc>
            </a:pPr>
            <a:r>
              <a:rPr lang="en-US" altLang="en-US" sz="2182" b="1" u="sng" dirty="0">
                <a:solidFill>
                  <a:srgbClr val="FFFF00"/>
                </a:solidFill>
              </a:rPr>
              <a:t>Submitted To- </a:t>
            </a:r>
          </a:p>
          <a:p>
            <a:pPr eaLnBrk="1" hangingPunct="1">
              <a:lnSpc>
                <a:spcPts val="2618"/>
              </a:lnSpc>
            </a:pPr>
            <a:r>
              <a:rPr lang="en-US" altLang="en-US" sz="1909" dirty="0" smtClean="0"/>
              <a:t>Dr. Meenal </a:t>
            </a:r>
            <a:r>
              <a:rPr lang="en-US" altLang="en-US" sz="1909" dirty="0"/>
              <a:t>S</a:t>
            </a:r>
            <a:r>
              <a:rPr lang="en-US" altLang="en-US" sz="1909" dirty="0" smtClean="0"/>
              <a:t>harma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74950" y="-7074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6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IN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</a:t>
            </a:r>
            <a:endParaRPr lang="en-IN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11381"/>
            <a:ext cx="8534400" cy="3615267"/>
          </a:xfrm>
        </p:spPr>
        <p:txBody>
          <a:bodyPr/>
          <a:lstStyle/>
          <a:p>
            <a:r>
              <a:rPr lang="en-IN" dirty="0"/>
              <a:t> T</a:t>
            </a:r>
            <a:r>
              <a:rPr lang="en-IN" dirty="0" smtClean="0"/>
              <a:t>o understand VRIO analysis.</a:t>
            </a:r>
            <a:endParaRPr lang="en-IN" dirty="0"/>
          </a:p>
          <a:p>
            <a:r>
              <a:rPr lang="en-IN" dirty="0" smtClean="0"/>
              <a:t> List the key areas of internal company analysis. </a:t>
            </a:r>
          </a:p>
          <a:p>
            <a:r>
              <a:rPr lang="en-IN" dirty="0"/>
              <a:t> T</a:t>
            </a:r>
            <a:r>
              <a:rPr lang="en-IN" dirty="0" smtClean="0"/>
              <a:t>o analysis the targeted market. </a:t>
            </a:r>
          </a:p>
          <a:p>
            <a:r>
              <a:rPr lang="en-IN" dirty="0"/>
              <a:t> T</a:t>
            </a:r>
            <a:r>
              <a:rPr lang="en-IN" dirty="0" smtClean="0"/>
              <a:t>o gain in-depth knowledge of the company.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1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57948" y="372532"/>
            <a:ext cx="10535476" cy="1547708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brand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IN" sz="4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parle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0496" y="1399032"/>
            <a:ext cx="10910380" cy="48280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1929, we have grown to</a:t>
            </a:r>
            <a:br>
              <a:rPr lang="en-US" dirty="0"/>
            </a:br>
            <a:r>
              <a:rPr lang="en-US" dirty="0"/>
              <a:t>become India's leading</a:t>
            </a:r>
            <a:br>
              <a:rPr lang="en-US" dirty="0"/>
            </a:br>
            <a:r>
              <a:rPr lang="en-US" dirty="0"/>
              <a:t>manufacturer of biscuits and</a:t>
            </a:r>
            <a:br>
              <a:rPr lang="en-US" dirty="0"/>
            </a:br>
            <a:r>
              <a:rPr lang="en-US" dirty="0" smtClean="0"/>
              <a:t>confectionery.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Parle name symbolizes</a:t>
            </a:r>
            <a:br>
              <a:rPr lang="en-US" dirty="0"/>
            </a:br>
            <a:r>
              <a:rPr lang="en-US" dirty="0"/>
              <a:t>quality, nutrition and superior taste.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12" y="2280284"/>
            <a:ext cx="5426600" cy="30655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02531" y="1910952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factory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45144" y="154162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Founder – Mr. Mohanlal Dayal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66137" y="6488668"/>
            <a:ext cx="890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 - https://www.parleproducts.com/brands/parle-g</a:t>
            </a:r>
          </a:p>
        </p:txBody>
      </p:sp>
    </p:spTree>
    <p:extLst>
      <p:ext uri="{BB962C8B-B14F-4D97-AF65-F5344CB8AC3E}">
        <p14:creationId xmlns:p14="http://schemas.microsoft.com/office/powerpoint/2010/main" val="16385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57948" y="372532"/>
            <a:ext cx="10535476" cy="154770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popular products 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81" y="1689925"/>
            <a:ext cx="2574227" cy="2574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413" y="1689925"/>
            <a:ext cx="2574227" cy="2574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45" y="1689924"/>
            <a:ext cx="4698740" cy="2574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81" y="4405693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911" y="4405691"/>
            <a:ext cx="2143125" cy="214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583" y="4386640"/>
            <a:ext cx="2095500" cy="21812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630" y="4405691"/>
            <a:ext cx="415313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57" y="1307397"/>
            <a:ext cx="6204843" cy="50283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79551" y="430014"/>
            <a:ext cx="5432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r>
              <a:rPr lang="en-I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81104" y="4494014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Poppins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4720" y="1689411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Melody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1169" y="204357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Parle G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9410" y="1689411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Black bourbon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43152" y="412468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Rusk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0021" y="2440757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Milano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1082" y="2071425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Hide &amp; seek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706" b="7166"/>
          <a:stretch/>
        </p:blipFill>
        <p:spPr>
          <a:xfrm>
            <a:off x="155275" y="750498"/>
            <a:ext cx="11885087" cy="5391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382439" y="3368614"/>
            <a:ext cx="28438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Offering superior </a:t>
            </a:r>
            <a:r>
              <a:rPr lang="en-IN" dirty="0" smtClean="0">
                <a:solidFill>
                  <a:schemeClr val="bg1"/>
                </a:solidFill>
              </a:rPr>
              <a:t>taste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Offering affordable     rates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6281" y="3368614"/>
            <a:ext cx="268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Available at very low prices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188" y="4014945"/>
            <a:ext cx="2599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Was the first to launch biscuits in market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7076" y="3368614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Pricing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7076" y="3737946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Product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7076" y="4107278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Packaging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07076" y="4476610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Branding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9178505" y="3368614"/>
            <a:ext cx="2263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Supreme distributing </a:t>
            </a:r>
            <a:r>
              <a:rPr lang="en-US" dirty="0" smtClean="0">
                <a:solidFill>
                  <a:schemeClr val="bg1"/>
                </a:solidFill>
              </a:rPr>
              <a:t>network.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31930" y="4291944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Renowned brand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05"/>
          <a:stretch/>
        </p:blipFill>
        <p:spPr>
          <a:xfrm>
            <a:off x="2362200" y="130594"/>
            <a:ext cx="7467601" cy="64136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3123" y="1415534"/>
            <a:ext cx="2124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Long standing in community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3402" y="2061865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People,staff,value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2526" y="2431197"/>
            <a:ext cx="2625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Community integration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0378" y="1415534"/>
            <a:ext cx="2618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be empowered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0790" y="1877199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Quality of service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055" y="2338864"/>
            <a:ext cx="2143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Best product at low </a:t>
            </a:r>
            <a:r>
              <a:rPr lang="en-US" dirty="0" smtClean="0">
                <a:solidFill>
                  <a:schemeClr val="bg1"/>
                </a:solidFill>
              </a:rPr>
              <a:t>prize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12115" y="5057359"/>
            <a:ext cx="2392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Better marketing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2646" y="5343625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Pushy/arrogant!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3151" y="5611357"/>
            <a:ext cx="2189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 to more resources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02978" y="534432"/>
            <a:ext cx="1" cy="1413139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808368" y="4460240"/>
            <a:ext cx="1103380" cy="671916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3950" y="5158959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Service providers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51804" y="5571579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Offers similar services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3950" y="5940911"/>
            <a:ext cx="2902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Follow same standard of regulation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08152" y="5242025"/>
            <a:ext cx="244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Multiple factories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08152" y="5611357"/>
            <a:ext cx="3515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 to multiple services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08152" y="5980689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Additional resources 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51200" y="4362468"/>
            <a:ext cx="1335105" cy="768332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93151" y="14862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Personal relationship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42742" y="534432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86305" y="501471"/>
            <a:ext cx="122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Genuine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96649" y="2717463"/>
            <a:ext cx="1921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Committed 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163077" y="861536"/>
            <a:ext cx="428628" cy="1261463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26360" y="854323"/>
            <a:ext cx="540605" cy="1279642"/>
          </a:xfrm>
          <a:prstGeom prst="straightConnector1">
            <a:avLst/>
          </a:prstGeom>
          <a:ln w="57150"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0204" y="356642"/>
            <a:ext cx="2547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Competitive 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1528" y="879862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Advantage 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0593" y="135397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Mapping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N" dirty="0" smtClean="0"/>
              <a:t>LEARNING OUTCOMES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93499"/>
            <a:ext cx="8534400" cy="3615267"/>
          </a:xfrm>
        </p:spPr>
        <p:txBody>
          <a:bodyPr/>
          <a:lstStyle/>
          <a:p>
            <a:r>
              <a:rPr lang="en-IN" dirty="0" smtClean="0"/>
              <a:t> Came to find various pros and corns of the company.</a:t>
            </a:r>
          </a:p>
          <a:p>
            <a:r>
              <a:rPr lang="en-IN" dirty="0"/>
              <a:t> C</a:t>
            </a:r>
            <a:r>
              <a:rPr lang="en-IN" dirty="0" smtClean="0"/>
              <a:t>ame to know about competitive advantages.</a:t>
            </a:r>
          </a:p>
          <a:p>
            <a:r>
              <a:rPr lang="en-IN" dirty="0"/>
              <a:t> </a:t>
            </a:r>
            <a:r>
              <a:rPr lang="en-IN" dirty="0" smtClean="0"/>
              <a:t>Improves research process.</a:t>
            </a:r>
          </a:p>
          <a:p>
            <a:r>
              <a:rPr lang="en-IN" dirty="0" smtClean="0"/>
              <a:t> </a:t>
            </a:r>
            <a:r>
              <a:rPr lang="en-IN" dirty="0"/>
              <a:t>H</a:t>
            </a:r>
            <a:r>
              <a:rPr lang="en-IN" dirty="0" smtClean="0"/>
              <a:t>elps In grooming organization. 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165"/>
          <a:stretch/>
        </p:blipFill>
        <p:spPr>
          <a:xfrm>
            <a:off x="3924935" y="4896210"/>
            <a:ext cx="4342130" cy="17461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8695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1846</TotalTime>
  <Words>204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Rockwell</vt:lpstr>
      <vt:lpstr>Wingdings 3</vt:lpstr>
      <vt:lpstr>Slice</vt:lpstr>
      <vt:lpstr>PowerPoint Presentation</vt:lpstr>
      <vt:lpstr>Objective </vt:lpstr>
      <vt:lpstr> About the brand    parle</vt:lpstr>
      <vt:lpstr>Most popular products </vt:lpstr>
      <vt:lpstr>PowerPoint Presentation</vt:lpstr>
      <vt:lpstr>PowerPoint Presentation</vt:lpstr>
      <vt:lpstr>PowerPoint Presentation</vt:lpstr>
      <vt:lpstr>LEARNING OUTCOMES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24</cp:revision>
  <dcterms:created xsi:type="dcterms:W3CDTF">2022-10-14T19:21:54Z</dcterms:created>
  <dcterms:modified xsi:type="dcterms:W3CDTF">2022-10-20T19:02:30Z</dcterms:modified>
</cp:coreProperties>
</file>