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4DA0C2-79AF-488C-AE84-26152A3A27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 Assignment(1)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9B5B78-4C2B-41D4-9D88-34B9AADE15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06/02/24 10:59:13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D4331E0-9107-4459-BE03-21479F422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2024-02-06T17:29:13Z</dcterms:created>
  <dcterms:modified xsi:type="dcterms:W3CDTF">2024-02-06T17:29:13Z</dcterms:modified>
</cp:coreProperties>
</file>