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8" d="100"/>
          <a:sy n="88" d="100"/>
        </p:scale>
        <p:origin x="-2002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9CA1D-130A-466B-AC4D-F6FB5D3F6F3C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D1E55-9733-41B9-AD5D-604EE1BEE7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D1E55-9733-41B9-AD5D-604EE1BEE7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What </a:t>
            </a:r>
            <a:r>
              <a:rPr lang="en-US" b="1" dirty="0" smtClean="0"/>
              <a:t>is chronic heart disease?</a:t>
            </a:r>
          </a:p>
          <a:p>
            <a:pPr>
              <a:buNone/>
            </a:pPr>
            <a:r>
              <a:rPr lang="en-US" sz="2400" dirty="0" smtClean="0"/>
              <a:t>     In this disease the arteries which take the oxygenated blood to the heart gets narrowed causing high BP , chest pain , heart attach , and cardiac arrest can also happen.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 has become heart attack hub of the world.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2" name="AutoShape 2" descr="Coronary Artery Disease: Symptoms, Causes &amp; Treat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4" name="AutoShape 4" descr="Coronary Artery Disease: Symptoms, Causes &amp; Treat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6" name="Picture 6" descr="Coronary Artery Disease: Symptoms, Causes &amp; Treat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505200"/>
            <a:ext cx="2966044" cy="2895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12192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(Reported by thetatvaindia on 3</a:t>
            </a:r>
            <a:r>
              <a:rPr lang="en-US" b="1" baseline="30000" dirty="0" smtClean="0"/>
              <a:t>rd</a:t>
            </a:r>
            <a:r>
              <a:rPr lang="en-US" b="1" dirty="0" smtClean="0"/>
              <a:t> </a:t>
            </a:r>
            <a:r>
              <a:rPr lang="en-US" b="1" dirty="0" smtClean="0"/>
              <a:t>October 2022)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most common cause of heart disease are:-</a:t>
            </a:r>
          </a:p>
          <a:p>
            <a:r>
              <a:rPr lang="en-US" dirty="0" smtClean="0"/>
              <a:t>Pollution </a:t>
            </a:r>
          </a:p>
          <a:p>
            <a:r>
              <a:rPr lang="en-US" dirty="0" smtClean="0"/>
              <a:t>Depression </a:t>
            </a:r>
          </a:p>
          <a:p>
            <a:r>
              <a:rPr lang="en-US" dirty="0" smtClean="0"/>
              <a:t>Increased screen time</a:t>
            </a:r>
          </a:p>
          <a:p>
            <a:r>
              <a:rPr lang="en-US" dirty="0" smtClean="0"/>
              <a:t>High sugar intake, high carbs in diet </a:t>
            </a:r>
          </a:p>
          <a:p>
            <a:r>
              <a:rPr lang="en-US" dirty="0" smtClean="0"/>
              <a:t>Lack of exercise </a:t>
            </a:r>
          </a:p>
          <a:p>
            <a:r>
              <a:rPr lang="en-US" dirty="0" smtClean="0"/>
              <a:t>Smoking </a:t>
            </a:r>
          </a:p>
          <a:p>
            <a:r>
              <a:rPr lang="en-US" dirty="0" smtClean="0"/>
              <a:t>Heavy drinking(of alcohol)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cause for the disease.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88</TotalTime>
  <Words>95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India has become heart attack hub of the world.</vt:lpstr>
      <vt:lpstr>Root cause for the disease.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has become heart attack hub of the world.</dc:title>
  <dc:creator>Ashutosh</dc:creator>
  <cp:lastModifiedBy>Ashutosh</cp:lastModifiedBy>
  <cp:revision>3</cp:revision>
  <dcterms:created xsi:type="dcterms:W3CDTF">2006-08-16T00:00:00Z</dcterms:created>
  <dcterms:modified xsi:type="dcterms:W3CDTF">2022-10-06T08:32:14Z</dcterms:modified>
</cp:coreProperties>
</file>