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5" r:id="rId2"/>
    <p:sldId id="261" r:id="rId3"/>
    <p:sldId id="256" r:id="rId4"/>
    <p:sldId id="262" r:id="rId5"/>
    <p:sldId id="260" r:id="rId6"/>
    <p:sldId id="263" r:id="rId7"/>
    <p:sldId id="264" r:id="rId8"/>
    <p:sldId id="266" r:id="rId9"/>
    <p:sldId id="267" r:id="rId10"/>
    <p:sldId id="270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AAD51-0C9D-42B1-A650-72A3102E239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E02DD-6F30-4FF8-A720-87FC0D4EA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84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7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62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841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11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7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367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05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2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4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55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39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8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53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5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67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3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FB0B5-18E1-4B61-B23F-3EEC358E613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1B19-C09E-4A26-8375-519F45244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0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Personalities:-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052918"/>
            <a:ext cx="1102360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 Ratan Tata 								       		 2. Mahatma Gandhi 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6394"/>
            <a:ext cx="4732405" cy="2966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70" y="2665064"/>
            <a:ext cx="2630170" cy="34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PERSONAILTY TRAITS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 Leadership </a:t>
            </a:r>
          </a:p>
          <a:p>
            <a:pPr>
              <a:lnSpc>
                <a:spcPct val="150000"/>
              </a:lnSpc>
            </a:pPr>
            <a:r>
              <a:rPr lang="en-IN" dirty="0"/>
              <a:t> S</a:t>
            </a:r>
            <a:r>
              <a:rPr lang="en-IN" dirty="0" smtClean="0"/>
              <a:t>tabilizer 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 Influencer </a:t>
            </a:r>
          </a:p>
          <a:p>
            <a:pPr>
              <a:lnSpc>
                <a:spcPct val="150000"/>
              </a:lnSpc>
            </a:pPr>
            <a:r>
              <a:rPr lang="en-IN" dirty="0"/>
              <a:t> M</a:t>
            </a:r>
            <a:r>
              <a:rPr lang="en-IN" dirty="0" smtClean="0"/>
              <a:t>otivator </a:t>
            </a:r>
          </a:p>
          <a:p>
            <a:pPr>
              <a:lnSpc>
                <a:spcPct val="150000"/>
              </a:lnSpc>
            </a:pPr>
            <a:r>
              <a:rPr lang="en-IN" dirty="0"/>
              <a:t> H</a:t>
            </a:r>
            <a:r>
              <a:rPr lang="en-IN" dirty="0" smtClean="0"/>
              <a:t>armonizer </a:t>
            </a:r>
          </a:p>
          <a:p>
            <a:pPr>
              <a:lnSpc>
                <a:spcPct val="150000"/>
              </a:lnSpc>
            </a:pPr>
            <a:r>
              <a:rPr lang="en-IN" dirty="0"/>
              <a:t> P</a:t>
            </a:r>
            <a:r>
              <a:rPr lang="en-IN" dirty="0" smtClean="0"/>
              <a:t>lanner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944" y="2052918"/>
            <a:ext cx="4994910" cy="27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12078"/>
            <a:ext cx="9404723" cy="1400530"/>
          </a:xfrm>
        </p:spPr>
        <p:txBody>
          <a:bodyPr/>
          <a:lstStyle/>
          <a:p>
            <a:r>
              <a:rPr lang="en-IN" dirty="0" smtClean="0"/>
              <a:t>MAJBUT YAA MAJBURI?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093" y="1524598"/>
            <a:ext cx="9403742" cy="419548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 Compulsion due to responsibilities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 K</a:t>
            </a:r>
            <a:r>
              <a:rPr lang="en-IN" dirty="0" smtClean="0"/>
              <a:t>hilafat movement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 N</a:t>
            </a:r>
            <a:r>
              <a:rPr lang="en-IN" dirty="0" smtClean="0"/>
              <a:t>on cooperation movement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 D</a:t>
            </a:r>
            <a:r>
              <a:rPr lang="en-IN" dirty="0" smtClean="0"/>
              <a:t>andi march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smtClean="0"/>
              <a:t>Gandhi Irwin impact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 C</a:t>
            </a:r>
            <a:r>
              <a:rPr lang="en-IN" dirty="0" smtClean="0"/>
              <a:t>hoosing Nehru over </a:t>
            </a:r>
            <a:r>
              <a:rPr lang="en-IN" dirty="0"/>
              <a:t>P</a:t>
            </a:r>
            <a:r>
              <a:rPr lang="en-IN" dirty="0" smtClean="0"/>
              <a:t>atel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smtClean="0"/>
              <a:t>India </a:t>
            </a:r>
            <a:r>
              <a:rPr lang="en-IN" dirty="0"/>
              <a:t>P</a:t>
            </a:r>
            <a:r>
              <a:rPr lang="en-IN" dirty="0" smtClean="0"/>
              <a:t>akistan partition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3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lesson I learned?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 Always do the right thing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 Forgiveness, not revenge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 S</a:t>
            </a:r>
            <a:r>
              <a:rPr lang="en-IN" dirty="0" smtClean="0"/>
              <a:t>imple living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 C</a:t>
            </a:r>
            <a:r>
              <a:rPr lang="en-IN" dirty="0" smtClean="0"/>
              <a:t>leanliness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smtClean="0"/>
              <a:t>See good in others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Ratan Tata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Born on 28</a:t>
            </a:r>
            <a:r>
              <a:rPr lang="en-IN" baseline="30000" dirty="0" smtClean="0"/>
              <a:t>th</a:t>
            </a:r>
            <a:r>
              <a:rPr lang="en-IN" dirty="0" smtClean="0"/>
              <a:t> December 1937 at Mumbai </a:t>
            </a:r>
          </a:p>
          <a:p>
            <a:pPr>
              <a:lnSpc>
                <a:spcPct val="150000"/>
              </a:lnSpc>
            </a:pPr>
            <a:r>
              <a:rPr lang="en-IN" dirty="0"/>
              <a:t>S</a:t>
            </a:r>
            <a:r>
              <a:rPr lang="en-IN" dirty="0" smtClean="0"/>
              <a:t>tudied at cornell university , USA / Harward, USA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Father- naval tata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Mother- sooni tata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Parents got divorced when </a:t>
            </a:r>
            <a:r>
              <a:rPr lang="en-IN" dirty="0"/>
              <a:t>R</a:t>
            </a:r>
            <a:r>
              <a:rPr lang="en-IN" dirty="0" smtClean="0"/>
              <a:t>atan tata was 10 years old  </a:t>
            </a:r>
          </a:p>
          <a:p>
            <a:pPr>
              <a:lnSpc>
                <a:spcPct val="150000"/>
              </a:lnSpc>
            </a:pPr>
            <a:r>
              <a:rPr lang="en-IN" dirty="0"/>
              <a:t>L</a:t>
            </a:r>
            <a:r>
              <a:rPr lang="en-IN" dirty="0" smtClean="0"/>
              <a:t>ived the whole life with his grandmother navajbai tata 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8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Personality traits 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Industrialist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Investor</a:t>
            </a:r>
          </a:p>
          <a:p>
            <a:pPr>
              <a:lnSpc>
                <a:spcPct val="150000"/>
              </a:lnSpc>
            </a:pPr>
            <a:r>
              <a:rPr lang="en-IN" dirty="0"/>
              <a:t>P</a:t>
            </a:r>
            <a:r>
              <a:rPr lang="en-IN" dirty="0" smtClean="0"/>
              <a:t>hilanthropist </a:t>
            </a:r>
          </a:p>
          <a:p>
            <a:pPr>
              <a:lnSpc>
                <a:spcPct val="150000"/>
              </a:lnSpc>
            </a:pPr>
            <a:r>
              <a:rPr lang="en-IN" dirty="0"/>
              <a:t>T</a:t>
            </a:r>
            <a:r>
              <a:rPr lang="en-IN" dirty="0" smtClean="0"/>
              <a:t>rained pilot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Padma </a:t>
            </a:r>
            <a:r>
              <a:rPr lang="en-IN" dirty="0"/>
              <a:t>S</a:t>
            </a:r>
            <a:r>
              <a:rPr lang="en-IN" dirty="0" smtClean="0"/>
              <a:t>hri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Padma Vibhushan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2189073"/>
            <a:ext cx="4701381" cy="2632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9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</a:t>
            </a:r>
            <a:r>
              <a:rPr lang="en-IN" dirty="0"/>
              <a:t>R</a:t>
            </a:r>
            <a:r>
              <a:rPr lang="en-IN" dirty="0" smtClean="0"/>
              <a:t>atan tata started his currier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30" y="1626198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First job at tata steel at Jamshedpur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</a:t>
            </a:r>
            <a:r>
              <a:rPr lang="en-IN" dirty="0" smtClean="0"/>
              <a:t>     lived life like a normal worked </a:t>
            </a:r>
          </a:p>
          <a:p>
            <a:pPr>
              <a:lnSpc>
                <a:spcPct val="150000"/>
              </a:lnSpc>
            </a:pPr>
            <a:r>
              <a:rPr lang="en-IN" dirty="0"/>
              <a:t>L</a:t>
            </a:r>
            <a:r>
              <a:rPr lang="en-IN" dirty="0" smtClean="0"/>
              <a:t>isted tata steel in new York stock exchange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800" b="1" dirty="0" smtClean="0"/>
              <a:t>Statement that is like gold to rattan tata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Deep insult =</a:t>
            </a:r>
            <a:r>
              <a:rPr lang="en-IN" dirty="0" smtClean="0"/>
              <a:t> </a:t>
            </a:r>
            <a:r>
              <a:rPr lang="en-IN" dirty="0"/>
              <a:t>S</a:t>
            </a:r>
            <a:r>
              <a:rPr lang="en-IN" dirty="0" smtClean="0"/>
              <a:t>teep </a:t>
            </a:r>
            <a:r>
              <a:rPr lang="en-IN" dirty="0"/>
              <a:t>result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0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is tata so big?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768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Tata has got the highest market capitalisation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</a:t>
            </a:r>
            <a:r>
              <a:rPr lang="en-IN" dirty="0" smtClean="0"/>
              <a:t>           Alone TCS is bigger than whole Pakistan stack exchange. </a:t>
            </a:r>
          </a:p>
          <a:p>
            <a:pPr>
              <a:lnSpc>
                <a:spcPct val="150000"/>
              </a:lnSpc>
            </a:pPr>
            <a:r>
              <a:rPr lang="en-IN" dirty="0"/>
              <a:t>C</a:t>
            </a:r>
            <a:r>
              <a:rPr lang="en-IN" dirty="0" smtClean="0"/>
              <a:t>ontribute 4% to </a:t>
            </a:r>
            <a:r>
              <a:rPr lang="en-IN" dirty="0"/>
              <a:t>I</a:t>
            </a:r>
            <a:r>
              <a:rPr lang="en-IN" dirty="0" smtClean="0"/>
              <a:t>ndia GDP.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Approx 50000 crore tax is contributed by Ratan Tata every year.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9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strategies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6742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 Organic growth (new market , new technology , new customers)</a:t>
            </a:r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en-IN" dirty="0" smtClean="0"/>
              <a:t> In organic growth </a:t>
            </a:r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en-IN" dirty="0"/>
              <a:t> </a:t>
            </a:r>
            <a:r>
              <a:rPr lang="en-IN" dirty="0" smtClean="0"/>
              <a:t>EXIT struggling business (cosmetics,paint,oil,soap,pharma,cememt)</a:t>
            </a:r>
            <a:endParaRPr lang="en-IN" dirty="0"/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en-IN" dirty="0" smtClean="0"/>
              <a:t> ENTER potential business ( retail,telecom,bio-tech,technology)</a:t>
            </a:r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en-IN" dirty="0"/>
              <a:t> </a:t>
            </a:r>
            <a:r>
              <a:rPr lang="en-IN" dirty="0" smtClean="0"/>
              <a:t>HOLD core business ( steel,motors,chemical,power)</a:t>
            </a:r>
          </a:p>
        </p:txBody>
      </p:sp>
    </p:spTree>
    <p:extLst>
      <p:ext uri="{BB962C8B-B14F-4D97-AF65-F5344CB8AC3E}">
        <p14:creationId xmlns:p14="http://schemas.microsoft.com/office/powerpoint/2010/main" val="22901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lessons I learned.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30" y="1656678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 Always stand up on your words </a:t>
            </a:r>
          </a:p>
          <a:p>
            <a:r>
              <a:rPr lang="en-IN" dirty="0"/>
              <a:t> L</a:t>
            </a:r>
            <a:r>
              <a:rPr lang="en-IN" dirty="0" smtClean="0"/>
              <a:t>eadership is not position it is action </a:t>
            </a:r>
            <a:endParaRPr lang="en-IN" dirty="0"/>
          </a:p>
          <a:p>
            <a:r>
              <a:rPr lang="en-IN" dirty="0" smtClean="0"/>
              <a:t> Nation before business </a:t>
            </a:r>
          </a:p>
          <a:p>
            <a:r>
              <a:rPr lang="en-IN" dirty="0" smtClean="0"/>
              <a:t> Biggest philanthropy 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 Health</a:t>
            </a:r>
          </a:p>
          <a:p>
            <a:pPr lvl="1"/>
            <a:r>
              <a:rPr lang="en-IN" dirty="0"/>
              <a:t> N</a:t>
            </a:r>
            <a:r>
              <a:rPr lang="en-IN" dirty="0" smtClean="0"/>
              <a:t>utrition</a:t>
            </a:r>
          </a:p>
          <a:p>
            <a:pPr lvl="1"/>
            <a:r>
              <a:rPr lang="en-IN" dirty="0"/>
              <a:t> E</a:t>
            </a:r>
            <a:r>
              <a:rPr lang="en-IN" dirty="0" smtClean="0"/>
              <a:t>ducation</a:t>
            </a:r>
          </a:p>
          <a:p>
            <a:pPr lvl="1"/>
            <a:r>
              <a:rPr lang="en-IN" dirty="0"/>
              <a:t> W</a:t>
            </a:r>
            <a:r>
              <a:rPr lang="en-IN" dirty="0" smtClean="0"/>
              <a:t>ater conservation </a:t>
            </a:r>
          </a:p>
          <a:p>
            <a:pPr lvl="1"/>
            <a:r>
              <a:rPr lang="en-IN" dirty="0"/>
              <a:t> S</a:t>
            </a:r>
            <a:r>
              <a:rPr lang="en-IN" dirty="0" smtClean="0"/>
              <a:t>kill development </a:t>
            </a:r>
          </a:p>
          <a:p>
            <a:pPr lvl="1"/>
            <a:r>
              <a:rPr lang="en-IN" dirty="0"/>
              <a:t> B</a:t>
            </a:r>
            <a:r>
              <a:rPr lang="en-IN" dirty="0" smtClean="0"/>
              <a:t>oosting sports </a:t>
            </a:r>
          </a:p>
          <a:p>
            <a:pPr lvl="1"/>
            <a:r>
              <a:rPr lang="en-IN" dirty="0"/>
              <a:t> P</a:t>
            </a:r>
            <a:r>
              <a:rPr lang="en-IN" dirty="0" smtClean="0"/>
              <a:t>roviding scholarship 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Donated </a:t>
            </a:r>
            <a:r>
              <a:rPr lang="en-IN" dirty="0"/>
              <a:t>1500 crores for covid </a:t>
            </a:r>
          </a:p>
          <a:p>
            <a:pPr lvl="1"/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442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300318"/>
            <a:ext cx="9404723" cy="1400530"/>
          </a:xfrm>
        </p:spPr>
        <p:txBody>
          <a:bodyPr/>
          <a:lstStyle/>
          <a:p>
            <a:r>
              <a:rPr lang="en-IN" dirty="0" smtClean="0"/>
              <a:t>About mahatma Gandhi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093" y="1189318"/>
            <a:ext cx="9403742" cy="52013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Full name- </a:t>
            </a:r>
            <a:r>
              <a:rPr lang="en-IN" dirty="0"/>
              <a:t>M</a:t>
            </a:r>
            <a:r>
              <a:rPr lang="en-IN" dirty="0" smtClean="0"/>
              <a:t>ohan Das Karamchand Gandhi </a:t>
            </a:r>
          </a:p>
          <a:p>
            <a:pPr>
              <a:lnSpc>
                <a:spcPct val="150000"/>
              </a:lnSpc>
            </a:pPr>
            <a:r>
              <a:rPr lang="en-IN" dirty="0"/>
              <a:t> B</a:t>
            </a:r>
            <a:r>
              <a:rPr lang="en-IN" dirty="0" smtClean="0"/>
              <a:t>orn on 2</a:t>
            </a:r>
            <a:r>
              <a:rPr lang="en-IN" baseline="30000" dirty="0" smtClean="0"/>
              <a:t>nd</a:t>
            </a:r>
            <a:r>
              <a:rPr lang="en-IN" dirty="0" smtClean="0"/>
              <a:t> October 1869 at porbandar which is situated in Gujrat.</a:t>
            </a:r>
          </a:p>
          <a:p>
            <a:pPr>
              <a:lnSpc>
                <a:spcPct val="150000"/>
              </a:lnSpc>
            </a:pPr>
            <a:r>
              <a:rPr lang="en-IN" dirty="0"/>
              <a:t> F</a:t>
            </a:r>
            <a:r>
              <a:rPr lang="en-IN" dirty="0" smtClean="0"/>
              <a:t>ather name- karamchand Gandhi </a:t>
            </a:r>
          </a:p>
          <a:p>
            <a:pPr>
              <a:lnSpc>
                <a:spcPct val="150000"/>
              </a:lnSpc>
            </a:pPr>
            <a:r>
              <a:rPr lang="en-IN" dirty="0"/>
              <a:t> M</a:t>
            </a:r>
            <a:r>
              <a:rPr lang="en-IN" dirty="0" smtClean="0"/>
              <a:t>others name- </a:t>
            </a:r>
            <a:r>
              <a:rPr lang="en-IN" dirty="0"/>
              <a:t>P</a:t>
            </a:r>
            <a:r>
              <a:rPr lang="en-IN" dirty="0" smtClean="0"/>
              <a:t>utli Bai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Got married at age of 13 with Kasturba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At the age of 15 years Gandhi jii father got expired  </a:t>
            </a:r>
          </a:p>
          <a:p>
            <a:pPr>
              <a:lnSpc>
                <a:spcPct val="150000"/>
              </a:lnSpc>
            </a:pPr>
            <a:r>
              <a:rPr lang="en-IN" dirty="0"/>
              <a:t> A</a:t>
            </a:r>
            <a:r>
              <a:rPr lang="en-IN" dirty="0" smtClean="0"/>
              <a:t>t the age of 16 Gandhi jii became a father but unfortunately his son    	died soon due to some problem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Education qualifications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76998"/>
            <a:ext cx="9403742" cy="41954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 Started </a:t>
            </a:r>
            <a:r>
              <a:rPr lang="en-IN" dirty="0"/>
              <a:t>studying in raj court at the of 9</a:t>
            </a:r>
          </a:p>
          <a:p>
            <a:pPr>
              <a:lnSpc>
                <a:spcPct val="150000"/>
              </a:lnSpc>
            </a:pPr>
            <a:r>
              <a:rPr lang="en-IN" dirty="0"/>
              <a:t> I</a:t>
            </a:r>
            <a:r>
              <a:rPr lang="en-IN" dirty="0" smtClean="0"/>
              <a:t>n 1887 he completed the high school from Ahmedabad </a:t>
            </a:r>
          </a:p>
          <a:p>
            <a:pPr>
              <a:lnSpc>
                <a:spcPct val="150000"/>
              </a:lnSpc>
            </a:pPr>
            <a:r>
              <a:rPr lang="en-IN" dirty="0"/>
              <a:t> T</a:t>
            </a:r>
            <a:r>
              <a:rPr lang="en-IN" dirty="0" smtClean="0"/>
              <a:t>hen he went to London in 1888 to study about law </a:t>
            </a:r>
          </a:p>
          <a:p>
            <a:pPr>
              <a:lnSpc>
                <a:spcPct val="150000"/>
              </a:lnSpc>
            </a:pPr>
            <a:r>
              <a:rPr lang="en-IN" dirty="0"/>
              <a:t> T</a:t>
            </a:r>
            <a:r>
              <a:rPr lang="en-IN" dirty="0" smtClean="0"/>
              <a:t>hen he returned to </a:t>
            </a:r>
            <a:r>
              <a:rPr lang="en-IN" dirty="0"/>
              <a:t>I</a:t>
            </a:r>
            <a:r>
              <a:rPr lang="en-IN" dirty="0" smtClean="0"/>
              <a:t>ndia in 1891 </a:t>
            </a:r>
          </a:p>
          <a:p>
            <a:pPr>
              <a:lnSpc>
                <a:spcPct val="150000"/>
              </a:lnSpc>
            </a:pPr>
            <a:r>
              <a:rPr lang="en-IN" dirty="0"/>
              <a:t> H</a:t>
            </a:r>
            <a:r>
              <a:rPr lang="en-IN" dirty="0" smtClean="0"/>
              <a:t>e roamed very much to find a job and finally got it in 1893 in  	tataabdula but for this job Gandhi jii needs to go to south Africa.</a:t>
            </a:r>
          </a:p>
          <a:p>
            <a:pPr>
              <a:lnSpc>
                <a:spcPct val="150000"/>
              </a:lnSpc>
            </a:pPr>
            <a:r>
              <a:rPr lang="en-IN" dirty="0"/>
              <a:t> W</a:t>
            </a:r>
            <a:r>
              <a:rPr lang="en-IN" dirty="0" smtClean="0"/>
              <a:t>hen Gandhi jii was there in south Africa it was the toughest time in his 	currier.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30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Words>438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Personalities:-</vt:lpstr>
      <vt:lpstr>About Ratan Tata</vt:lpstr>
      <vt:lpstr>Personality traits  </vt:lpstr>
      <vt:lpstr>How Ratan tata started his currier</vt:lpstr>
      <vt:lpstr>Why is tata so big? </vt:lpstr>
      <vt:lpstr>Business strategies </vt:lpstr>
      <vt:lpstr>What lessons I learned.</vt:lpstr>
      <vt:lpstr>About mahatma Gandhi </vt:lpstr>
      <vt:lpstr>Education qualifications </vt:lpstr>
      <vt:lpstr>PERSONAILTY TRAITS </vt:lpstr>
      <vt:lpstr>MAJBUT YAA MAJBURI?</vt:lpstr>
      <vt:lpstr>What lesson I learned?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triphmailone@gmail.com</dc:creator>
  <cp:lastModifiedBy>triphmailone@gmail.com</cp:lastModifiedBy>
  <cp:revision>21</cp:revision>
  <dcterms:created xsi:type="dcterms:W3CDTF">2022-10-06T14:33:32Z</dcterms:created>
  <dcterms:modified xsi:type="dcterms:W3CDTF">2022-10-06T20:22:14Z</dcterms:modified>
</cp:coreProperties>
</file>