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0331-7398-418A-BEC0-D1464F3D1E41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732E-E16F-41B1-A542-D5C7DDF2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77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0331-7398-418A-BEC0-D1464F3D1E41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732E-E16F-41B1-A542-D5C7DDF2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0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0331-7398-418A-BEC0-D1464F3D1E41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732E-E16F-41B1-A542-D5C7DDF2F82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2874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0331-7398-418A-BEC0-D1464F3D1E41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732E-E16F-41B1-A542-D5C7DDF2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001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0331-7398-418A-BEC0-D1464F3D1E41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732E-E16F-41B1-A542-D5C7DDF2F82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5305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0331-7398-418A-BEC0-D1464F3D1E41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732E-E16F-41B1-A542-D5C7DDF2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427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0331-7398-418A-BEC0-D1464F3D1E41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732E-E16F-41B1-A542-D5C7DDF2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882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0331-7398-418A-BEC0-D1464F3D1E41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732E-E16F-41B1-A542-D5C7DDF2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68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0331-7398-418A-BEC0-D1464F3D1E41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732E-E16F-41B1-A542-D5C7DDF2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92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0331-7398-418A-BEC0-D1464F3D1E41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732E-E16F-41B1-A542-D5C7DDF2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36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0331-7398-418A-BEC0-D1464F3D1E41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732E-E16F-41B1-A542-D5C7DDF2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20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0331-7398-418A-BEC0-D1464F3D1E41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732E-E16F-41B1-A542-D5C7DDF2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82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0331-7398-418A-BEC0-D1464F3D1E41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732E-E16F-41B1-A542-D5C7DDF2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16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0331-7398-418A-BEC0-D1464F3D1E41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732E-E16F-41B1-A542-D5C7DDF2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28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0331-7398-418A-BEC0-D1464F3D1E41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732E-E16F-41B1-A542-D5C7DDF2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20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0331-7398-418A-BEC0-D1464F3D1E41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732E-E16F-41B1-A542-D5C7DDF2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20331-7398-418A-BEC0-D1464F3D1E41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06732E-E16F-41B1-A542-D5C7DDF2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66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food+nutrition&amp;tbm=isch&amp;ved=2ahUKEwjhtsSGgLf7AhXek9gFHXvnBQoQ2" TargetMode="External"/><Relationship Id="rId2" Type="http://schemas.openxmlformats.org/officeDocument/2006/relationships/hyperlink" Target="https://www.youtube.com/results?search_query=nutri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" t="21545" r="35568" b="25516"/>
          <a:stretch>
            <a:fillRect/>
          </a:stretch>
        </p:blipFill>
        <p:spPr bwMode="auto">
          <a:xfrm>
            <a:off x="0" y="0"/>
            <a:ext cx="4241873" cy="139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2" y="2283993"/>
            <a:ext cx="9905999" cy="3541714"/>
          </a:xfrm>
        </p:spPr>
        <p:txBody>
          <a:bodyPr>
            <a:normAutofit/>
          </a:bodyPr>
          <a:lstStyle/>
          <a:p>
            <a:pPr marL="0" indent="0" algn="ctr" defTabSz="914396">
              <a:buNone/>
              <a:defRPr/>
            </a:pPr>
            <a:r>
              <a:rPr lang="en-I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Nutrients </a:t>
            </a:r>
          </a:p>
          <a:p>
            <a:pPr marL="0" indent="0" algn="ctr" defTabSz="914396">
              <a:buNone/>
              <a:defRPr/>
            </a:pPr>
            <a:r>
              <a:rPr lang="en-I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BBA 1</a:t>
            </a:r>
            <a:r>
              <a:rPr lang="en-IN" sz="2800" b="1" baseline="30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</a:t>
            </a:r>
            <a:r>
              <a:rPr lang="en-I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SEM (2022-23)</a:t>
            </a:r>
          </a:p>
          <a:p>
            <a:pPr marL="0" indent="0" defTabSz="914396">
              <a:buNone/>
              <a:defRPr/>
            </a:pPr>
            <a:endParaRPr lang="en-I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329171" y="4208318"/>
            <a:ext cx="2379085" cy="721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r>
              <a:rPr lang="en-IN" altLang="en-US" sz="2182" b="1" u="sng" dirty="0"/>
              <a:t>Submitted By-</a:t>
            </a:r>
            <a:r>
              <a:rPr lang="en-US" altLang="en-US" sz="1909" dirty="0"/>
              <a:t> </a:t>
            </a:r>
          </a:p>
          <a:p>
            <a:pPr eaLnBrk="1" hangingPunct="1"/>
            <a:r>
              <a:rPr lang="en-US" altLang="en-US" sz="1909" dirty="0"/>
              <a:t>Shankh Bansal</a:t>
            </a:r>
          </a:p>
        </p:txBody>
      </p:sp>
      <p:sp>
        <p:nvSpPr>
          <p:cNvPr id="4101" name="TextBox 8"/>
          <p:cNvSpPr txBox="1">
            <a:spLocks noChangeArrowheads="1"/>
          </p:cNvSpPr>
          <p:nvPr/>
        </p:nvSpPr>
        <p:spPr bwMode="auto">
          <a:xfrm>
            <a:off x="8201242" y="4208319"/>
            <a:ext cx="2379085" cy="983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182" b="1" u="sng" dirty="0"/>
              <a:t>Submitted To-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909" dirty="0"/>
              <a:t>Dr.  Gaurav Bagra   </a:t>
            </a:r>
            <a:endParaRPr lang="en-IN" altLang="en-US" sz="1909" dirty="0"/>
          </a:p>
        </p:txBody>
      </p:sp>
      <p:pic>
        <p:nvPicPr>
          <p:cNvPr id="41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64" t="21545" r="-165" b="25516"/>
          <a:stretch>
            <a:fillRect/>
          </a:stretch>
        </p:blipFill>
        <p:spPr bwMode="auto">
          <a:xfrm>
            <a:off x="10467360" y="0"/>
            <a:ext cx="1724640" cy="143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09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ECB2-0B37-27D6-ADAE-395D27D1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 map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E2ACED-28EA-0034-4018-F42E7BEF9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55" y="1714500"/>
            <a:ext cx="10554891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6979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CC4A-E073-9C86-693A-0AB8345C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291E-8B80-4654-2C7F-796B827F6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Define food or nutrients.</a:t>
            </a:r>
          </a:p>
          <a:p>
            <a:r>
              <a:rPr lang="en-IN" dirty="0"/>
              <a:t>Differentiate between different components of food. </a:t>
            </a:r>
          </a:p>
          <a:p>
            <a:r>
              <a:rPr lang="en-IN" dirty="0"/>
              <a:t>Know about different function of different components of food.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751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794D-294F-A856-4FDE-BB2131669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6E04B-690E-FD7D-FC37-7330D4FF2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/>
              <a:t>Any nutritious substance that people or animal eat or drink or that plant absorb in order to maintain life and growth is called food. It is also known as nutrients.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83474-94B6-D72E-31B6-050C7EC6F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3168936"/>
            <a:ext cx="4395455" cy="204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5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848A-8F1A-3845-68C1-D4A72448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of food group.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BC62B-C850-4F9D-D36E-2D3E7D167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437" y="1458208"/>
            <a:ext cx="8473125" cy="476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68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F2A78E-13C0-D360-2A70-D403F1756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992059"/>
            <a:ext cx="4185623" cy="57626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Protein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E5882F-3804-21DB-86DE-108E3A66A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3912" y="1872720"/>
            <a:ext cx="4185623" cy="33041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000" dirty="0"/>
              <a:t>It Helps in repairing wore out tissue. </a:t>
            </a:r>
          </a:p>
          <a:p>
            <a:pPr>
              <a:lnSpc>
                <a:spcPct val="100000"/>
              </a:lnSpc>
            </a:pPr>
            <a:r>
              <a:rPr lang="en-IN" sz="2000" dirty="0"/>
              <a:t>Protein helps in the formation of hairs and nails etc.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C9B86F-81E8-6305-F1A8-1CFFD88EC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37174" y="992059"/>
            <a:ext cx="4185618" cy="57626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Carbohydrates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61BD8FC-8290-CB48-6C9A-C2139797F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90189" y="1872719"/>
            <a:ext cx="4185617" cy="33041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000" dirty="0"/>
              <a:t>All organisms use them for energy.</a:t>
            </a:r>
          </a:p>
          <a:p>
            <a:pPr>
              <a:lnSpc>
                <a:spcPct val="100000"/>
              </a:lnSpc>
            </a:pPr>
            <a:r>
              <a:rPr lang="en-IN" sz="2000" dirty="0"/>
              <a:t>Reserve food material.</a:t>
            </a:r>
          </a:p>
          <a:p>
            <a:pPr>
              <a:lnSpc>
                <a:spcPct val="100000"/>
              </a:lnSpc>
            </a:pPr>
            <a:r>
              <a:rPr lang="en-IN" sz="2000" dirty="0"/>
              <a:t>Formation of cell organelle and cell compounds.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C79049-3EB0-FF14-F3C7-73E8CDB45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273" y="3747686"/>
            <a:ext cx="2628900" cy="1733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DFFE59-0D55-2CC6-8E0C-8AF865C9FB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82"/>
          <a:stretch/>
        </p:blipFill>
        <p:spPr>
          <a:xfrm>
            <a:off x="5823839" y="3854144"/>
            <a:ext cx="3718315" cy="162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24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00059-A22C-64E8-7ABC-7F0BC5ECA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808" y="828310"/>
            <a:ext cx="4185623" cy="57626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BB108-45AA-8D66-51E0-131DDC070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807" y="1501156"/>
            <a:ext cx="4185623" cy="3304117"/>
          </a:xfrm>
        </p:spPr>
        <p:txBody>
          <a:bodyPr>
            <a:normAutofit/>
          </a:bodyPr>
          <a:lstStyle/>
          <a:p>
            <a:r>
              <a:rPr lang="en-IN" sz="2000" dirty="0"/>
              <a:t>Is a source of energy.</a:t>
            </a:r>
          </a:p>
          <a:p>
            <a:r>
              <a:rPr lang="en-IN" sz="2000" dirty="0"/>
              <a:t>Adds taste and texture to the food .</a:t>
            </a:r>
          </a:p>
          <a:p>
            <a:r>
              <a:rPr lang="en-IN" sz="2000" dirty="0"/>
              <a:t>Helps absorb fat soluble vitamins.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E6938-AE93-6861-6719-F77171A0B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99468" y="828310"/>
            <a:ext cx="4185618" cy="57626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Vitamins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4A76DA-9FB3-A729-ECA8-1126B5907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44834" y="1501156"/>
            <a:ext cx="4185617" cy="3304117"/>
          </a:xfrm>
        </p:spPr>
        <p:txBody>
          <a:bodyPr>
            <a:normAutofit/>
          </a:bodyPr>
          <a:lstStyle/>
          <a:p>
            <a:r>
              <a:rPr lang="en-IN" sz="2000" dirty="0"/>
              <a:t>Compounds needed in small amounts to regulate body processes and regulate growth.</a:t>
            </a:r>
          </a:p>
          <a:p>
            <a:endParaRPr lang="en-IN" sz="2000" dirty="0"/>
          </a:p>
          <a:p>
            <a:r>
              <a:rPr lang="en-IN" sz="2000" dirty="0"/>
              <a:t>Helps in :-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Digestion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Absorption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Metabolism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E283D7-B18D-9CAA-4E22-0E4458D68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68" y="3664375"/>
            <a:ext cx="2857500" cy="160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E251CB-FD9C-B547-F492-A10A2A5A8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004" y="3062198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85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B6FD0-4598-A285-C24F-6097ADF59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982632"/>
            <a:ext cx="4185623" cy="57626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Minerals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87725-5820-8CEF-9FCA-A3D0E0561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1631699"/>
            <a:ext cx="4185623" cy="3304117"/>
          </a:xfrm>
        </p:spPr>
        <p:txBody>
          <a:bodyPr>
            <a:normAutofit/>
          </a:bodyPr>
          <a:lstStyle/>
          <a:p>
            <a:r>
              <a:rPr lang="en-IN" sz="2000" dirty="0"/>
              <a:t>Naturally occurring inorganic substances.</a:t>
            </a:r>
          </a:p>
          <a:p>
            <a:r>
              <a:rPr lang="en-IN" sz="2000" dirty="0"/>
              <a:t>Production of hormone </a:t>
            </a:r>
          </a:p>
          <a:p>
            <a:r>
              <a:rPr lang="en-IN" sz="2000" dirty="0"/>
              <a:t>Acid base and water balance     ( Na,K,Cl)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457190-C812-92F0-7D51-C89754076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4" y="982632"/>
            <a:ext cx="4185618" cy="57626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Water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0B370-55D4-349F-40F1-3CBAD0C49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10746" y="1631699"/>
            <a:ext cx="4185617" cy="3304117"/>
          </a:xfrm>
        </p:spPr>
        <p:txBody>
          <a:bodyPr>
            <a:normAutofit/>
          </a:bodyPr>
          <a:lstStyle/>
          <a:p>
            <a:r>
              <a:rPr lang="en-IN" sz="2000" dirty="0"/>
              <a:t>A major portion of our body is formed of protein.</a:t>
            </a:r>
          </a:p>
          <a:p>
            <a:r>
              <a:rPr lang="en-IN" sz="2000" dirty="0"/>
              <a:t>Helps in absorbing nutrients from food.</a:t>
            </a:r>
          </a:p>
          <a:p>
            <a:r>
              <a:rPr lang="en-IN" sz="2000" dirty="0"/>
              <a:t>It is essential for most of the body functions.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3DBC2E-B77F-E2E1-5006-EB191D7CE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24" y="4321490"/>
            <a:ext cx="2867025" cy="1590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895F04-4BE6-0808-C7AC-666F0D280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688" y="4321490"/>
            <a:ext cx="2584506" cy="171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2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9A38-9C89-90B3-8630-4A8E5F95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9C6FB-DB1A-6BCC-53B5-03A1A10EF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https://www.youtube.com/results?search_query=nutrition</a:t>
            </a:r>
            <a:endParaRPr lang="en-IN" dirty="0"/>
          </a:p>
          <a:p>
            <a:r>
              <a:rPr lang="en-IN" dirty="0">
                <a:hlinkClick r:id="rId3"/>
              </a:rPr>
              <a:t>https://www.google.com/search?q=food+nutrition&amp;tbm=isch&amp;ved=2ahUKEwjhtsSGgLf7AhXek9gFHXvnBQoQ2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37733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251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Rockwell</vt:lpstr>
      <vt:lpstr>Trebuchet MS</vt:lpstr>
      <vt:lpstr>Wingdings 3</vt:lpstr>
      <vt:lpstr>Facet</vt:lpstr>
      <vt:lpstr>PowerPoint Presentation</vt:lpstr>
      <vt:lpstr>Concept map </vt:lpstr>
      <vt:lpstr>Objective </vt:lpstr>
      <vt:lpstr>Food </vt:lpstr>
      <vt:lpstr>Classification of food group.</vt:lpstr>
      <vt:lpstr>PowerPoint Presentation</vt:lpstr>
      <vt:lpstr>PowerPoint Presentation</vt:lpstr>
      <vt:lpstr>PowerPoint Presentation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kuldeep</dc:creator>
  <cp:lastModifiedBy>kuldeep</cp:lastModifiedBy>
  <cp:revision>2</cp:revision>
  <dcterms:created xsi:type="dcterms:W3CDTF">2022-11-18T04:18:59Z</dcterms:created>
  <dcterms:modified xsi:type="dcterms:W3CDTF">2022-11-18T05:44:44Z</dcterms:modified>
</cp:coreProperties>
</file>