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1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68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8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0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4FB0-07FE-49EA-A8E5-F30C2F38194C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20DA-BBA4-406B-9EA0-07B266C8B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23360" y="2470760"/>
            <a:ext cx="4163568" cy="1623873"/>
          </a:xfrm>
        </p:spPr>
        <p:txBody>
          <a:bodyPr>
            <a:noAutofit/>
          </a:bodyPr>
          <a:lstStyle/>
          <a:p>
            <a:pPr marL="0" indent="0" algn="ctr" defTabSz="914396">
              <a:buNone/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- 4 </a:t>
            </a:r>
          </a:p>
          <a:p>
            <a:pPr marL="0" indent="0" algn="ctr" defTabSz="914396">
              <a:buNone/>
              <a:defRPr/>
            </a:pPr>
            <a:r>
              <a:rPr lang="en-I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communication chain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defTabSz="914396">
              <a:buNone/>
              <a:defRPr/>
            </a:pPr>
            <a:r>
              <a:rPr lang="en-IN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BBA </a:t>
            </a:r>
            <a:r>
              <a:rPr lang="en-IN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IN" sz="26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IN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 (2022-23)</a:t>
            </a:r>
          </a:p>
          <a:p>
            <a:pPr marL="0" indent="0" defTabSz="914396">
              <a:buNone/>
              <a:defRPr/>
            </a:pPr>
            <a:endParaRPr lang="en-IN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077404" y="4879859"/>
            <a:ext cx="2379085" cy="101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IN" altLang="en-US" sz="2182" b="1" u="sng" dirty="0"/>
              <a:t>Submitted </a:t>
            </a:r>
            <a:r>
              <a:rPr lang="en-IN" altLang="en-US" sz="2182" b="1" u="sng" dirty="0" smtClean="0"/>
              <a:t>By-</a:t>
            </a:r>
            <a:endParaRPr lang="en-US" altLang="en-US" sz="1909" dirty="0"/>
          </a:p>
          <a:p>
            <a:pPr eaLnBrk="1" hangingPunct="1"/>
            <a:r>
              <a:rPr lang="en-US" altLang="en-US" sz="1909" dirty="0"/>
              <a:t>Shankh </a:t>
            </a:r>
            <a:r>
              <a:rPr lang="en-US" altLang="en-US" sz="1909" dirty="0" smtClean="0"/>
              <a:t>Bansal</a:t>
            </a:r>
          </a:p>
          <a:p>
            <a:pPr eaLnBrk="1" hangingPunct="1"/>
            <a:r>
              <a:rPr lang="en-US" altLang="en-US" sz="1909" dirty="0" smtClean="0"/>
              <a:t>AU22C1013</a:t>
            </a:r>
            <a:endParaRPr lang="en-US" altLang="en-US" sz="1909" dirty="0"/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54097" y="4879859"/>
            <a:ext cx="2379085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ts val="2618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ts val="2618"/>
              </a:lnSpc>
            </a:pPr>
            <a:r>
              <a:rPr lang="en-US" altLang="en-US" sz="1909" dirty="0" smtClean="0"/>
              <a:t>Dr. Gaurav Bagra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74950" y="-7074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Objective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87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Encourages Discipline </a:t>
            </a:r>
            <a:endParaRPr lang="en-IN" sz="2400" dirty="0" smtClean="0"/>
          </a:p>
          <a:p>
            <a:pPr>
              <a:lnSpc>
                <a:spcPct val="200000"/>
              </a:lnSpc>
            </a:pPr>
            <a:r>
              <a:rPr lang="en-IN" sz="2400" dirty="0"/>
              <a:t>Promotes and Enhances Vocabulary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Promotes Team Building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Promotes </a:t>
            </a:r>
            <a:r>
              <a:rPr lang="en-US" sz="2400" dirty="0"/>
              <a:t>the Sharing of Ideas</a:t>
            </a:r>
          </a:p>
          <a:p>
            <a:pPr>
              <a:lnSpc>
                <a:spcPct val="2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14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Activity-1</a:t>
            </a:r>
            <a:endParaRPr lang="en-IN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7540" y="1871147"/>
            <a:ext cx="40899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Team of 4 member.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Drawing a figure blindfolded.</a:t>
            </a:r>
          </a:p>
          <a:p>
            <a:pPr>
              <a:lnSpc>
                <a:spcPct val="200000"/>
              </a:lnSpc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89" y="4125087"/>
            <a:ext cx="4858512" cy="27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Activity-2</a:t>
            </a:r>
            <a:endParaRPr lang="en-IN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4160520"/>
            <a:ext cx="5994401" cy="2697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4160520"/>
            <a:ext cx="5994400" cy="26974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54686" y="1599248"/>
            <a:ext cx="38746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Group of 4 members.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Creating a figure by paper.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39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Activity-3 </a:t>
            </a:r>
            <a:endParaRPr lang="en-IN" sz="6000" b="1" dirty="0">
              <a:latin typeface="Winter Glisten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5145" y="1957219"/>
            <a:ext cx="620779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US" sz="2400" dirty="0" smtClean="0"/>
              <a:t>roup of 8 members.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that there was two-two members team.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Need to create 4 different design of watches.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380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Learning outcomes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62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</a:t>
            </a:r>
            <a:r>
              <a:rPr lang="en-US" sz="2400" dirty="0" smtClean="0"/>
              <a:t>elps in visualizing </a:t>
            </a:r>
            <a:r>
              <a:rPr lang="en-US" sz="2400" dirty="0"/>
              <a:t>concepts and promotes positive group dynamics</a:t>
            </a:r>
            <a:r>
              <a:rPr lang="en-US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It Promotes Creativity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Enhances Logical Thinking Skills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Promotes Healthy Communication Skills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Creates a Platform for Trust</a:t>
            </a:r>
          </a:p>
          <a:p>
            <a:pPr>
              <a:lnSpc>
                <a:spcPct val="2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31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Winter Glisten</vt:lpstr>
      <vt:lpstr>Office Theme</vt:lpstr>
      <vt:lpstr>PowerPoint Presentation</vt:lpstr>
      <vt:lpstr>Objective </vt:lpstr>
      <vt:lpstr>Activity-1</vt:lpstr>
      <vt:lpstr>Activity-2</vt:lpstr>
      <vt:lpstr>Activity-3 </vt:lpstr>
      <vt:lpstr>Learning outcomes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7</cp:revision>
  <dcterms:created xsi:type="dcterms:W3CDTF">2022-12-05T19:30:34Z</dcterms:created>
  <dcterms:modified xsi:type="dcterms:W3CDTF">2022-12-15T06:16:33Z</dcterms:modified>
</cp:coreProperties>
</file>