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3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5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7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1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0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F94B-EAB1-42A8-9620-72C25C32FC87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A77C-D19B-48CD-8D0E-CD9C16E6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8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23360" y="2415896"/>
            <a:ext cx="4163568" cy="1623873"/>
          </a:xfrm>
        </p:spPr>
        <p:txBody>
          <a:bodyPr/>
          <a:lstStyle/>
          <a:p>
            <a:pPr marL="0" indent="0" algn="ctr" defTabSz="914396">
              <a:buNone/>
              <a:defRPr/>
            </a:pPr>
            <a:r>
              <a:rPr lang="en-US" sz="2727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- 2 </a:t>
            </a:r>
          </a:p>
          <a:p>
            <a:pPr marL="0" indent="0" algn="ctr" defTabSz="914396">
              <a:buNone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 </a:t>
            </a:r>
          </a:p>
          <a:p>
            <a:pPr marL="0" indent="0" algn="ctr" defTabSz="914396">
              <a:buNone/>
              <a:defRPr/>
            </a:pPr>
            <a:r>
              <a:rPr lang="en-IN" sz="2727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BBA </a:t>
            </a:r>
            <a:r>
              <a:rPr lang="en-IN" sz="272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IN" sz="2727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IN" sz="272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 (2022-23)</a:t>
            </a:r>
          </a:p>
          <a:p>
            <a:pPr marL="0" indent="0" defTabSz="914396">
              <a:buNone/>
              <a:defRPr/>
            </a:pP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077404" y="4879859"/>
            <a:ext cx="2379085" cy="101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IN" altLang="en-US" sz="2182" b="1" u="sng" dirty="0"/>
              <a:t>Submitted </a:t>
            </a:r>
            <a:r>
              <a:rPr lang="en-IN" altLang="en-US" sz="2182" b="1" u="sng" dirty="0" smtClean="0"/>
              <a:t>By-</a:t>
            </a:r>
            <a:endParaRPr lang="en-US" altLang="en-US" sz="1909" dirty="0"/>
          </a:p>
          <a:p>
            <a:pPr eaLnBrk="1" hangingPunct="1"/>
            <a:r>
              <a:rPr lang="en-US" altLang="en-US" sz="1909" dirty="0"/>
              <a:t>Shankh </a:t>
            </a:r>
            <a:r>
              <a:rPr lang="en-US" altLang="en-US" sz="1909" dirty="0" smtClean="0"/>
              <a:t>Bansal</a:t>
            </a:r>
          </a:p>
          <a:p>
            <a:pPr eaLnBrk="1" hangingPunct="1"/>
            <a:r>
              <a:rPr lang="en-US" altLang="en-US" sz="1909" dirty="0" smtClean="0"/>
              <a:t>AU22C1013</a:t>
            </a:r>
            <a:endParaRPr lang="en-US" altLang="en-US" sz="1909" dirty="0"/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54097" y="4879859"/>
            <a:ext cx="2379085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ts val="2618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ts val="2618"/>
              </a:lnSpc>
            </a:pPr>
            <a:r>
              <a:rPr lang="en-US" altLang="en-US" sz="1909" dirty="0" smtClean="0"/>
              <a:t>Dr. Gaurav Bagra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74950" y="-7074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5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Objective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To explain the discussion leading process.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To describe the elements of discussions.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To acquire large amount of knowledge in short time.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To discuss about the failure of the reputed brand.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14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2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US" sz="6000" dirty="0" smtClean="0">
                <a:latin typeface="Winter Glisten" pitchFamily="50" charset="0"/>
              </a:rPr>
              <a:t>Nike </a:t>
            </a:r>
            <a:endParaRPr lang="en-IN" sz="6000" dirty="0">
              <a:latin typeface="Winter Gliste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192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</a:t>
            </a:r>
            <a:r>
              <a:rPr lang="en-US" sz="2400" dirty="0" smtClean="0"/>
              <a:t>ike headquarters is located in Beaverton, US.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Nike is currently having 4400 employees.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Nike, originally known as </a:t>
            </a:r>
            <a:r>
              <a:rPr lang="en-US" sz="2400" dirty="0"/>
              <a:t>B</a:t>
            </a:r>
            <a:r>
              <a:rPr lang="en-US" sz="2400" dirty="0" smtClean="0"/>
              <a:t>lue </a:t>
            </a:r>
            <a:r>
              <a:rPr lang="en-US" sz="2400" dirty="0"/>
              <a:t>R</a:t>
            </a:r>
            <a:r>
              <a:rPr lang="en-US" sz="2400" dirty="0" smtClean="0"/>
              <a:t>ibbon Sports.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Nike is an multinational company that is engaged in the design, development, management of worldwide sales of footwear, accessories and services.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33700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0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0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Problems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Company profit of the financial year ending may 2001 would fall short of 24 percent.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Nike claimed that failure of supply chain produced by 12 not perform well &amp; generate.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problems would cost $80 to $100 million in sales for that quarter.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failure effects </a:t>
            </a:r>
            <a:r>
              <a:rPr lang="en-US" sz="2400" dirty="0"/>
              <a:t>N</a:t>
            </a:r>
            <a:r>
              <a:rPr lang="en-US" sz="2400" dirty="0" smtClean="0"/>
              <a:t>ike reputation as an innovative user of technology.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702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Learning outcomes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Promote </a:t>
            </a:r>
            <a:r>
              <a:rPr lang="en-US" sz="2400" dirty="0"/>
              <a:t>a deeper understanding of a </a:t>
            </a:r>
            <a:r>
              <a:rPr lang="en-US" sz="2400" dirty="0" smtClean="0"/>
              <a:t>topic.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Increase </a:t>
            </a:r>
            <a:r>
              <a:rPr lang="en-IN" sz="2400" dirty="0"/>
              <a:t>long-term retention</a:t>
            </a:r>
            <a:r>
              <a:rPr lang="en-IN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To improve your ability to think </a:t>
            </a:r>
            <a:r>
              <a:rPr lang="en-US" sz="2400" dirty="0" smtClean="0"/>
              <a:t>critically.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To increase your confidence in </a:t>
            </a:r>
            <a:r>
              <a:rPr lang="en-US" sz="2400" dirty="0" smtClean="0"/>
              <a:t>speaking.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180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Winter Glisten</vt:lpstr>
      <vt:lpstr>Office Theme</vt:lpstr>
      <vt:lpstr>PowerPoint Presentation</vt:lpstr>
      <vt:lpstr>Objective </vt:lpstr>
      <vt:lpstr>PowerPoint Presentation</vt:lpstr>
      <vt:lpstr>Nike </vt:lpstr>
      <vt:lpstr>Problems </vt:lpstr>
      <vt:lpstr>Learning outcomes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5</cp:revision>
  <dcterms:created xsi:type="dcterms:W3CDTF">2022-12-05T20:42:57Z</dcterms:created>
  <dcterms:modified xsi:type="dcterms:W3CDTF">2022-12-10T13:44:59Z</dcterms:modified>
</cp:coreProperties>
</file>