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69" r:id="rId5"/>
    <p:sldId id="256" r:id="rId6"/>
    <p:sldId id="270" r:id="rId7"/>
    <p:sldId id="258" r:id="rId8"/>
    <p:sldId id="274" r:id="rId9"/>
    <p:sldId id="265" r:id="rId10"/>
    <p:sldId id="271" r:id="rId11"/>
    <p:sldId id="264" r:id="rId12"/>
    <p:sldId id="273" r:id="rId13"/>
    <p:sldId id="257" r:id="rId14"/>
    <p:sldId id="272" r:id="rId15"/>
    <p:sldId id="266" r:id="rId16"/>
    <p:sldId id="27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their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[all the buses are not having washroom facility inside the bus?]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Whom am I making this for?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[all the people who travel from bus for going to collage , office , school]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do these people do?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[these people are basically-	  teenagers, youth, tourist, office folks 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3439E43-56E9-47E0-9D51-3BAA62529F3D}" type="presOf" srcId="{2A9B6C90-9B70-4ED8-9084-8651413BB905}" destId="{A66EBD3D-E7C5-421C-B8B5-728648057DDC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C85F464A-0217-44CE-B899-CB40C1133C45}" type="presOf" srcId="{51A6936C-668E-4912-B1B4-BA2D45D3F624}" destId="{1C763A21-352A-41D1-A2E2-E305DABA275D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37749545-8B3A-4EBE-AABB-49BF2D907D6D}" type="presOf" srcId="{81269538-BFC5-48BB-BEA1-D7AF1F385FD5}" destId="{99FD7F24-5BB9-46E8-BB7C-4B477B73B815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434ED119-7DC0-40EB-99CB-9F7B743DBDFA}" type="presOf" srcId="{E40970FA-9468-4353-8343-FE5E2BEBB8B0}" destId="{6FB9694A-6C63-4B23-90F6-4F208C00D399}" srcOrd="0" destOrd="0" presId="urn:microsoft.com/office/officeart/2005/8/layout/vList5"/>
    <dgm:cxn modelId="{C34E8426-133F-4B25-928C-9ED2951CC04A}" type="presOf" srcId="{0D51337A-31FA-4717-B2BF-9243F96D2B9B}" destId="{3230722F-B757-4673-BD2F-9D4BAB5CEE8D}" srcOrd="0" destOrd="0" presId="urn:microsoft.com/office/officeart/2005/8/layout/vList5"/>
    <dgm:cxn modelId="{445C506F-4340-4B56-9A74-99EFC66302D1}" type="presOf" srcId="{A7F7584C-6CC5-40A2-9566-2842A5DEA97A}" destId="{8A3FE5E4-2689-4041-B2C5-C63BC276A3EF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37C235C3-FA91-4970-B933-9BAAC6D7BC62}" type="presOf" srcId="{9D8DAFB6-C744-4BD6-B757-393BF647EBB6}" destId="{329ECF1A-78BE-41CB-B252-8011825B67CD}" srcOrd="0" destOrd="0" presId="urn:microsoft.com/office/officeart/2005/8/layout/vList5"/>
    <dgm:cxn modelId="{C9889DDB-CBBF-4D51-8767-797B0F6EF7D3}" type="presParOf" srcId="{99FD7F24-5BB9-46E8-BB7C-4B477B73B815}" destId="{BBAB8945-0B00-4547-92CF-AE59FDD0EF39}" srcOrd="0" destOrd="0" presId="urn:microsoft.com/office/officeart/2005/8/layout/vList5"/>
    <dgm:cxn modelId="{2D011FAE-4226-4FEE-A6B8-9D057DDFAE5C}" type="presParOf" srcId="{BBAB8945-0B00-4547-92CF-AE59FDD0EF39}" destId="{3230722F-B757-4673-BD2F-9D4BAB5CEE8D}" srcOrd="0" destOrd="0" presId="urn:microsoft.com/office/officeart/2005/8/layout/vList5"/>
    <dgm:cxn modelId="{4CEAB068-AFF8-44DB-A874-6EF898448A4F}" type="presParOf" srcId="{BBAB8945-0B00-4547-92CF-AE59FDD0EF39}" destId="{6FB9694A-6C63-4B23-90F6-4F208C00D399}" srcOrd="1" destOrd="0" presId="urn:microsoft.com/office/officeart/2005/8/layout/vList5"/>
    <dgm:cxn modelId="{E23D22E5-0522-4800-B0D9-5B2BD1B95892}" type="presParOf" srcId="{99FD7F24-5BB9-46E8-BB7C-4B477B73B815}" destId="{3E4AEBB9-D07D-412D-A9F3-5F50CE85FF20}" srcOrd="1" destOrd="0" presId="urn:microsoft.com/office/officeart/2005/8/layout/vList5"/>
    <dgm:cxn modelId="{94FE7256-F379-49F1-82DC-EEE2D6DA990C}" type="presParOf" srcId="{99FD7F24-5BB9-46E8-BB7C-4B477B73B815}" destId="{C60E4332-AB2E-4201-AF29-E3D9D2CE99DD}" srcOrd="2" destOrd="0" presId="urn:microsoft.com/office/officeart/2005/8/layout/vList5"/>
    <dgm:cxn modelId="{D78AED80-E885-4980-84BF-84248F7FEA2E}" type="presParOf" srcId="{C60E4332-AB2E-4201-AF29-E3D9D2CE99DD}" destId="{8A3FE5E4-2689-4041-B2C5-C63BC276A3EF}" srcOrd="0" destOrd="0" presId="urn:microsoft.com/office/officeart/2005/8/layout/vList5"/>
    <dgm:cxn modelId="{A7651AD2-6B2F-427B-A528-C92C5979EEE6}" type="presParOf" srcId="{C60E4332-AB2E-4201-AF29-E3D9D2CE99DD}" destId="{329ECF1A-78BE-41CB-B252-8011825B67CD}" srcOrd="1" destOrd="0" presId="urn:microsoft.com/office/officeart/2005/8/layout/vList5"/>
    <dgm:cxn modelId="{C9379CE5-3D28-4EC7-897C-DFE5B41A5630}" type="presParOf" srcId="{99FD7F24-5BB9-46E8-BB7C-4B477B73B815}" destId="{CF97419B-1653-4404-8A25-A4EB2811914A}" srcOrd="3" destOrd="0" presId="urn:microsoft.com/office/officeart/2005/8/layout/vList5"/>
    <dgm:cxn modelId="{0FF989F4-5EF5-4B5B-B81F-8DA68C988D7A}" type="presParOf" srcId="{99FD7F24-5BB9-46E8-BB7C-4B477B73B815}" destId="{74B4E996-D144-43FA-9C7B-5183D295C315}" srcOrd="4" destOrd="0" presId="urn:microsoft.com/office/officeart/2005/8/layout/vList5"/>
    <dgm:cxn modelId="{6A024E79-1506-42E7-889E-08DD972C49DA}" type="presParOf" srcId="{74B4E996-D144-43FA-9C7B-5183D295C315}" destId="{1C763A21-352A-41D1-A2E2-E305DABA275D}" srcOrd="0" destOrd="0" presId="urn:microsoft.com/office/officeart/2005/8/layout/vList5"/>
    <dgm:cxn modelId="{C425D5FC-4561-49F4-9ED8-AAE4FB556CDA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the users need?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[To have washroom facility inside the bus.]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their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[people find it difficult to ensure a clean washroom around them.]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their challenges?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[construct a fully usable toilet in limited space]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the insights we can use?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[we can construct a toilet which will become helping hand for many people.]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402D4FF9-1038-44EE-A5E3-BA98186CDE7D}" type="presOf" srcId="{95A524E6-8A71-49A1-AF74-29696A02028A}" destId="{95E0557D-F0A1-4F38-8083-55DE7503164F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BB538E3-F5C4-414A-B9DF-4BABAE9E8089}" type="presOf" srcId="{928B5CB8-3545-4EE5-8BED-981D3C6157A5}" destId="{B9324B26-5FF5-4FF7-9073-66103CBE8481}" srcOrd="0" destOrd="0" presId="urn:microsoft.com/office/officeart/2005/8/layout/vList5"/>
    <dgm:cxn modelId="{5FCB787B-6319-42D3-8D28-39BFD1A53FC9}" type="presOf" srcId="{81269538-BFC5-48BB-BEA1-D7AF1F385FD5}" destId="{99FD7F24-5BB9-46E8-BB7C-4B477B73B815}" srcOrd="0" destOrd="0" presId="urn:microsoft.com/office/officeart/2005/8/layout/vList5"/>
    <dgm:cxn modelId="{9A9F3C87-A355-4F95-8FEE-5D4DF9D494AE}" type="presOf" srcId="{2A9B6C90-9B70-4ED8-9084-8651413BB905}" destId="{A66EBD3D-E7C5-421C-B8B5-728648057DDC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4B3B99B1-B383-40A6-A0C0-B0080AF127B0}" type="presOf" srcId="{E40970FA-9468-4353-8343-FE5E2BEBB8B0}" destId="{6FB9694A-6C63-4B23-90F6-4F208C00D399}" srcOrd="0" destOrd="0" presId="urn:microsoft.com/office/officeart/2005/8/layout/vList5"/>
    <dgm:cxn modelId="{A2518F7A-993C-4EBC-89CD-AFFA6A5868A8}" type="presOf" srcId="{51A6936C-668E-4912-B1B4-BA2D45D3F624}" destId="{1C763A21-352A-41D1-A2E2-E305DABA275D}" srcOrd="0" destOrd="0" presId="urn:microsoft.com/office/officeart/2005/8/layout/vList5"/>
    <dgm:cxn modelId="{DBD299D3-E64B-4123-8BA1-6881944B6AED}" type="presOf" srcId="{0D51337A-31FA-4717-B2BF-9243F96D2B9B}" destId="{3230722F-B757-4673-BD2F-9D4BAB5CEE8D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21834D11-8EF6-4D33-A40D-30279B38BF67}" type="presOf" srcId="{A7F7584C-6CC5-40A2-9566-2842A5DEA97A}" destId="{8A3FE5E4-2689-4041-B2C5-C63BC276A3EF}" srcOrd="0" destOrd="0" presId="urn:microsoft.com/office/officeart/2005/8/layout/vList5"/>
    <dgm:cxn modelId="{38A86492-A962-4BDB-A50E-64014E01A29A}" type="presOf" srcId="{9D8DAFB6-C744-4BD6-B757-393BF647EBB6}" destId="{329ECF1A-78BE-41CB-B252-8011825B67CD}" srcOrd="0" destOrd="0" presId="urn:microsoft.com/office/officeart/2005/8/layout/vList5"/>
    <dgm:cxn modelId="{BB0E3059-7302-475C-8314-30D8F1790D19}" type="presParOf" srcId="{99FD7F24-5BB9-46E8-BB7C-4B477B73B815}" destId="{BBAB8945-0B00-4547-92CF-AE59FDD0EF39}" srcOrd="0" destOrd="0" presId="urn:microsoft.com/office/officeart/2005/8/layout/vList5"/>
    <dgm:cxn modelId="{25B9A150-B126-4D97-BC00-0954DBAC62DC}" type="presParOf" srcId="{BBAB8945-0B00-4547-92CF-AE59FDD0EF39}" destId="{3230722F-B757-4673-BD2F-9D4BAB5CEE8D}" srcOrd="0" destOrd="0" presId="urn:microsoft.com/office/officeart/2005/8/layout/vList5"/>
    <dgm:cxn modelId="{6B722134-CF9E-4E32-B0E6-B1A0519F5B3C}" type="presParOf" srcId="{BBAB8945-0B00-4547-92CF-AE59FDD0EF39}" destId="{6FB9694A-6C63-4B23-90F6-4F208C00D399}" srcOrd="1" destOrd="0" presId="urn:microsoft.com/office/officeart/2005/8/layout/vList5"/>
    <dgm:cxn modelId="{F2A0549F-221A-4AC9-BCCB-A34FF62922A1}" type="presParOf" srcId="{99FD7F24-5BB9-46E8-BB7C-4B477B73B815}" destId="{3E4AEBB9-D07D-412D-A9F3-5F50CE85FF20}" srcOrd="1" destOrd="0" presId="urn:microsoft.com/office/officeart/2005/8/layout/vList5"/>
    <dgm:cxn modelId="{5E0B9F4E-32DE-45F3-B69D-C042F71EDDE1}" type="presParOf" srcId="{99FD7F24-5BB9-46E8-BB7C-4B477B73B815}" destId="{C60E4332-AB2E-4201-AF29-E3D9D2CE99DD}" srcOrd="2" destOrd="0" presId="urn:microsoft.com/office/officeart/2005/8/layout/vList5"/>
    <dgm:cxn modelId="{D6B6AB64-8A5D-4B78-AFE3-FCB3E0355BCB}" type="presParOf" srcId="{C60E4332-AB2E-4201-AF29-E3D9D2CE99DD}" destId="{8A3FE5E4-2689-4041-B2C5-C63BC276A3EF}" srcOrd="0" destOrd="0" presId="urn:microsoft.com/office/officeart/2005/8/layout/vList5"/>
    <dgm:cxn modelId="{8FC01C59-0939-428F-AD15-2938DFFCF5A2}" type="presParOf" srcId="{C60E4332-AB2E-4201-AF29-E3D9D2CE99DD}" destId="{329ECF1A-78BE-41CB-B252-8011825B67CD}" srcOrd="1" destOrd="0" presId="urn:microsoft.com/office/officeart/2005/8/layout/vList5"/>
    <dgm:cxn modelId="{381F632B-E7CE-4241-ABF9-99227D2FE9C2}" type="presParOf" srcId="{99FD7F24-5BB9-46E8-BB7C-4B477B73B815}" destId="{CF97419B-1653-4404-8A25-A4EB2811914A}" srcOrd="3" destOrd="0" presId="urn:microsoft.com/office/officeart/2005/8/layout/vList5"/>
    <dgm:cxn modelId="{8170521D-6C00-4EE2-9EBB-6EEE7E4D29F6}" type="presParOf" srcId="{99FD7F24-5BB9-46E8-BB7C-4B477B73B815}" destId="{74B4E996-D144-43FA-9C7B-5183D295C315}" srcOrd="4" destOrd="0" presId="urn:microsoft.com/office/officeart/2005/8/layout/vList5"/>
    <dgm:cxn modelId="{45D2C963-6004-461D-B9FD-32C75202547A}" type="presParOf" srcId="{74B4E996-D144-43FA-9C7B-5183D295C315}" destId="{1C763A21-352A-41D1-A2E2-E305DABA275D}" srcOrd="0" destOrd="0" presId="urn:microsoft.com/office/officeart/2005/8/layout/vList5"/>
    <dgm:cxn modelId="{BDDDF61D-4BA6-42DC-B3B3-DDDED5DBD62E}" type="presParOf" srcId="{74B4E996-D144-43FA-9C7B-5183D295C315}" destId="{A66EBD3D-E7C5-421C-B8B5-728648057DDC}" srcOrd="1" destOrd="0" presId="urn:microsoft.com/office/officeart/2005/8/layout/vList5"/>
    <dgm:cxn modelId="{45A488C2-A466-4F7E-8A5E-54792AA80CCE}" type="presParOf" srcId="{99FD7F24-5BB9-46E8-BB7C-4B477B73B815}" destId="{4D3735EA-64D5-44A4-9D60-787BDDA83D1A}" srcOrd="5" destOrd="0" presId="urn:microsoft.com/office/officeart/2005/8/layout/vList5"/>
    <dgm:cxn modelId="{1B3745D5-CD1C-471A-B087-CECCC911AF31}" type="presParOf" srcId="{99FD7F24-5BB9-46E8-BB7C-4B477B73B815}" destId="{120DCED0-01FF-429D-8B4B-923E0875F75E}" srcOrd="6" destOrd="0" presId="urn:microsoft.com/office/officeart/2005/8/layout/vList5"/>
    <dgm:cxn modelId="{ED8C2053-5177-4D89-9E31-A7B920D31212}" type="presParOf" srcId="{120DCED0-01FF-429D-8B4B-923E0875F75E}" destId="{B9324B26-5FF5-4FF7-9073-66103CBE8481}" srcOrd="0" destOrd="0" presId="urn:microsoft.com/office/officeart/2005/8/layout/vList5"/>
    <dgm:cxn modelId="{F7F15BE7-99BA-455F-8E59-4E76CCB46CCA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solutions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[All the buses shall contain a washroom.]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Ideas</a:t>
          </a:r>
          <a:r>
            <a:rPr lang="en-US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[we shall create a washroom which should be fully functional in less expanses .]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Potential</a:t>
          </a:r>
          <a:r>
            <a:rPr lang="en-US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matches 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[to create a ditto same washroom as on an airplane.]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can excess to the washroom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[All the member travelling in the bus can use the washroom free of cost.]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it look like? 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[It will be in the back side of the bus, and it will look like a normal washroom.]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85F6379-17AF-46C4-9F39-45531851CC32}" type="presOf" srcId="{E40970FA-9468-4353-8343-FE5E2BEBB8B0}" destId="{6FB9694A-6C63-4B23-90F6-4F208C00D399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639468B2-85C4-4013-89F0-FE3D29FD38BC}" type="presOf" srcId="{81269538-BFC5-48BB-BEA1-D7AF1F385FD5}" destId="{99FD7F24-5BB9-46E8-BB7C-4B477B73B815}" srcOrd="0" destOrd="0" presId="urn:microsoft.com/office/officeart/2005/8/layout/vList5"/>
    <dgm:cxn modelId="{8920E1C7-0F74-4646-BD57-2881344B116D}" type="presOf" srcId="{9D8DAFB6-C744-4BD6-B757-393BF647EBB6}" destId="{329ECF1A-78BE-41CB-B252-8011825B67CD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1D1A59B9-4D8A-4436-A365-85C541EA32E2}" type="presOf" srcId="{A7F7584C-6CC5-40A2-9566-2842A5DEA97A}" destId="{8A3FE5E4-2689-4041-B2C5-C63BC276A3EF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3F8FE11B-6A2C-4EDD-9451-9B11D88F1EBC}" type="presOf" srcId="{0D51337A-31FA-4717-B2BF-9243F96D2B9B}" destId="{3230722F-B757-4673-BD2F-9D4BAB5CEE8D}" srcOrd="0" destOrd="0" presId="urn:microsoft.com/office/officeart/2005/8/layout/vList5"/>
    <dgm:cxn modelId="{081638A1-F46C-4024-A821-77D09D6D9A4B}" type="presParOf" srcId="{99FD7F24-5BB9-46E8-BB7C-4B477B73B815}" destId="{BBAB8945-0B00-4547-92CF-AE59FDD0EF39}" srcOrd="0" destOrd="0" presId="urn:microsoft.com/office/officeart/2005/8/layout/vList5"/>
    <dgm:cxn modelId="{1C2D0973-7CDD-443D-BEC9-966EEA1F805C}" type="presParOf" srcId="{BBAB8945-0B00-4547-92CF-AE59FDD0EF39}" destId="{3230722F-B757-4673-BD2F-9D4BAB5CEE8D}" srcOrd="0" destOrd="0" presId="urn:microsoft.com/office/officeart/2005/8/layout/vList5"/>
    <dgm:cxn modelId="{4E42976A-3CD7-4D8D-BC03-099F0E30C1D9}" type="presParOf" srcId="{BBAB8945-0B00-4547-92CF-AE59FDD0EF39}" destId="{6FB9694A-6C63-4B23-90F6-4F208C00D399}" srcOrd="1" destOrd="0" presId="urn:microsoft.com/office/officeart/2005/8/layout/vList5"/>
    <dgm:cxn modelId="{852FAD80-EAB0-445F-AFC5-95901A838F0D}" type="presParOf" srcId="{99FD7F24-5BB9-46E8-BB7C-4B477B73B815}" destId="{3E4AEBB9-D07D-412D-A9F3-5F50CE85FF20}" srcOrd="1" destOrd="0" presId="urn:microsoft.com/office/officeart/2005/8/layout/vList5"/>
    <dgm:cxn modelId="{63FB614D-FD8D-4E96-9F65-97B710381C34}" type="presParOf" srcId="{99FD7F24-5BB9-46E8-BB7C-4B477B73B815}" destId="{C60E4332-AB2E-4201-AF29-E3D9D2CE99DD}" srcOrd="2" destOrd="0" presId="urn:microsoft.com/office/officeart/2005/8/layout/vList5"/>
    <dgm:cxn modelId="{EF3D8A04-EC93-4802-8C71-2FE84B6AE82B}" type="presParOf" srcId="{C60E4332-AB2E-4201-AF29-E3D9D2CE99DD}" destId="{8A3FE5E4-2689-4041-B2C5-C63BC276A3EF}" srcOrd="0" destOrd="0" presId="urn:microsoft.com/office/officeart/2005/8/layout/vList5"/>
    <dgm:cxn modelId="{3864970B-C1E7-4ADD-B306-3BA5C6E68CDC}" type="presParOf" srcId="{C60E4332-AB2E-4201-AF29-E3D9D2CE99DD}" destId="{329ECF1A-78BE-41CB-B252-8011825B67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It your prototype working?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[It is under testing phase]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[There is no disadvantages of this product, but it increases our work like washing , cleaning , maintaining etc.]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 it easily available for all?  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[All the person can easily use the washroom without any extra charge.]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Are there any flows in the product you discovered? 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9006DA6-93CA-4964-B830-DF4AFD599D11}" type="presOf" srcId="{A7F7584C-6CC5-40A2-9566-2842A5DEA97A}" destId="{8A3FE5E4-2689-4041-B2C5-C63BC276A3EF}" srcOrd="0" destOrd="0" presId="urn:microsoft.com/office/officeart/2005/8/layout/vList5"/>
    <dgm:cxn modelId="{84ECB93B-9C00-4BAB-A0B6-10E24C95418B}" type="presOf" srcId="{0D51337A-31FA-4717-B2BF-9243F96D2B9B}" destId="{3230722F-B757-4673-BD2F-9D4BAB5CEE8D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0B4BEA89-A27E-4158-81EA-24C7CD54BA86}" type="presOf" srcId="{2A9B6C90-9B70-4ED8-9084-8651413BB905}" destId="{A66EBD3D-E7C5-421C-B8B5-728648057DDC}" srcOrd="0" destOrd="0" presId="urn:microsoft.com/office/officeart/2005/8/layout/vList5"/>
    <dgm:cxn modelId="{DB1FD634-2C10-4809-B8F1-49FDCDD1B831}" type="presOf" srcId="{E40970FA-9468-4353-8343-FE5E2BEBB8B0}" destId="{6FB9694A-6C63-4B23-90F6-4F208C00D399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B345B01D-CCF8-4552-822D-0896C973B992}" type="presOf" srcId="{9D8DAFB6-C744-4BD6-B757-393BF647EBB6}" destId="{329ECF1A-78BE-41CB-B252-8011825B67CD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C3C33DFB-FF53-4F10-80F4-0DEC5F5FDD3D}" type="presOf" srcId="{51A6936C-668E-4912-B1B4-BA2D45D3F624}" destId="{1C763A21-352A-41D1-A2E2-E305DABA275D}" srcOrd="0" destOrd="0" presId="urn:microsoft.com/office/officeart/2005/8/layout/vList5"/>
    <dgm:cxn modelId="{4A62BEE8-B907-4056-BA28-9B366D3BC87C}" type="presOf" srcId="{81269538-BFC5-48BB-BEA1-D7AF1F385FD5}" destId="{99FD7F24-5BB9-46E8-BB7C-4B477B73B815}" srcOrd="0" destOrd="0" presId="urn:microsoft.com/office/officeart/2005/8/layout/vList5"/>
    <dgm:cxn modelId="{B837E105-5701-4F30-8A36-259DACF84B70}" type="presParOf" srcId="{99FD7F24-5BB9-46E8-BB7C-4B477B73B815}" destId="{BBAB8945-0B00-4547-92CF-AE59FDD0EF39}" srcOrd="0" destOrd="0" presId="urn:microsoft.com/office/officeart/2005/8/layout/vList5"/>
    <dgm:cxn modelId="{46F0744C-451B-4811-88AB-A45E1E0D775F}" type="presParOf" srcId="{BBAB8945-0B00-4547-92CF-AE59FDD0EF39}" destId="{3230722F-B757-4673-BD2F-9D4BAB5CEE8D}" srcOrd="0" destOrd="0" presId="urn:microsoft.com/office/officeart/2005/8/layout/vList5"/>
    <dgm:cxn modelId="{CA737556-93AE-4F7F-A73F-6203EE8CB986}" type="presParOf" srcId="{BBAB8945-0B00-4547-92CF-AE59FDD0EF39}" destId="{6FB9694A-6C63-4B23-90F6-4F208C00D399}" srcOrd="1" destOrd="0" presId="urn:microsoft.com/office/officeart/2005/8/layout/vList5"/>
    <dgm:cxn modelId="{76418011-26E9-476B-A8BB-4A1940F75C73}" type="presParOf" srcId="{99FD7F24-5BB9-46E8-BB7C-4B477B73B815}" destId="{3E4AEBB9-D07D-412D-A9F3-5F50CE85FF20}" srcOrd="1" destOrd="0" presId="urn:microsoft.com/office/officeart/2005/8/layout/vList5"/>
    <dgm:cxn modelId="{BA52894E-F92A-4331-80EE-46F059FD2FE5}" type="presParOf" srcId="{99FD7F24-5BB9-46E8-BB7C-4B477B73B815}" destId="{C60E4332-AB2E-4201-AF29-E3D9D2CE99DD}" srcOrd="2" destOrd="0" presId="urn:microsoft.com/office/officeart/2005/8/layout/vList5"/>
    <dgm:cxn modelId="{C35E7DAA-C962-4074-839E-6291916B2DAB}" type="presParOf" srcId="{C60E4332-AB2E-4201-AF29-E3D9D2CE99DD}" destId="{8A3FE5E4-2689-4041-B2C5-C63BC276A3EF}" srcOrd="0" destOrd="0" presId="urn:microsoft.com/office/officeart/2005/8/layout/vList5"/>
    <dgm:cxn modelId="{BBF2C7FB-2237-4671-A28F-B6E069B437E3}" type="presParOf" srcId="{C60E4332-AB2E-4201-AF29-E3D9D2CE99DD}" destId="{329ECF1A-78BE-41CB-B252-8011825B67CD}" srcOrd="1" destOrd="0" presId="urn:microsoft.com/office/officeart/2005/8/layout/vList5"/>
    <dgm:cxn modelId="{17A32FDA-8873-497D-BA4F-75F8746C2925}" type="presParOf" srcId="{99FD7F24-5BB9-46E8-BB7C-4B477B73B815}" destId="{CF97419B-1653-4404-8A25-A4EB2811914A}" srcOrd="3" destOrd="0" presId="urn:microsoft.com/office/officeart/2005/8/layout/vList5"/>
    <dgm:cxn modelId="{3DABE959-B2DC-47F5-9ACB-5DF0752DBFF7}" type="presParOf" srcId="{99FD7F24-5BB9-46E8-BB7C-4B477B73B815}" destId="{74B4E996-D144-43FA-9C7B-5183D295C315}" srcOrd="4" destOrd="0" presId="urn:microsoft.com/office/officeart/2005/8/layout/vList5"/>
    <dgm:cxn modelId="{7EA15B0D-760D-45AC-9DCC-D32986C421F8}" type="presParOf" srcId="{74B4E996-D144-43FA-9C7B-5183D295C315}" destId="{1C763A21-352A-41D1-A2E2-E305DABA275D}" srcOrd="0" destOrd="0" presId="urn:microsoft.com/office/officeart/2005/8/layout/vList5"/>
    <dgm:cxn modelId="{0C96B219-7572-41C1-B503-47F10F3E0A8B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[all the buses are not having washroom facility inside the bus?]</a:t>
          </a: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their problem?</a:t>
          </a:r>
        </a:p>
      </dsp:txBody>
      <dsp:txXfrm>
        <a:off x="55717" y="57446"/>
        <a:ext cx="3454726" cy="1029938"/>
      </dsp:txXfrm>
    </dsp:sp>
    <dsp:sp modelId="{329ECF1A-78BE-41CB-B252-8011825B67CD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[all the people who travel from bus for going to collage , office , school]</a:t>
          </a: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Whom am I making this for?</a:t>
          </a:r>
        </a:p>
      </dsp:txBody>
      <dsp:txXfrm>
        <a:off x="55717" y="1255886"/>
        <a:ext cx="3454726" cy="1029938"/>
      </dsp:txXfrm>
    </dsp:sp>
    <dsp:sp modelId="{A66EBD3D-E7C5-421C-B8B5-728648057DDC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[these people are basically-	  teenagers, youth, tourist, office folks ]</a:t>
          </a:r>
        </a:p>
      </dsp:txBody>
      <dsp:txXfrm rot="-5400000">
        <a:off x="3566160" y="2557322"/>
        <a:ext cx="6295266" cy="823949"/>
      </dsp:txXfrm>
    </dsp:sp>
    <dsp:sp modelId="{1C763A21-352A-41D1-A2E2-E305DABA275D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do these people do?</a:t>
          </a:r>
        </a:p>
      </dsp:txBody>
      <dsp:txXfrm>
        <a:off x="55717" y="2454327"/>
        <a:ext cx="3454726" cy="1029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[To have washroom facility inside the bus.]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the users need?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[people find it difficult to ensure a clean washroom around them.]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their problem?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[construct a fully usable toilet in limited space]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their challenges?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[we can construct a toilet which will become helping hand for many people.]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the insights we can use?</a:t>
          </a:r>
        </a:p>
      </dsp:txBody>
      <dsp:txXfrm>
        <a:off x="41619" y="2728988"/>
        <a:ext cx="3482922" cy="7693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[All the buses shall contain a washroom.]</a:t>
          </a: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solutions</a:t>
          </a:r>
        </a:p>
      </dsp:txBody>
      <dsp:txXfrm>
        <a:off x="55717" y="57446"/>
        <a:ext cx="3454726" cy="1029938"/>
      </dsp:txXfrm>
    </dsp:sp>
    <dsp:sp modelId="{329ECF1A-78BE-41CB-B252-8011825B67CD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[we shall create a washroom which should be fully functional in less expanses .]</a:t>
          </a: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Ideas</a:t>
          </a:r>
          <a:r>
            <a:rPr lang="en-US" sz="3200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32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1255886"/>
        <a:ext cx="3454726" cy="1029938"/>
      </dsp:txXfrm>
    </dsp:sp>
    <dsp:sp modelId="{A66EBD3D-E7C5-421C-B8B5-728648057DDC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[to create a ditto same washroom as on an airplane.]</a:t>
          </a:r>
        </a:p>
      </dsp:txBody>
      <dsp:txXfrm rot="-5400000">
        <a:off x="3566160" y="2557322"/>
        <a:ext cx="6295266" cy="823949"/>
      </dsp:txXfrm>
    </dsp:sp>
    <dsp:sp modelId="{1C763A21-352A-41D1-A2E2-E305DABA275D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Potential</a:t>
          </a:r>
          <a:r>
            <a:rPr lang="en-US" sz="3200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matches </a:t>
          </a:r>
          <a:endParaRPr lang="en-US" sz="32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2454327"/>
        <a:ext cx="3454726" cy="10299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045031" y="-2306065"/>
          <a:ext cx="1382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[All the member travelling in the bus can use the washroom free of cost.]</a:t>
          </a:r>
        </a:p>
      </dsp:txBody>
      <dsp:txXfrm rot="-5400000">
        <a:off x="3566160" y="240274"/>
        <a:ext cx="6272372" cy="1247161"/>
      </dsp:txXfrm>
    </dsp:sp>
    <dsp:sp modelId="{3230722F-B757-4673-BD2F-9D4BAB5CEE8D}">
      <dsp:nvSpPr>
        <dsp:cNvPr id="0" name=""/>
        <dsp:cNvSpPr/>
      </dsp:nvSpPr>
      <dsp:spPr>
        <a:xfrm>
          <a:off x="0" y="43"/>
          <a:ext cx="3566160" cy="1727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can excess to the washroom</a:t>
          </a:r>
        </a:p>
      </dsp:txBody>
      <dsp:txXfrm>
        <a:off x="84336" y="84379"/>
        <a:ext cx="3397488" cy="1558950"/>
      </dsp:txXfrm>
    </dsp:sp>
    <dsp:sp modelId="{329ECF1A-78BE-41CB-B252-8011825B67CD}">
      <dsp:nvSpPr>
        <dsp:cNvPr id="0" name=""/>
        <dsp:cNvSpPr/>
      </dsp:nvSpPr>
      <dsp:spPr>
        <a:xfrm rot="5400000">
          <a:off x="6045031" y="-492062"/>
          <a:ext cx="1382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[It will be in the back side of the bus, and it will look like a normal washroom.]</a:t>
          </a:r>
        </a:p>
      </dsp:txBody>
      <dsp:txXfrm rot="-5400000">
        <a:off x="3566160" y="2054277"/>
        <a:ext cx="6272372" cy="1247161"/>
      </dsp:txXfrm>
    </dsp:sp>
    <dsp:sp modelId="{8A3FE5E4-2689-4041-B2C5-C63BC276A3EF}">
      <dsp:nvSpPr>
        <dsp:cNvPr id="0" name=""/>
        <dsp:cNvSpPr/>
      </dsp:nvSpPr>
      <dsp:spPr>
        <a:xfrm>
          <a:off x="0" y="1814046"/>
          <a:ext cx="3566160" cy="1727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it look like? </a:t>
          </a:r>
          <a:endParaRPr lang="en-US" sz="34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4336" y="1898382"/>
        <a:ext cx="3397488" cy="1558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[It is under testing phase]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It your prototype working?</a:t>
          </a:r>
        </a:p>
      </dsp:txBody>
      <dsp:txXfrm>
        <a:off x="55717" y="57446"/>
        <a:ext cx="3454726" cy="1029938"/>
      </dsp:txXfrm>
    </dsp:sp>
    <dsp:sp modelId="{329ECF1A-78BE-41CB-B252-8011825B67CD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[There is no disadvantages of this product, but it increases our work like washing , cleaning , maintaining etc.]</a:t>
          </a: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Are there any flows in the product you discovered? </a:t>
          </a:r>
          <a:endParaRPr lang="en-US" sz="22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1255886"/>
        <a:ext cx="3454726" cy="1029938"/>
      </dsp:txXfrm>
    </dsp:sp>
    <dsp:sp modelId="{A66EBD3D-E7C5-421C-B8B5-728648057DDC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[All the person can easily use the washroom without any extra charge.]</a:t>
          </a:r>
        </a:p>
      </dsp:txBody>
      <dsp:txXfrm rot="-5400000">
        <a:off x="3566160" y="2557322"/>
        <a:ext cx="6295266" cy="823949"/>
      </dsp:txXfrm>
    </dsp:sp>
    <dsp:sp modelId="{1C763A21-352A-41D1-A2E2-E305DABA275D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 it easily available for all?  </a:t>
          </a:r>
          <a:endParaRPr lang="en-US" sz="22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2454327"/>
        <a:ext cx="3454726" cy="102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21545" r="35568" b="25516"/>
          <a:stretch>
            <a:fillRect/>
          </a:stretch>
        </p:blipFill>
        <p:spPr bwMode="auto">
          <a:xfrm>
            <a:off x="0" y="0"/>
            <a:ext cx="4241873" cy="139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83993"/>
            <a:ext cx="9905999" cy="3541714"/>
          </a:xfrm>
        </p:spPr>
        <p:txBody>
          <a:bodyPr/>
          <a:lstStyle/>
          <a:p>
            <a:pPr marL="0" indent="0" algn="ctr" defTabSz="914396">
              <a:buNone/>
              <a:defRPr/>
            </a:pPr>
            <a:r>
              <a:rPr lang="en-US" sz="2727" dirty="0">
                <a:solidFill>
                  <a:srgbClr val="FFFF00"/>
                </a:solidFill>
              </a:rPr>
              <a:t>ASSIGENMENT – 1</a:t>
            </a:r>
            <a:endParaRPr lang="en-IN" sz="2727" dirty="0">
              <a:solidFill>
                <a:srgbClr val="FFFF00"/>
              </a:solidFill>
            </a:endParaRPr>
          </a:p>
          <a:p>
            <a:pPr marL="0" indent="0" algn="ctr" defTabSz="914396">
              <a:buNone/>
              <a:defRPr/>
            </a:pPr>
            <a:r>
              <a:rPr lang="en-IN" sz="2727" dirty="0">
                <a:solidFill>
                  <a:srgbClr val="FFFF00"/>
                </a:solidFill>
              </a:rPr>
              <a:t>PROBLEM SOLVING </a:t>
            </a:r>
          </a:p>
          <a:p>
            <a:pPr marL="0" indent="0" algn="ctr" defTabSz="914396">
              <a:buNone/>
              <a:defRPr/>
            </a:pPr>
            <a:r>
              <a:rPr lang="en-IN" sz="2727" dirty="0">
                <a:solidFill>
                  <a:srgbClr val="FFFF00"/>
                </a:solidFill>
              </a:rPr>
              <a:t>BBA 1</a:t>
            </a:r>
            <a:r>
              <a:rPr lang="en-IN" sz="2727" baseline="30000" dirty="0">
                <a:solidFill>
                  <a:srgbClr val="FFFF00"/>
                </a:solidFill>
              </a:rPr>
              <a:t>st</a:t>
            </a:r>
            <a:r>
              <a:rPr lang="en-IN" sz="2727" dirty="0">
                <a:solidFill>
                  <a:srgbClr val="FFFF00"/>
                </a:solidFill>
              </a:rPr>
              <a:t> SEM (2022-23)</a:t>
            </a:r>
          </a:p>
          <a:p>
            <a:pPr marL="0" indent="0" defTabSz="914396">
              <a:buNone/>
              <a:defRPr/>
            </a:pPr>
            <a:endParaRPr lang="en-IN" sz="2000" dirty="0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329171" y="4208318"/>
            <a:ext cx="2379085" cy="219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r>
              <a:rPr lang="en-IN" altLang="en-US" sz="2182" b="1" u="sng" dirty="0">
                <a:solidFill>
                  <a:srgbClr val="FFFF00"/>
                </a:solidFill>
              </a:rPr>
              <a:t>Submitted By-</a:t>
            </a:r>
          </a:p>
          <a:p>
            <a:pPr eaLnBrk="1" hangingPunct="1"/>
            <a:r>
              <a:rPr lang="en-IN" altLang="en-US" sz="1909" dirty="0" smtClean="0"/>
              <a:t>Vani saxena  </a:t>
            </a:r>
            <a:endParaRPr lang="en-IN" altLang="en-US" sz="1909" dirty="0"/>
          </a:p>
          <a:p>
            <a:pPr eaLnBrk="1" hangingPunct="1"/>
            <a:r>
              <a:rPr lang="en-US" altLang="en-US" sz="1909" dirty="0"/>
              <a:t>Aashi Patel </a:t>
            </a:r>
            <a:endParaRPr lang="en-US" altLang="en-US" sz="1909" dirty="0" smtClean="0"/>
          </a:p>
          <a:p>
            <a:pPr eaLnBrk="1" hangingPunct="1"/>
            <a:r>
              <a:rPr lang="en-US" altLang="en-US" sz="1909" dirty="0" smtClean="0"/>
              <a:t>Vanshika Sood </a:t>
            </a:r>
            <a:endParaRPr lang="en-US" altLang="en-US" sz="1909" dirty="0"/>
          </a:p>
          <a:p>
            <a:pPr eaLnBrk="1" hangingPunct="1"/>
            <a:r>
              <a:rPr lang="en-US" altLang="en-US" sz="1909" dirty="0"/>
              <a:t>Gorisha Chawda </a:t>
            </a:r>
          </a:p>
          <a:p>
            <a:pPr eaLnBrk="1" hangingPunct="1"/>
            <a:r>
              <a:rPr lang="en-US" altLang="en-US" sz="1909" dirty="0"/>
              <a:t>Kuldeep Jat </a:t>
            </a:r>
          </a:p>
          <a:p>
            <a:pPr eaLnBrk="1" hangingPunct="1"/>
            <a:r>
              <a:rPr lang="en-US" altLang="en-US" sz="1909" dirty="0"/>
              <a:t>Shankh Bansal</a:t>
            </a:r>
          </a:p>
        </p:txBody>
      </p:sp>
      <p:sp>
        <p:nvSpPr>
          <p:cNvPr id="4101" name="TextBox 8"/>
          <p:cNvSpPr txBox="1">
            <a:spLocks noChangeArrowheads="1"/>
          </p:cNvSpPr>
          <p:nvPr/>
        </p:nvSpPr>
        <p:spPr bwMode="auto">
          <a:xfrm>
            <a:off x="8201242" y="4208319"/>
            <a:ext cx="2379085" cy="103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182" b="1" u="sng" dirty="0">
                <a:solidFill>
                  <a:srgbClr val="FFFF00"/>
                </a:solidFill>
              </a:rPr>
              <a:t>Submitted To-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909" dirty="0"/>
              <a:t>Mr. Amber Tiwari   </a:t>
            </a:r>
            <a:endParaRPr lang="en-IN" altLang="en-US" sz="1909" dirty="0"/>
          </a:p>
        </p:txBody>
      </p:sp>
      <p:pic>
        <p:nvPicPr>
          <p:cNvPr id="4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4" t="21545" r="-165" b="25516"/>
          <a:stretch>
            <a:fillRect/>
          </a:stretch>
        </p:blipFill>
        <p:spPr bwMode="auto">
          <a:xfrm>
            <a:off x="10493238" y="-34506"/>
            <a:ext cx="1724640" cy="143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093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Ideate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1888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glimpse of imagination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605"/>
          <a:stretch/>
        </p:blipFill>
        <p:spPr>
          <a:xfrm>
            <a:off x="1382952" y="1740020"/>
            <a:ext cx="3878742" cy="2576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24" y="1740020"/>
            <a:ext cx="4221013" cy="422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9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prototype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01066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11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45EEA4-632C-C542-3891-E6153400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0966"/>
            <a:ext cx="9905998" cy="1478570"/>
          </a:xfrm>
        </p:spPr>
        <p:txBody>
          <a:bodyPr/>
          <a:lstStyle/>
          <a:p>
            <a:r>
              <a:rPr lang="en-IN" dirty="0"/>
              <a:t>The Enovation we want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6098240-A0D2-FF1B-28AF-14CAAED31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19" b="18843"/>
          <a:stretch/>
        </p:blipFill>
        <p:spPr>
          <a:xfrm>
            <a:off x="680197" y="2577352"/>
            <a:ext cx="4600014" cy="3160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224B80C-B019-2695-A445-585E3130FB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5" t="3342" r="3102" b="17760"/>
          <a:stretch/>
        </p:blipFill>
        <p:spPr>
          <a:xfrm>
            <a:off x="6302189" y="2577352"/>
            <a:ext cx="4764149" cy="3160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Arrow: Curved Down 5">
            <a:extLst>
              <a:ext uri="{FF2B5EF4-FFF2-40B4-BE49-F238E27FC236}">
                <a16:creationId xmlns:a16="http://schemas.microsoft.com/office/drawing/2014/main" xmlns="" id="{943AA14E-3B34-3597-AAE5-BB1C20B32B8B}"/>
              </a:ext>
            </a:extLst>
          </p:cNvPr>
          <p:cNvSpPr/>
          <p:nvPr/>
        </p:nvSpPr>
        <p:spPr>
          <a:xfrm>
            <a:off x="4805082" y="1478523"/>
            <a:ext cx="2169459" cy="1237129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28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Test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39904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229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-1571617"/>
            <a:ext cx="8791575" cy="4536565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/>
            </a:r>
            <a:b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the problem</a:t>
            </a:r>
            <a:b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/>
            </a:r>
            <a:b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/>
            </a:r>
            <a:b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why is there no washroom facility in buses?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469C51-03E7-09A1-03F2-4098B55E4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3341593"/>
            <a:ext cx="4455456" cy="2962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B86EFDE-C389-0DAE-D7F6-497A593DD6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74" b="6412"/>
          <a:stretch/>
        </p:blipFill>
        <p:spPr>
          <a:xfrm>
            <a:off x="8138512" y="3341593"/>
            <a:ext cx="3121533" cy="296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AB298DB-68E2-7A93-88F2-3BB29038E898}"/>
              </a:ext>
            </a:extLst>
          </p:cNvPr>
          <p:cNvSpPr txBox="1"/>
          <p:nvPr/>
        </p:nvSpPr>
        <p:spPr>
          <a:xfrm>
            <a:off x="1700212" y="29649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Before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CECBFB0-0D31-5649-39FA-5EFF917B5A96}"/>
              </a:ext>
            </a:extLst>
          </p:cNvPr>
          <p:cNvSpPr txBox="1"/>
          <p:nvPr/>
        </p:nvSpPr>
        <p:spPr>
          <a:xfrm>
            <a:off x="8138512" y="29649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After 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steps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2" y="1838236"/>
            <a:ext cx="9101076" cy="407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0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909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your research?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find it difficult to use washroom at any petrol pump, restaurants because they are poorly maintained.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sometimes people are shy to ask the driver to stop the bus.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sometimes people have the fear to go in washroom alone at night.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discover this problem?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we came to discover the problem by a past incidence that has happened with me in the bus 	only.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got the information to research about this problem and attempt to solve by-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Interviews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experience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Internet/Books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93276A-D041-6780-1D24-9E05487F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Interviews we took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A36518-099F-EE9E-977C-9DE0BEB9D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65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Empathies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89856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506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and disadvantages of having  washroom in bus. 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800" b="1" dirty="0"/>
              <a:t>Advantages</a:t>
            </a:r>
            <a:r>
              <a:rPr lang="en-US" dirty="0"/>
              <a:t> 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it will create more employment.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it will increase people point of view for bus.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it can be used a strong point to bring more attraction towards the bus.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800" b="1" dirty="0"/>
              <a:t>Disadvantages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will cut off few members as it will occupies space.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requires a proper maintenance in a regular period.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They are poorly managed and many of them are for employee use only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10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define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57093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13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is the biggest challenge?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If the bus contain a washroom, it will require a large amount of water which will reduce the bus efficiency.</a:t>
            </a:r>
          </a:p>
          <a:p>
            <a:pPr marL="0" indent="0">
              <a:buNone/>
            </a:pPr>
            <a:r>
              <a:rPr lang="en-US" sz="3600" b="1" dirty="0"/>
              <a:t>Solution-</a:t>
            </a:r>
          </a:p>
          <a:p>
            <a:pPr marL="0" indent="0">
              <a:buNone/>
            </a:pPr>
            <a:r>
              <a:rPr lang="en-US" dirty="0"/>
              <a:t>The washroom shall be more tilted toward air suction not on water which will reduce the weight , expenses and improve its efficiency.</a:t>
            </a:r>
          </a:p>
          <a:p>
            <a:pPr marL="0" indent="0">
              <a:buNone/>
            </a:pPr>
            <a:r>
              <a:rPr lang="en-US" dirty="0"/>
              <a:t>Example- washrooms of airplanes.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26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529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PowerPoint Presentation</vt:lpstr>
      <vt:lpstr> the problem   why is there no washroom facility in buses? </vt:lpstr>
      <vt:lpstr>Solution steps </vt:lpstr>
      <vt:lpstr>Background Information</vt:lpstr>
      <vt:lpstr>Interviews we took </vt:lpstr>
      <vt:lpstr>Empathies </vt:lpstr>
      <vt:lpstr>Advantages and disadvantages of having  washroom in bus. </vt:lpstr>
      <vt:lpstr>define</vt:lpstr>
      <vt:lpstr>What is the biggest challenge?</vt:lpstr>
      <vt:lpstr>Ideate </vt:lpstr>
      <vt:lpstr>Some glimpse of imagination </vt:lpstr>
      <vt:lpstr>prototype </vt:lpstr>
      <vt:lpstr>The Enovation we want </vt:lpstr>
      <vt:lpstr>Test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2022-10-03T13:34:41Z</dcterms:created>
  <dcterms:modified xsi:type="dcterms:W3CDTF">2022-12-21T06:11:03Z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