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their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buses are not having washroom facility inside the bus?]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Whom am I making this for?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people who travel from bus for going to collage , office , school]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do these people do?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[these people are basically-	  teenagers, youth, tourist, office folks 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0136C83-CB2E-4A5E-AF7E-31A89C8C45F1}" type="presOf" srcId="{2A9B6C90-9B70-4ED8-9084-8651413BB905}" destId="{A66EBD3D-E7C5-421C-B8B5-728648057DDC}" srcOrd="0" destOrd="0" presId="urn:microsoft.com/office/officeart/2005/8/layout/vList5"/>
    <dgm:cxn modelId="{40915A70-2882-451A-9033-BA8F07C4DBC9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EC1A8F16-8057-4EAD-B457-B42E91C3CB69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130DEB7-7011-47AD-8CFF-DB314DED9FAF}" type="presOf" srcId="{51A6936C-668E-4912-B1B4-BA2D45D3F624}" destId="{1C763A21-352A-41D1-A2E2-E305DABA275D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4AB1EF33-F422-43C7-AB34-32C73E804A61}" type="presOf" srcId="{81269538-BFC5-48BB-BEA1-D7AF1F385FD5}" destId="{99FD7F24-5BB9-46E8-BB7C-4B477B73B815}" srcOrd="0" destOrd="0" presId="urn:microsoft.com/office/officeart/2005/8/layout/vList5"/>
    <dgm:cxn modelId="{533DDF7D-7CD0-44D3-B24F-373C20C15CA2}" type="presOf" srcId="{A7F7584C-6CC5-40A2-9566-2842A5DEA97A}" destId="{8A3FE5E4-2689-4041-B2C5-C63BC276A3EF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9CAF342B-DC7A-4CEB-9CE3-7E9B66E47BBE}" type="presOf" srcId="{0D51337A-31FA-4717-B2BF-9243F96D2B9B}" destId="{3230722F-B757-4673-BD2F-9D4BAB5CEE8D}" srcOrd="0" destOrd="0" presId="urn:microsoft.com/office/officeart/2005/8/layout/vList5"/>
    <dgm:cxn modelId="{D5FF6598-CC93-4DC6-8418-4221C30C5DC2}" type="presParOf" srcId="{99FD7F24-5BB9-46E8-BB7C-4B477B73B815}" destId="{BBAB8945-0B00-4547-92CF-AE59FDD0EF39}" srcOrd="0" destOrd="0" presId="urn:microsoft.com/office/officeart/2005/8/layout/vList5"/>
    <dgm:cxn modelId="{8D7E87EF-D70E-4541-818B-D531D56B9CBE}" type="presParOf" srcId="{BBAB8945-0B00-4547-92CF-AE59FDD0EF39}" destId="{3230722F-B757-4673-BD2F-9D4BAB5CEE8D}" srcOrd="0" destOrd="0" presId="urn:microsoft.com/office/officeart/2005/8/layout/vList5"/>
    <dgm:cxn modelId="{B5900847-55EC-466B-9E5B-E5CFBA32E36F}" type="presParOf" srcId="{BBAB8945-0B00-4547-92CF-AE59FDD0EF39}" destId="{6FB9694A-6C63-4B23-90F6-4F208C00D399}" srcOrd="1" destOrd="0" presId="urn:microsoft.com/office/officeart/2005/8/layout/vList5"/>
    <dgm:cxn modelId="{42845CE3-7ACB-4305-809D-71B5EA1603A0}" type="presParOf" srcId="{99FD7F24-5BB9-46E8-BB7C-4B477B73B815}" destId="{3E4AEBB9-D07D-412D-A9F3-5F50CE85FF20}" srcOrd="1" destOrd="0" presId="urn:microsoft.com/office/officeart/2005/8/layout/vList5"/>
    <dgm:cxn modelId="{C83483E8-1423-4317-BC2D-CCD5F83102B5}" type="presParOf" srcId="{99FD7F24-5BB9-46E8-BB7C-4B477B73B815}" destId="{C60E4332-AB2E-4201-AF29-E3D9D2CE99DD}" srcOrd="2" destOrd="0" presId="urn:microsoft.com/office/officeart/2005/8/layout/vList5"/>
    <dgm:cxn modelId="{8385C461-FA1F-4673-9C32-F822442B8663}" type="presParOf" srcId="{C60E4332-AB2E-4201-AF29-E3D9D2CE99DD}" destId="{8A3FE5E4-2689-4041-B2C5-C63BC276A3EF}" srcOrd="0" destOrd="0" presId="urn:microsoft.com/office/officeart/2005/8/layout/vList5"/>
    <dgm:cxn modelId="{FCC4D964-B264-4DED-9922-5DEA27A53C87}" type="presParOf" srcId="{C60E4332-AB2E-4201-AF29-E3D9D2CE99DD}" destId="{329ECF1A-78BE-41CB-B252-8011825B67CD}" srcOrd="1" destOrd="0" presId="urn:microsoft.com/office/officeart/2005/8/layout/vList5"/>
    <dgm:cxn modelId="{656ED115-BD62-46F9-B3AC-FC0A348A3797}" type="presParOf" srcId="{99FD7F24-5BB9-46E8-BB7C-4B477B73B815}" destId="{CF97419B-1653-4404-8A25-A4EB2811914A}" srcOrd="3" destOrd="0" presId="urn:microsoft.com/office/officeart/2005/8/layout/vList5"/>
    <dgm:cxn modelId="{CC684FEA-1C54-4793-A7BA-6FBE75C7B9E5}" type="presParOf" srcId="{99FD7F24-5BB9-46E8-BB7C-4B477B73B815}" destId="{74B4E996-D144-43FA-9C7B-5183D295C315}" srcOrd="4" destOrd="0" presId="urn:microsoft.com/office/officeart/2005/8/layout/vList5"/>
    <dgm:cxn modelId="{A466F2C5-8C97-46D9-9943-F898E8D82488}" type="presParOf" srcId="{74B4E996-D144-43FA-9C7B-5183D295C315}" destId="{1C763A21-352A-41D1-A2E2-E305DABA275D}" srcOrd="0" destOrd="0" presId="urn:microsoft.com/office/officeart/2005/8/layout/vList5"/>
    <dgm:cxn modelId="{670EA44E-B817-4104-A348-17B2206936B3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 users need?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[To have washroom facility inside the bus.]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their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[people find it difficult to ensure a clean washroom around them.]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their challenges?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[construct a fully usable toilet in limited space]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 insights we can use?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[we can construct a toilet which will become helping hand for many people.]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E77248FE-40A4-4F76-81DA-BF4358938BAC}" type="presOf" srcId="{51A6936C-668E-4912-B1B4-BA2D45D3F624}" destId="{1C763A21-352A-41D1-A2E2-E305DABA275D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0250C9-8072-49AD-899E-73088CA6726F}" type="presOf" srcId="{95A524E6-8A71-49A1-AF74-29696A02028A}" destId="{95E0557D-F0A1-4F38-8083-55DE7503164F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5F5A4FEA-4C80-432F-A6B6-0BEAB63CD115}" type="presOf" srcId="{928B5CB8-3545-4EE5-8BED-981D3C6157A5}" destId="{B9324B26-5FF5-4FF7-9073-66103CBE8481}" srcOrd="0" destOrd="0" presId="urn:microsoft.com/office/officeart/2005/8/layout/vList5"/>
    <dgm:cxn modelId="{77BEAA51-4F2A-4949-B3D5-FCF98EF744A5}" type="presOf" srcId="{9D8DAFB6-C744-4BD6-B757-393BF647EBB6}" destId="{329ECF1A-78BE-41CB-B252-8011825B67CD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59F118F8-0067-4FB1-AB59-F80A08360985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8C3F68F-5687-4CFB-85B3-306D16B40214}" type="presOf" srcId="{0D51337A-31FA-4717-B2BF-9243F96D2B9B}" destId="{3230722F-B757-4673-BD2F-9D4BAB5CEE8D}" srcOrd="0" destOrd="0" presId="urn:microsoft.com/office/officeart/2005/8/layout/vList5"/>
    <dgm:cxn modelId="{DFFA249F-7C32-4586-AD8E-B963B92E6650}" type="presOf" srcId="{2A9B6C90-9B70-4ED8-9084-8651413BB905}" destId="{A66EBD3D-E7C5-421C-B8B5-728648057DDC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763E399F-1DD1-486D-8BED-C8D76215FB4F}" type="presOf" srcId="{81269538-BFC5-48BB-BEA1-D7AF1F385FD5}" destId="{99FD7F24-5BB9-46E8-BB7C-4B477B73B815}" srcOrd="0" destOrd="0" presId="urn:microsoft.com/office/officeart/2005/8/layout/vList5"/>
    <dgm:cxn modelId="{E43C56F6-AEED-44D0-915E-2092E41BE188}" type="presOf" srcId="{E40970FA-9468-4353-8343-FE5E2BEBB8B0}" destId="{6FB9694A-6C63-4B23-90F6-4F208C00D399}" srcOrd="0" destOrd="0" presId="urn:microsoft.com/office/officeart/2005/8/layout/vList5"/>
    <dgm:cxn modelId="{2255E993-E7A8-4C91-A508-25A954DC4CEE}" type="presParOf" srcId="{99FD7F24-5BB9-46E8-BB7C-4B477B73B815}" destId="{BBAB8945-0B00-4547-92CF-AE59FDD0EF39}" srcOrd="0" destOrd="0" presId="urn:microsoft.com/office/officeart/2005/8/layout/vList5"/>
    <dgm:cxn modelId="{5B70C158-74C5-4F41-B5D6-9F65D6028859}" type="presParOf" srcId="{BBAB8945-0B00-4547-92CF-AE59FDD0EF39}" destId="{3230722F-B757-4673-BD2F-9D4BAB5CEE8D}" srcOrd="0" destOrd="0" presId="urn:microsoft.com/office/officeart/2005/8/layout/vList5"/>
    <dgm:cxn modelId="{5054D924-27CF-46E3-981D-38BA38FB9B7F}" type="presParOf" srcId="{BBAB8945-0B00-4547-92CF-AE59FDD0EF39}" destId="{6FB9694A-6C63-4B23-90F6-4F208C00D399}" srcOrd="1" destOrd="0" presId="urn:microsoft.com/office/officeart/2005/8/layout/vList5"/>
    <dgm:cxn modelId="{97C11F2C-72F3-4FEE-9828-BBCE160CFFBE}" type="presParOf" srcId="{99FD7F24-5BB9-46E8-BB7C-4B477B73B815}" destId="{3E4AEBB9-D07D-412D-A9F3-5F50CE85FF20}" srcOrd="1" destOrd="0" presId="urn:microsoft.com/office/officeart/2005/8/layout/vList5"/>
    <dgm:cxn modelId="{E7F1F291-7AD0-4E13-9004-78B15ABBDC12}" type="presParOf" srcId="{99FD7F24-5BB9-46E8-BB7C-4B477B73B815}" destId="{C60E4332-AB2E-4201-AF29-E3D9D2CE99DD}" srcOrd="2" destOrd="0" presId="urn:microsoft.com/office/officeart/2005/8/layout/vList5"/>
    <dgm:cxn modelId="{CC911AD1-EC24-415A-BE2F-256AF06889C5}" type="presParOf" srcId="{C60E4332-AB2E-4201-AF29-E3D9D2CE99DD}" destId="{8A3FE5E4-2689-4041-B2C5-C63BC276A3EF}" srcOrd="0" destOrd="0" presId="urn:microsoft.com/office/officeart/2005/8/layout/vList5"/>
    <dgm:cxn modelId="{DFEB6C89-0AB8-4B73-B9B2-5266A6B20DAC}" type="presParOf" srcId="{C60E4332-AB2E-4201-AF29-E3D9D2CE99DD}" destId="{329ECF1A-78BE-41CB-B252-8011825B67CD}" srcOrd="1" destOrd="0" presId="urn:microsoft.com/office/officeart/2005/8/layout/vList5"/>
    <dgm:cxn modelId="{CC01E3BC-0F84-4C26-8193-4D444F327C55}" type="presParOf" srcId="{99FD7F24-5BB9-46E8-BB7C-4B477B73B815}" destId="{CF97419B-1653-4404-8A25-A4EB2811914A}" srcOrd="3" destOrd="0" presId="urn:microsoft.com/office/officeart/2005/8/layout/vList5"/>
    <dgm:cxn modelId="{02828B03-3C9B-4A59-8644-C067EFA3E2E8}" type="presParOf" srcId="{99FD7F24-5BB9-46E8-BB7C-4B477B73B815}" destId="{74B4E996-D144-43FA-9C7B-5183D295C315}" srcOrd="4" destOrd="0" presId="urn:microsoft.com/office/officeart/2005/8/layout/vList5"/>
    <dgm:cxn modelId="{E361DE89-5E4B-4D4C-8CF8-52A273E8B654}" type="presParOf" srcId="{74B4E996-D144-43FA-9C7B-5183D295C315}" destId="{1C763A21-352A-41D1-A2E2-E305DABA275D}" srcOrd="0" destOrd="0" presId="urn:microsoft.com/office/officeart/2005/8/layout/vList5"/>
    <dgm:cxn modelId="{A481CBB9-EB07-400F-A4DE-F655D9B157F8}" type="presParOf" srcId="{74B4E996-D144-43FA-9C7B-5183D295C315}" destId="{A66EBD3D-E7C5-421C-B8B5-728648057DDC}" srcOrd="1" destOrd="0" presId="urn:microsoft.com/office/officeart/2005/8/layout/vList5"/>
    <dgm:cxn modelId="{EECE4545-7AE7-4088-AB37-453D94318787}" type="presParOf" srcId="{99FD7F24-5BB9-46E8-BB7C-4B477B73B815}" destId="{4D3735EA-64D5-44A4-9D60-787BDDA83D1A}" srcOrd="5" destOrd="0" presId="urn:microsoft.com/office/officeart/2005/8/layout/vList5"/>
    <dgm:cxn modelId="{9F3A3354-82D2-41C9-9EC9-07A95CA85515}" type="presParOf" srcId="{99FD7F24-5BB9-46E8-BB7C-4B477B73B815}" destId="{120DCED0-01FF-429D-8B4B-923E0875F75E}" srcOrd="6" destOrd="0" presId="urn:microsoft.com/office/officeart/2005/8/layout/vList5"/>
    <dgm:cxn modelId="{A059CB31-8B0E-408B-ADCD-8B0489E85A82}" type="presParOf" srcId="{120DCED0-01FF-429D-8B4B-923E0875F75E}" destId="{B9324B26-5FF5-4FF7-9073-66103CBE8481}" srcOrd="0" destOrd="0" presId="urn:microsoft.com/office/officeart/2005/8/layout/vList5"/>
    <dgm:cxn modelId="{440B910F-C94C-4E27-94FA-BC66D2129BBA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solutions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buses shall contain a washroom.]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Ideas</a:t>
          </a:r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[we shall create a washroom which should be fully functional in less expanses .]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Potential</a:t>
          </a:r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matches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[to create a ditto same washroom as on an airplane.]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C1E5B196-3E0B-4358-8893-1E4EDD7BE24D}" type="presOf" srcId="{A7F7584C-6CC5-40A2-9566-2842A5DEA97A}" destId="{8A3FE5E4-2689-4041-B2C5-C63BC276A3EF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783C476C-18AD-4845-9728-30B5939E983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A47B1BBA-50F4-4916-A32D-385E6C8E98A5}" type="presOf" srcId="{51A6936C-668E-4912-B1B4-BA2D45D3F624}" destId="{1C763A21-352A-41D1-A2E2-E305DABA275D}" srcOrd="0" destOrd="0" presId="urn:microsoft.com/office/officeart/2005/8/layout/vList5"/>
    <dgm:cxn modelId="{4D8ABD50-FB59-4847-9FB1-ECFAC592070B}" type="presOf" srcId="{E40970FA-9468-4353-8343-FE5E2BEBB8B0}" destId="{6FB9694A-6C63-4B23-90F6-4F208C00D399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F530C314-BAC9-49DB-BEC1-4B60516B6D96}" type="presOf" srcId="{81269538-BFC5-48BB-BEA1-D7AF1F385FD5}" destId="{99FD7F24-5BB9-46E8-BB7C-4B477B73B815}" srcOrd="0" destOrd="0" presId="urn:microsoft.com/office/officeart/2005/8/layout/vList5"/>
    <dgm:cxn modelId="{889FABBF-7E8C-4CFB-B2E6-163D46C967C9}" type="presOf" srcId="{0D51337A-31FA-4717-B2BF-9243F96D2B9B}" destId="{3230722F-B757-4673-BD2F-9D4BAB5CEE8D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212670FE-30BC-421D-8AE9-D843A4DBBFB4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5D6854C2-3D72-4CD3-9A25-3AB3C2DB0673}" type="presParOf" srcId="{99FD7F24-5BB9-46E8-BB7C-4B477B73B815}" destId="{BBAB8945-0B00-4547-92CF-AE59FDD0EF39}" srcOrd="0" destOrd="0" presId="urn:microsoft.com/office/officeart/2005/8/layout/vList5"/>
    <dgm:cxn modelId="{0CD809CF-EDAC-41DB-B026-330A5E94606E}" type="presParOf" srcId="{BBAB8945-0B00-4547-92CF-AE59FDD0EF39}" destId="{3230722F-B757-4673-BD2F-9D4BAB5CEE8D}" srcOrd="0" destOrd="0" presId="urn:microsoft.com/office/officeart/2005/8/layout/vList5"/>
    <dgm:cxn modelId="{E6709EFE-9F16-4A50-8ACD-660448BB37DE}" type="presParOf" srcId="{BBAB8945-0B00-4547-92CF-AE59FDD0EF39}" destId="{6FB9694A-6C63-4B23-90F6-4F208C00D399}" srcOrd="1" destOrd="0" presId="urn:microsoft.com/office/officeart/2005/8/layout/vList5"/>
    <dgm:cxn modelId="{B8BAB064-925B-4B3A-B447-F68442767BD5}" type="presParOf" srcId="{99FD7F24-5BB9-46E8-BB7C-4B477B73B815}" destId="{3E4AEBB9-D07D-412D-A9F3-5F50CE85FF20}" srcOrd="1" destOrd="0" presId="urn:microsoft.com/office/officeart/2005/8/layout/vList5"/>
    <dgm:cxn modelId="{14821D09-6020-4AE8-A185-6F75A5E837BA}" type="presParOf" srcId="{99FD7F24-5BB9-46E8-BB7C-4B477B73B815}" destId="{C60E4332-AB2E-4201-AF29-E3D9D2CE99DD}" srcOrd="2" destOrd="0" presId="urn:microsoft.com/office/officeart/2005/8/layout/vList5"/>
    <dgm:cxn modelId="{A3897EAA-EEDC-41CD-A9C7-EA533C3AA27E}" type="presParOf" srcId="{C60E4332-AB2E-4201-AF29-E3D9D2CE99DD}" destId="{8A3FE5E4-2689-4041-B2C5-C63BC276A3EF}" srcOrd="0" destOrd="0" presId="urn:microsoft.com/office/officeart/2005/8/layout/vList5"/>
    <dgm:cxn modelId="{14981723-D6E0-4920-8600-BC12B210A0CE}" type="presParOf" srcId="{C60E4332-AB2E-4201-AF29-E3D9D2CE99DD}" destId="{329ECF1A-78BE-41CB-B252-8011825B67CD}" srcOrd="1" destOrd="0" presId="urn:microsoft.com/office/officeart/2005/8/layout/vList5"/>
    <dgm:cxn modelId="{7A8A8845-1609-4825-A761-6CA5963AAA62}" type="presParOf" srcId="{99FD7F24-5BB9-46E8-BB7C-4B477B73B815}" destId="{CF97419B-1653-4404-8A25-A4EB2811914A}" srcOrd="3" destOrd="0" presId="urn:microsoft.com/office/officeart/2005/8/layout/vList5"/>
    <dgm:cxn modelId="{EC7C6A67-0D47-4AB7-9BD5-8C16E9C94AA9}" type="presParOf" srcId="{99FD7F24-5BB9-46E8-BB7C-4B477B73B815}" destId="{74B4E996-D144-43FA-9C7B-5183D295C315}" srcOrd="4" destOrd="0" presId="urn:microsoft.com/office/officeart/2005/8/layout/vList5"/>
    <dgm:cxn modelId="{594E636B-04CF-4DB1-BA3C-3DA90E7C7B67}" type="presParOf" srcId="{74B4E996-D144-43FA-9C7B-5183D295C315}" destId="{1C763A21-352A-41D1-A2E2-E305DABA275D}" srcOrd="0" destOrd="0" presId="urn:microsoft.com/office/officeart/2005/8/layout/vList5"/>
    <dgm:cxn modelId="{92D82773-CB36-4927-A117-86AB00F36B29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can excess to the washroom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member travelling in the bus can use the washroom free of cost.]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it look like?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will be in the back side of the bus, and it will look like a normal washroom.]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C6DD8A-6A7B-41B9-BF92-0022B2AFB81C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B1B84A78-D03E-4DBD-875D-C3F997EDFA40}" type="presOf" srcId="{81269538-BFC5-48BB-BEA1-D7AF1F385FD5}" destId="{99FD7F24-5BB9-46E8-BB7C-4B477B73B815}" srcOrd="0" destOrd="0" presId="urn:microsoft.com/office/officeart/2005/8/layout/vList5"/>
    <dgm:cxn modelId="{2F5CEEBE-6286-4F81-AB4E-9C48B4BC36E6}" type="presOf" srcId="{9D8DAFB6-C744-4BD6-B757-393BF647EBB6}" destId="{329ECF1A-78BE-41CB-B252-8011825B67CD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676C61AB-22F2-4A4F-956A-9B2B6FEA900D}" type="presOf" srcId="{A7F7584C-6CC5-40A2-9566-2842A5DEA97A}" destId="{8A3FE5E4-2689-4041-B2C5-C63BC276A3EF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FE86D51A-4831-4369-80F3-E41C3C99EAE3}" type="presOf" srcId="{E40970FA-9468-4353-8343-FE5E2BEBB8B0}" destId="{6FB9694A-6C63-4B23-90F6-4F208C00D399}" srcOrd="0" destOrd="0" presId="urn:microsoft.com/office/officeart/2005/8/layout/vList5"/>
    <dgm:cxn modelId="{9BB47132-1E1B-4221-99A6-8C58256B347E}" type="presParOf" srcId="{99FD7F24-5BB9-46E8-BB7C-4B477B73B815}" destId="{BBAB8945-0B00-4547-92CF-AE59FDD0EF39}" srcOrd="0" destOrd="0" presId="urn:microsoft.com/office/officeart/2005/8/layout/vList5"/>
    <dgm:cxn modelId="{19EDB76D-50DF-4878-A784-FE62DA8C60AF}" type="presParOf" srcId="{BBAB8945-0B00-4547-92CF-AE59FDD0EF39}" destId="{3230722F-B757-4673-BD2F-9D4BAB5CEE8D}" srcOrd="0" destOrd="0" presId="urn:microsoft.com/office/officeart/2005/8/layout/vList5"/>
    <dgm:cxn modelId="{5608229E-4CAF-4FD9-BBFE-CB122FFED6EA}" type="presParOf" srcId="{BBAB8945-0B00-4547-92CF-AE59FDD0EF39}" destId="{6FB9694A-6C63-4B23-90F6-4F208C00D399}" srcOrd="1" destOrd="0" presId="urn:microsoft.com/office/officeart/2005/8/layout/vList5"/>
    <dgm:cxn modelId="{69239ED9-EBA1-4128-B6CB-4903E0667415}" type="presParOf" srcId="{99FD7F24-5BB9-46E8-BB7C-4B477B73B815}" destId="{3E4AEBB9-D07D-412D-A9F3-5F50CE85FF20}" srcOrd="1" destOrd="0" presId="urn:microsoft.com/office/officeart/2005/8/layout/vList5"/>
    <dgm:cxn modelId="{7FEDCDD7-C4CC-4EDE-A9C3-965E819DDDE7}" type="presParOf" srcId="{99FD7F24-5BB9-46E8-BB7C-4B477B73B815}" destId="{C60E4332-AB2E-4201-AF29-E3D9D2CE99DD}" srcOrd="2" destOrd="0" presId="urn:microsoft.com/office/officeart/2005/8/layout/vList5"/>
    <dgm:cxn modelId="{FF25B18B-3DCE-4928-9169-08FA204356C2}" type="presParOf" srcId="{C60E4332-AB2E-4201-AF29-E3D9D2CE99DD}" destId="{8A3FE5E4-2689-4041-B2C5-C63BC276A3EF}" srcOrd="0" destOrd="0" presId="urn:microsoft.com/office/officeart/2005/8/layout/vList5"/>
    <dgm:cxn modelId="{6CD4398B-5636-457B-B009-CA915BE7820D}" type="presParOf" srcId="{C60E4332-AB2E-4201-AF29-E3D9D2CE99DD}" destId="{329ECF1A-78BE-41CB-B252-8011825B67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your prototype working?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is under testing phase]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[There is no disadvantages of this product, but it increases our work like washing , cleaning , maintaining etc.]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 it easily available for all? 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person can easily use the washroom without any extra charge.]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Are there any flows in the product you discovered?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25692B3-5178-418E-9E21-CBD6FB7A329C}" type="presOf" srcId="{51A6936C-668E-4912-B1B4-BA2D45D3F624}" destId="{1C763A21-352A-41D1-A2E2-E305DABA275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B34BCD27-71DD-42D2-AABC-461374DF2970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F7C7155A-53B1-4B33-90F7-9CC9D31A1A06}" type="presOf" srcId="{2A9B6C90-9B70-4ED8-9084-8651413BB905}" destId="{A66EBD3D-E7C5-421C-B8B5-728648057DDC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D13CEB7F-FB28-460E-B89E-C7188E811C78}" type="presOf" srcId="{0D51337A-31FA-4717-B2BF-9243F96D2B9B}" destId="{3230722F-B757-4673-BD2F-9D4BAB5CEE8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77DF48C-A99C-4CF6-9CDE-B76D69280A92}" type="presOf" srcId="{81269538-BFC5-48BB-BEA1-D7AF1F385FD5}" destId="{99FD7F24-5BB9-46E8-BB7C-4B477B73B815}" srcOrd="0" destOrd="0" presId="urn:microsoft.com/office/officeart/2005/8/layout/vList5"/>
    <dgm:cxn modelId="{2F314143-49A0-4F50-AB91-62EEB2688EFA}" type="presOf" srcId="{9D8DAFB6-C744-4BD6-B757-393BF647EBB6}" destId="{329ECF1A-78BE-41CB-B252-8011825B67CD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371FF49B-1B4A-4DE2-B4E6-EAD205B7CC6A}" type="presOf" srcId="{A7F7584C-6CC5-40A2-9566-2842A5DEA97A}" destId="{8A3FE5E4-2689-4041-B2C5-C63BC276A3EF}" srcOrd="0" destOrd="0" presId="urn:microsoft.com/office/officeart/2005/8/layout/vList5"/>
    <dgm:cxn modelId="{CA0F978F-62C6-455F-A1D2-006F6DF30419}" type="presParOf" srcId="{99FD7F24-5BB9-46E8-BB7C-4B477B73B815}" destId="{BBAB8945-0B00-4547-92CF-AE59FDD0EF39}" srcOrd="0" destOrd="0" presId="urn:microsoft.com/office/officeart/2005/8/layout/vList5"/>
    <dgm:cxn modelId="{69633106-26B5-4908-841C-07061A6A2E1D}" type="presParOf" srcId="{BBAB8945-0B00-4547-92CF-AE59FDD0EF39}" destId="{3230722F-B757-4673-BD2F-9D4BAB5CEE8D}" srcOrd="0" destOrd="0" presId="urn:microsoft.com/office/officeart/2005/8/layout/vList5"/>
    <dgm:cxn modelId="{C618ABA8-646D-496B-AED9-AE261702F651}" type="presParOf" srcId="{BBAB8945-0B00-4547-92CF-AE59FDD0EF39}" destId="{6FB9694A-6C63-4B23-90F6-4F208C00D399}" srcOrd="1" destOrd="0" presId="urn:microsoft.com/office/officeart/2005/8/layout/vList5"/>
    <dgm:cxn modelId="{D56A6733-04E7-47E7-AF7C-A74AFC549A78}" type="presParOf" srcId="{99FD7F24-5BB9-46E8-BB7C-4B477B73B815}" destId="{3E4AEBB9-D07D-412D-A9F3-5F50CE85FF20}" srcOrd="1" destOrd="0" presId="urn:microsoft.com/office/officeart/2005/8/layout/vList5"/>
    <dgm:cxn modelId="{55672F20-EB37-46F4-BC7A-4042E0ABE9C5}" type="presParOf" srcId="{99FD7F24-5BB9-46E8-BB7C-4B477B73B815}" destId="{C60E4332-AB2E-4201-AF29-E3D9D2CE99DD}" srcOrd="2" destOrd="0" presId="urn:microsoft.com/office/officeart/2005/8/layout/vList5"/>
    <dgm:cxn modelId="{B3B6B997-BCEE-43A1-AB31-557AEC836A60}" type="presParOf" srcId="{C60E4332-AB2E-4201-AF29-E3D9D2CE99DD}" destId="{8A3FE5E4-2689-4041-B2C5-C63BC276A3EF}" srcOrd="0" destOrd="0" presId="urn:microsoft.com/office/officeart/2005/8/layout/vList5"/>
    <dgm:cxn modelId="{D8578AEC-9A03-4B1A-B1B5-663BFAF9BECC}" type="presParOf" srcId="{C60E4332-AB2E-4201-AF29-E3D9D2CE99DD}" destId="{329ECF1A-78BE-41CB-B252-8011825B67CD}" srcOrd="1" destOrd="0" presId="urn:microsoft.com/office/officeart/2005/8/layout/vList5"/>
    <dgm:cxn modelId="{701DADFC-047A-4BCB-A2E9-16C1F39F5943}" type="presParOf" srcId="{99FD7F24-5BB9-46E8-BB7C-4B477B73B815}" destId="{CF97419B-1653-4404-8A25-A4EB2811914A}" srcOrd="3" destOrd="0" presId="urn:microsoft.com/office/officeart/2005/8/layout/vList5"/>
    <dgm:cxn modelId="{F0BC74BC-5012-4BBB-ADBF-F273F9C3E59F}" type="presParOf" srcId="{99FD7F24-5BB9-46E8-BB7C-4B477B73B815}" destId="{74B4E996-D144-43FA-9C7B-5183D295C315}" srcOrd="4" destOrd="0" presId="urn:microsoft.com/office/officeart/2005/8/layout/vList5"/>
    <dgm:cxn modelId="{8FCFEF09-35C2-44BB-B8C8-202C77C08BC2}" type="presParOf" srcId="{74B4E996-D144-43FA-9C7B-5183D295C315}" destId="{1C763A21-352A-41D1-A2E2-E305DABA275D}" srcOrd="0" destOrd="0" presId="urn:microsoft.com/office/officeart/2005/8/layout/vList5"/>
    <dgm:cxn modelId="{0C99BA34-C04B-41A2-AEAB-53B7FDA20F86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buses are not having washroom facility inside the bus?]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their problem?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people who travel from bus for going to collage , office , school]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Whom am I making this for?</a:t>
          </a: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[these people are basically-	  teenagers, youth, tourist, office folks ]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do these people do?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[To have washroom facility inside the bus.]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 users need?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[people find it difficult to ensure a clean washroom around them.]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their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[construct a fully usable toilet in limited space]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their challenges?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[we can construct a toilet which will become helping hand for many people.]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 insights we can use?</a:t>
          </a:r>
        </a:p>
      </dsp:txBody>
      <dsp:txXfrm>
        <a:off x="41619" y="2728988"/>
        <a:ext cx="3482922" cy="769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buses shall contain a washroom.]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solutions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[we shall create a washroom which should be fully functional in less expanses .]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Ideas</a:t>
          </a:r>
          <a:r>
            <a:rPr lang="en-US" sz="3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3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[to create a ditto same washroom as on an airplane.]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Potential</a:t>
          </a:r>
          <a:r>
            <a:rPr lang="en-US" sz="3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matches </a:t>
          </a:r>
          <a:endParaRPr lang="en-US" sz="3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member travelling in the bus can use the washroom free of cost.]</a:t>
          </a:r>
        </a:p>
      </dsp:txBody>
      <dsp:txXfrm rot="-5400000">
        <a:off x="3566160" y="240274"/>
        <a:ext cx="6272372" cy="1247161"/>
      </dsp:txXfrm>
    </dsp:sp>
    <dsp:sp modelId="{3230722F-B757-4673-BD2F-9D4BAB5CEE8D}">
      <dsp:nvSpPr>
        <dsp:cNvPr id="0" name=""/>
        <dsp:cNvSpPr/>
      </dsp:nvSpPr>
      <dsp:spPr>
        <a:xfrm>
          <a:off x="0" y="43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can excess to the washroom</a:t>
          </a:r>
        </a:p>
      </dsp:txBody>
      <dsp:txXfrm>
        <a:off x="84336" y="84379"/>
        <a:ext cx="3397488" cy="1558950"/>
      </dsp:txXfrm>
    </dsp:sp>
    <dsp:sp modelId="{329ECF1A-78BE-41CB-B252-8011825B67CD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will be in the back side of the bus, and it will look like a normal washroom.]</a:t>
          </a:r>
        </a:p>
      </dsp:txBody>
      <dsp:txXfrm rot="-5400000">
        <a:off x="3566160" y="2054277"/>
        <a:ext cx="6272372" cy="1247161"/>
      </dsp:txXfrm>
    </dsp:sp>
    <dsp:sp modelId="{8A3FE5E4-2689-4041-B2C5-C63BC276A3EF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it look like? </a:t>
          </a:r>
          <a:endParaRPr lang="en-US" sz="3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4336" y="1898382"/>
        <a:ext cx="3397488" cy="1558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is under testing phase]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your prototype working?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[There is no disadvantages of this product, but it increases our work like washing , cleaning , maintaining etc.]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Are there any flows in the product you discovered? </a:t>
          </a:r>
          <a:endParaRPr lang="en-US" sz="2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person can easily use the washroom without any extra charge.]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 it easily available for all?  </a:t>
          </a:r>
          <a:endParaRPr lang="en-US" sz="2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9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4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8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0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7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9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5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FD90-2813-4AD9-AFEB-47920981B5B8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3BB9-CA82-49D7-A309-02496CA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83993"/>
            <a:ext cx="9905999" cy="3541714"/>
          </a:xfrm>
        </p:spPr>
        <p:txBody>
          <a:bodyPr/>
          <a:lstStyle/>
          <a:p>
            <a:pPr marL="0" indent="0" algn="ctr" defTabSz="914396">
              <a:buNone/>
              <a:defRPr/>
            </a:pPr>
            <a:r>
              <a:rPr lang="en-US" sz="1600" dirty="0" smtClean="0"/>
              <a:t>ASSIGENMENT ABOUT</a:t>
            </a:r>
          </a:p>
          <a:p>
            <a:pPr marL="0" indent="0" algn="ctr" defTabSz="914396">
              <a:buNone/>
              <a:defRPr/>
            </a:pPr>
            <a:r>
              <a:rPr lang="en-US" sz="2727" dirty="0" smtClean="0"/>
              <a:t>Design Thinking </a:t>
            </a:r>
            <a:endParaRPr lang="en-IN" sz="2727" dirty="0" smtClean="0"/>
          </a:p>
          <a:p>
            <a:pPr marL="0" indent="0" algn="ctr" defTabSz="914396">
              <a:buNone/>
              <a:defRPr/>
            </a:pPr>
            <a:r>
              <a:rPr lang="en-IN" sz="2727" dirty="0" smtClean="0"/>
              <a:t>BBA </a:t>
            </a:r>
            <a:r>
              <a:rPr lang="en-IN" sz="2727" dirty="0"/>
              <a:t>1</a:t>
            </a:r>
            <a:r>
              <a:rPr lang="en-IN" sz="2727" baseline="30000" dirty="0"/>
              <a:t>st</a:t>
            </a:r>
            <a:r>
              <a:rPr lang="en-IN" sz="2727" dirty="0"/>
              <a:t> SEM (2022-23)</a:t>
            </a:r>
          </a:p>
          <a:p>
            <a:pPr marL="0" indent="0" algn="ctr" defTabSz="914396">
              <a:buNone/>
              <a:defRPr/>
            </a:pPr>
            <a:endParaRPr lang="en-IN" sz="2000" dirty="0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329171" y="4208318"/>
            <a:ext cx="2379085" cy="10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N" altLang="en-US" sz="2182" b="1" u="sng" dirty="0"/>
              <a:t>Submitted By-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 smtClean="0"/>
              <a:t>Shankh </a:t>
            </a:r>
            <a:r>
              <a:rPr lang="en-US" altLang="en-US" sz="1909" dirty="0"/>
              <a:t>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01242" y="4208319"/>
            <a:ext cx="2379085" cy="10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/>
              <a:t>D</a:t>
            </a:r>
            <a:r>
              <a:rPr lang="en-US" altLang="en-US" sz="1909" smtClean="0"/>
              <a:t>r</a:t>
            </a:r>
            <a:r>
              <a:rPr lang="en-US" altLang="en-US" sz="1909" dirty="0"/>
              <a:t>. Amber Tiwari 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67360" y="0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99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prototype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6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5EEA4-632C-C542-3891-E6153400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6"/>
            <a:ext cx="9905998" cy="1478570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Innovation </a:t>
            </a:r>
            <a:r>
              <a:rPr lang="en-IN" dirty="0"/>
              <a:t>we want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098240-A0D2-FF1B-28AF-14CAAED3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19" b="18843"/>
          <a:stretch/>
        </p:blipFill>
        <p:spPr>
          <a:xfrm>
            <a:off x="680197" y="2577352"/>
            <a:ext cx="4600014" cy="3160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224B80C-B019-2695-A445-585E3130F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5" t="3342" r="3102" b="17760"/>
          <a:stretch/>
        </p:blipFill>
        <p:spPr>
          <a:xfrm>
            <a:off x="6302189" y="2577352"/>
            <a:ext cx="4764149" cy="3160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xmlns="" id="{943AA14E-3B34-3597-AAE5-BB1C20B32B8B}"/>
              </a:ext>
            </a:extLst>
          </p:cNvPr>
          <p:cNvSpPr/>
          <p:nvPr/>
        </p:nvSpPr>
        <p:spPr>
          <a:xfrm>
            <a:off x="4805082" y="1478523"/>
            <a:ext cx="2169459" cy="1237129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6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59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Winter Glisten" pitchFamily="50" charset="0"/>
              </a:rPr>
              <a:t>Solution steps </a:t>
            </a:r>
            <a:endParaRPr lang="en-IN" sz="6000" b="1" dirty="0">
              <a:latin typeface="Winter Glisten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2" y="1838236"/>
            <a:ext cx="9101076" cy="40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3276A-D041-6780-1D24-9E05487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Winter Glisten" pitchFamily="50" charset="0"/>
              </a:rPr>
              <a:t>Interviews we took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1" y="1690924"/>
            <a:ext cx="5363463" cy="2410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24" y="4397670"/>
            <a:ext cx="5178552" cy="2327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38" y="1691043"/>
            <a:ext cx="5362936" cy="2409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974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Winter Glisten" pitchFamily="50" charset="0"/>
              </a:rPr>
              <a:t>Empathies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84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Advantages and disadvantages of having  washroom in bus. </a:t>
            </a:r>
            <a:endParaRPr lang="en-IN" b="1" u="sng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Advantages</a:t>
            </a:r>
            <a:r>
              <a:rPr lang="en-US" dirty="0"/>
              <a:t>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it will create more employment.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it will increase people point of view for bus.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it can be used a strong point to bring more attraction towards the bus.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will cut off few members as it will occupies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requires a proper maintenance in a regular period.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are poorly managed and many of them are for employee use only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3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Winter Glisten" pitchFamily="50" charset="0"/>
              </a:rPr>
              <a:t>D</a:t>
            </a:r>
            <a:r>
              <a:rPr lang="en-US" sz="6000" b="1" dirty="0" smtClean="0">
                <a:latin typeface="Winter Glisten" pitchFamily="50" charset="0"/>
              </a:rPr>
              <a:t>efine</a:t>
            </a:r>
            <a:endParaRPr lang="en-US" sz="6000" b="1" dirty="0">
              <a:latin typeface="Winter Glisten" pitchFamily="50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70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What is the biggest challenge?</a:t>
            </a:r>
            <a:endParaRPr lang="en-IN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If the bus contain a washroom, it will require a large amount of water which will reduce the bus efficiency.</a:t>
            </a:r>
          </a:p>
          <a:p>
            <a:pPr marL="0" indent="0">
              <a:buNone/>
            </a:pPr>
            <a:r>
              <a:rPr lang="en-US" sz="3600" b="1" dirty="0"/>
              <a:t>Solution-</a:t>
            </a:r>
          </a:p>
          <a:p>
            <a:pPr marL="0" indent="0">
              <a:buNone/>
            </a:pPr>
            <a:r>
              <a:rPr lang="en-US" dirty="0"/>
              <a:t>The washroom shall be more tilted toward air suction not on water which will reduce the weight , expenses and improve its efficiency.</a:t>
            </a:r>
          </a:p>
          <a:p>
            <a:pPr marL="0" indent="0">
              <a:buNone/>
            </a:pPr>
            <a:r>
              <a:rPr lang="en-US" dirty="0"/>
              <a:t>Example- washrooms of airplanes.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00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Winter Glisten" pitchFamily="50" charset="0"/>
              </a:rPr>
              <a:t>Ideate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37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Some glimpse of imagination </a:t>
            </a:r>
            <a:endParaRPr lang="en-IN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605"/>
          <a:stretch/>
        </p:blipFill>
        <p:spPr>
          <a:xfrm>
            <a:off x="2107965" y="1690688"/>
            <a:ext cx="3010210" cy="1999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76" y="1740020"/>
            <a:ext cx="4432180" cy="4432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65" y="4110218"/>
            <a:ext cx="3015372" cy="206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201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Tahoma</vt:lpstr>
      <vt:lpstr>Winter Glisten</vt:lpstr>
      <vt:lpstr>Office Theme</vt:lpstr>
      <vt:lpstr>PowerPoint Presentation</vt:lpstr>
      <vt:lpstr>Solution steps </vt:lpstr>
      <vt:lpstr>Interviews we took </vt:lpstr>
      <vt:lpstr>Empathies </vt:lpstr>
      <vt:lpstr>Advantages and disadvantages of having  washroom in bus. </vt:lpstr>
      <vt:lpstr>Define</vt:lpstr>
      <vt:lpstr>What is the biggest challenge?</vt:lpstr>
      <vt:lpstr>Ideate </vt:lpstr>
      <vt:lpstr>Some glimpse of imagination </vt:lpstr>
      <vt:lpstr>prototype </vt:lpstr>
      <vt:lpstr>The Innovation we want </vt:lpstr>
      <vt:lpstr>Test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6</cp:revision>
  <dcterms:created xsi:type="dcterms:W3CDTF">2022-12-23T05:13:53Z</dcterms:created>
  <dcterms:modified xsi:type="dcterms:W3CDTF">2022-12-23T10:09:01Z</dcterms:modified>
</cp:coreProperties>
</file>