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0"/>
  </p:notesMasterIdLst>
  <p:handoutMasterIdLst>
    <p:handoutMasterId r:id="rId11"/>
  </p:handoutMasterIdLst>
  <p:sldIdLst>
    <p:sldId id="269" r:id="rId5"/>
    <p:sldId id="277" r:id="rId6"/>
    <p:sldId id="276" r:id="rId7"/>
    <p:sldId id="256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" t="21545" r="35568" b="25516"/>
          <a:stretch>
            <a:fillRect/>
          </a:stretch>
        </p:blipFill>
        <p:spPr bwMode="auto">
          <a:xfrm>
            <a:off x="0" y="0"/>
            <a:ext cx="4241873" cy="1398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83993"/>
            <a:ext cx="9905999" cy="3541714"/>
          </a:xfrm>
        </p:spPr>
        <p:txBody>
          <a:bodyPr/>
          <a:lstStyle/>
          <a:p>
            <a:pPr marL="0" indent="0" algn="ctr" defTabSz="914396">
              <a:buNone/>
              <a:defRPr/>
            </a:pPr>
            <a:r>
              <a:rPr lang="en-US" sz="2727" dirty="0" smtClean="0">
                <a:solidFill>
                  <a:srgbClr val="FFFF00"/>
                </a:solidFill>
              </a:rPr>
              <a:t>ASSIGENMENT ON </a:t>
            </a:r>
            <a:endParaRPr lang="en-IN" sz="2727" dirty="0" smtClean="0">
              <a:solidFill>
                <a:srgbClr val="FFFF00"/>
              </a:solidFill>
            </a:endParaRPr>
          </a:p>
          <a:p>
            <a:pPr marL="0" indent="0" algn="ctr" defTabSz="914396">
              <a:buNone/>
              <a:defRPr/>
            </a:pPr>
            <a:r>
              <a:rPr lang="en-IN" sz="2727" dirty="0" smtClean="0">
                <a:solidFill>
                  <a:srgbClr val="FFFF00"/>
                </a:solidFill>
              </a:rPr>
              <a:t>DILO</a:t>
            </a:r>
          </a:p>
          <a:p>
            <a:pPr marL="0" indent="0" algn="ctr" defTabSz="914396">
              <a:buNone/>
              <a:defRPr/>
            </a:pPr>
            <a:r>
              <a:rPr lang="en-IN" sz="2727" dirty="0" smtClean="0">
                <a:solidFill>
                  <a:srgbClr val="FFFF00"/>
                </a:solidFill>
              </a:rPr>
              <a:t>BBA </a:t>
            </a:r>
            <a:r>
              <a:rPr lang="en-IN" sz="2727" dirty="0">
                <a:solidFill>
                  <a:srgbClr val="FFFF00"/>
                </a:solidFill>
              </a:rPr>
              <a:t>1</a:t>
            </a:r>
            <a:r>
              <a:rPr lang="en-IN" sz="2727" baseline="30000" dirty="0">
                <a:solidFill>
                  <a:srgbClr val="FFFF00"/>
                </a:solidFill>
              </a:rPr>
              <a:t>st</a:t>
            </a:r>
            <a:r>
              <a:rPr lang="en-IN" sz="2727" dirty="0">
                <a:solidFill>
                  <a:srgbClr val="FFFF00"/>
                </a:solidFill>
              </a:rPr>
              <a:t> SEM (2022-23)</a:t>
            </a:r>
          </a:p>
          <a:p>
            <a:pPr marL="0" indent="0" defTabSz="914396">
              <a:buNone/>
              <a:defRPr/>
            </a:pPr>
            <a:endParaRPr lang="en-IN" sz="2000" dirty="0"/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1329171" y="4208318"/>
            <a:ext cx="2379085" cy="983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IN" altLang="en-US" sz="2182" b="1" u="sng" dirty="0">
                <a:solidFill>
                  <a:srgbClr val="FFFF00"/>
                </a:solidFill>
              </a:rPr>
              <a:t>Submitted By-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 smtClean="0"/>
              <a:t>Shankh </a:t>
            </a:r>
            <a:r>
              <a:rPr lang="en-US" altLang="en-US" sz="1909" dirty="0"/>
              <a:t>Bansal</a:t>
            </a:r>
          </a:p>
        </p:txBody>
      </p:sp>
      <p:sp>
        <p:nvSpPr>
          <p:cNvPr id="4101" name="TextBox 8"/>
          <p:cNvSpPr txBox="1">
            <a:spLocks noChangeArrowheads="1"/>
          </p:cNvSpPr>
          <p:nvPr/>
        </p:nvSpPr>
        <p:spPr bwMode="auto">
          <a:xfrm>
            <a:off x="8201242" y="4208319"/>
            <a:ext cx="2379085" cy="103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ckwell" panose="02060603020205020403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2182" b="1" u="sng" dirty="0">
                <a:solidFill>
                  <a:srgbClr val="FFFF00"/>
                </a:solidFill>
              </a:rPr>
              <a:t>Submitted To-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909" dirty="0"/>
              <a:t>D</a:t>
            </a:r>
            <a:r>
              <a:rPr lang="en-US" altLang="en-US" sz="1909" smtClean="0"/>
              <a:t>r</a:t>
            </a:r>
            <a:r>
              <a:rPr lang="en-US" altLang="en-US" sz="1909" dirty="0"/>
              <a:t>. Amber Tiwari   </a:t>
            </a:r>
            <a:endParaRPr lang="en-IN" altLang="en-US" sz="1909" dirty="0"/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4" t="21545" r="-165" b="25516"/>
          <a:stretch>
            <a:fillRect/>
          </a:stretch>
        </p:blipFill>
        <p:spPr bwMode="auto">
          <a:xfrm>
            <a:off x="10493238" y="-34506"/>
            <a:ext cx="1724640" cy="143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0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to do a dilo study?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 helps busy individuals identify value added and non-value added tasks that they are performing daily.</a:t>
            </a:r>
          </a:p>
          <a:p>
            <a:r>
              <a:rPr lang="en-IN" dirty="0" smtClean="0"/>
              <a:t>By becoming aware of the amount of time spent on NVA tasks, choices can be made on what to do differently.</a:t>
            </a:r>
          </a:p>
          <a:p>
            <a:r>
              <a:rPr lang="en-IN" dirty="0" smtClean="0"/>
              <a:t>Get a full understanding of what someone really does; to replicate very effective people or to review to improve.</a:t>
            </a:r>
          </a:p>
          <a:p>
            <a:r>
              <a:rPr lang="en-IN" dirty="0" smtClean="0"/>
              <a:t>Before a DILO VA activities are, on average, only 21-40% of a role. 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0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There are eight steps to perform a dilo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Validate it is possible to perform job observations.</a:t>
            </a:r>
          </a:p>
          <a:p>
            <a:r>
              <a:rPr lang="en-IN" dirty="0" smtClean="0"/>
              <a:t>Define the exact objective.</a:t>
            </a:r>
          </a:p>
          <a:p>
            <a:r>
              <a:rPr lang="en-IN" dirty="0" smtClean="0"/>
              <a:t>Define where, when, how long, how many, and who.</a:t>
            </a:r>
          </a:p>
          <a:p>
            <a:r>
              <a:rPr lang="en-IN" dirty="0" smtClean="0"/>
              <a:t>Customise and validate the DILO templates.</a:t>
            </a:r>
          </a:p>
          <a:p>
            <a:r>
              <a:rPr lang="en-IN" dirty="0" smtClean="0"/>
              <a:t>Prepare the observation.</a:t>
            </a:r>
          </a:p>
          <a:p>
            <a:r>
              <a:rPr lang="en-IN" dirty="0" smtClean="0"/>
              <a:t>Execute the observation.</a:t>
            </a:r>
          </a:p>
          <a:p>
            <a:r>
              <a:rPr lang="en-IN" dirty="0" smtClean="0"/>
              <a:t>Build the report and feedback.</a:t>
            </a:r>
          </a:p>
          <a:p>
            <a:r>
              <a:rPr lang="en-IN" dirty="0" smtClean="0"/>
              <a:t>Perform additional analysis – value add increase.</a:t>
            </a:r>
            <a:endParaRPr lang="en-IN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5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1571617"/>
            <a:ext cx="8791575" cy="4536565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the problem</a:t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why is there no washroom facility in buses?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4469C51-03E7-09A1-03F2-4098B55E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341593"/>
            <a:ext cx="4455456" cy="2962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B86EFDE-C389-0DAE-D7F6-497A593DD6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74" b="6412"/>
          <a:stretch/>
        </p:blipFill>
        <p:spPr>
          <a:xfrm>
            <a:off x="8138512" y="3341593"/>
            <a:ext cx="3121533" cy="2962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B298DB-68E2-7A93-88F2-3BB29038E898}"/>
              </a:ext>
            </a:extLst>
          </p:cNvPr>
          <p:cNvSpPr txBox="1"/>
          <p:nvPr/>
        </p:nvSpPr>
        <p:spPr>
          <a:xfrm>
            <a:off x="1700212" y="2964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Before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CECBFB0-0D31-5649-39FA-5EFF917B5A96}"/>
              </a:ext>
            </a:extLst>
          </p:cNvPr>
          <p:cNvSpPr txBox="1"/>
          <p:nvPr/>
        </p:nvSpPr>
        <p:spPr>
          <a:xfrm>
            <a:off x="8138512" y="29649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After 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0909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find it difficult to use washroom at any petrol pump, restaurants because they are poorly maintained.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sometimes people are shy to ask the driver to stop the bus.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sometimes people have the fear to go in washroom alone at night.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 to discover the problem by a past incidence that has happened with me in the bus 	only.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got the information to research about this problem and attempt to solve by-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232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PowerPoint Presentation</vt:lpstr>
      <vt:lpstr>Why to do a dilo study?</vt:lpstr>
      <vt:lpstr>There are eight steps to perform a dilo </vt:lpstr>
      <vt:lpstr> the problem   why is there no washroom facility in buses? </vt:lpstr>
      <vt:lpstr>Background Information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2022-10-03T13:34:41Z</dcterms:created>
  <dcterms:modified xsi:type="dcterms:W3CDTF">2022-12-23T05:50:17Z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