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EDC2DA-40BC-4BAD-9F24-9C61344A46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3 (DV)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E29783-BF70-4CC5-92A2-51F42A8091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06/02/24 10:23:39 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0D1E9F-7B08-4735-BE36-5960E662D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2024-02-06T04:53:40Z</dcterms:created>
  <dcterms:modified xsi:type="dcterms:W3CDTF">2024-02-06T04:53:40Z</dcterms:modified>
</cp:coreProperties>
</file>