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4FB8D8-9540-42A1-BDFE-6B1A089E85BF}" v="177" dt="2023-09-29T16:16:32.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1EF9D-D4EE-4FE0-8CCC-3D906555F9C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45217B9-A002-4339-92F9-E95809CB94F3}">
      <dgm:prSet/>
      <dgm:spPr/>
      <dgm:t>
        <a:bodyPr/>
        <a:lstStyle/>
        <a:p>
          <a:pPr>
            <a:lnSpc>
              <a:spcPct val="100000"/>
            </a:lnSpc>
          </a:pPr>
          <a:r>
            <a:rPr lang="en-US" b="1" dirty="0">
              <a:latin typeface="Calibri Light" panose="020F0302020204030204"/>
            </a:rPr>
            <a:t>Trust</a:t>
          </a:r>
          <a:r>
            <a:rPr lang="en-US" b="1" dirty="0"/>
            <a:t> and Credibility:</a:t>
          </a:r>
          <a:r>
            <a:rPr lang="en-US" dirty="0"/>
            <a:t> Positive reviews build trust and credibility. When people see that others have had a good experience with your business, they are more likely to trust your services or products.</a:t>
          </a:r>
        </a:p>
      </dgm:t>
    </dgm:pt>
    <dgm:pt modelId="{7FCBC409-A178-43B1-A35F-CAA0DC52615C}" type="parTrans" cxnId="{E8FC0571-516E-4CFC-80A9-3098FD0394F7}">
      <dgm:prSet/>
      <dgm:spPr/>
      <dgm:t>
        <a:bodyPr/>
        <a:lstStyle/>
        <a:p>
          <a:endParaRPr lang="en-US"/>
        </a:p>
      </dgm:t>
    </dgm:pt>
    <dgm:pt modelId="{EC7F88B1-7BCF-4B5B-8759-FF2C9EDDB1C0}" type="sibTrans" cxnId="{E8FC0571-516E-4CFC-80A9-3098FD0394F7}">
      <dgm:prSet/>
      <dgm:spPr/>
      <dgm:t>
        <a:bodyPr/>
        <a:lstStyle/>
        <a:p>
          <a:endParaRPr lang="en-US"/>
        </a:p>
      </dgm:t>
    </dgm:pt>
    <dgm:pt modelId="{472CA837-646D-4DA7-859C-334C5EE40225}">
      <dgm:prSet/>
      <dgm:spPr/>
      <dgm:t>
        <a:bodyPr/>
        <a:lstStyle/>
        <a:p>
          <a:pPr>
            <a:lnSpc>
              <a:spcPct val="100000"/>
            </a:lnSpc>
          </a:pPr>
          <a:r>
            <a:rPr lang="en-US" b="1" dirty="0"/>
            <a:t>Customer Insights:</a:t>
          </a:r>
          <a:r>
            <a:rPr lang="en-US" dirty="0"/>
            <a:t> Reviews provide valuable insights into what customers like or dislike about your business. This feedback can help you make informed decisions to improve your offerings and customer service.</a:t>
          </a:r>
        </a:p>
      </dgm:t>
    </dgm:pt>
    <dgm:pt modelId="{3B09E679-7822-457A-93E8-B97EE0B1E41E}" type="parTrans" cxnId="{826BB0C4-F937-4EE5-B1BF-38994D328EA9}">
      <dgm:prSet/>
      <dgm:spPr/>
      <dgm:t>
        <a:bodyPr/>
        <a:lstStyle/>
        <a:p>
          <a:endParaRPr lang="en-US"/>
        </a:p>
      </dgm:t>
    </dgm:pt>
    <dgm:pt modelId="{B3704A2B-3BB6-47D5-9862-752A6AAC0975}" type="sibTrans" cxnId="{826BB0C4-F937-4EE5-B1BF-38994D328EA9}">
      <dgm:prSet/>
      <dgm:spPr/>
      <dgm:t>
        <a:bodyPr/>
        <a:lstStyle/>
        <a:p>
          <a:endParaRPr lang="en-US"/>
        </a:p>
      </dgm:t>
    </dgm:pt>
    <dgm:pt modelId="{04AA8284-D823-423F-B514-EA457B5CAB2A}">
      <dgm:prSet/>
      <dgm:spPr/>
      <dgm:t>
        <a:bodyPr/>
        <a:lstStyle/>
        <a:p>
          <a:pPr>
            <a:lnSpc>
              <a:spcPct val="100000"/>
            </a:lnSpc>
          </a:pPr>
          <a:r>
            <a:rPr lang="en-US" b="1" dirty="0"/>
            <a:t>Local SEO and Visibility:</a:t>
          </a:r>
          <a:r>
            <a:rPr lang="en-US" dirty="0"/>
            <a:t> Google values reviews in its search algorithm. The more positive reviews you have, the higher your business is likely to appear in local search results. This improves your visibility and attracts more potential customers.</a:t>
          </a:r>
        </a:p>
      </dgm:t>
    </dgm:pt>
    <dgm:pt modelId="{C72E3503-C83B-403A-8211-C086F4960D7B}" type="parTrans" cxnId="{AB3F0CDC-F9A2-472F-A055-52650FA6F847}">
      <dgm:prSet/>
      <dgm:spPr/>
      <dgm:t>
        <a:bodyPr/>
        <a:lstStyle/>
        <a:p>
          <a:endParaRPr lang="en-US"/>
        </a:p>
      </dgm:t>
    </dgm:pt>
    <dgm:pt modelId="{31EC1D2A-8BFA-4D48-B9E8-1B014B3FB30F}" type="sibTrans" cxnId="{AB3F0CDC-F9A2-472F-A055-52650FA6F847}">
      <dgm:prSet/>
      <dgm:spPr/>
      <dgm:t>
        <a:bodyPr/>
        <a:lstStyle/>
        <a:p>
          <a:endParaRPr lang="en-US"/>
        </a:p>
      </dgm:t>
    </dgm:pt>
    <dgm:pt modelId="{EB46F1FB-EE13-4873-ACF9-C5F5D62B1D7F}" type="pres">
      <dgm:prSet presAssocID="{CD51EF9D-D4EE-4FE0-8CCC-3D906555F9C3}" presName="root" presStyleCnt="0">
        <dgm:presLayoutVars>
          <dgm:dir/>
          <dgm:resizeHandles val="exact"/>
        </dgm:presLayoutVars>
      </dgm:prSet>
      <dgm:spPr/>
    </dgm:pt>
    <dgm:pt modelId="{2A561E72-30CC-42CA-8B11-82AA0D109090}" type="pres">
      <dgm:prSet presAssocID="{145217B9-A002-4339-92F9-E95809CB94F3}" presName="compNode" presStyleCnt="0"/>
      <dgm:spPr/>
    </dgm:pt>
    <dgm:pt modelId="{93697796-5C60-4F36-9C4D-09FE7BCD75DF}" type="pres">
      <dgm:prSet presAssocID="{145217B9-A002-4339-92F9-E95809CB94F3}" presName="bgRect" presStyleLbl="bgShp" presStyleIdx="0" presStyleCnt="3"/>
      <dgm:spPr/>
    </dgm:pt>
    <dgm:pt modelId="{287B265F-AE5A-4769-9782-5E9B2A872BF5}" type="pres">
      <dgm:prSet presAssocID="{145217B9-A002-4339-92F9-E95809CB94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struction Worker"/>
        </a:ext>
      </dgm:extLst>
    </dgm:pt>
    <dgm:pt modelId="{2612B529-1BD1-4EE7-98B4-778073AAA881}" type="pres">
      <dgm:prSet presAssocID="{145217B9-A002-4339-92F9-E95809CB94F3}" presName="spaceRect" presStyleCnt="0"/>
      <dgm:spPr/>
    </dgm:pt>
    <dgm:pt modelId="{DD2C04CD-5E5E-4A8B-AB71-C03C8C0452EC}" type="pres">
      <dgm:prSet presAssocID="{145217B9-A002-4339-92F9-E95809CB94F3}" presName="parTx" presStyleLbl="revTx" presStyleIdx="0" presStyleCnt="3">
        <dgm:presLayoutVars>
          <dgm:chMax val="0"/>
          <dgm:chPref val="0"/>
        </dgm:presLayoutVars>
      </dgm:prSet>
      <dgm:spPr/>
    </dgm:pt>
    <dgm:pt modelId="{F4DABB11-7876-4D8C-98F2-17EF44EB7B87}" type="pres">
      <dgm:prSet presAssocID="{EC7F88B1-7BCF-4B5B-8759-FF2C9EDDB1C0}" presName="sibTrans" presStyleCnt="0"/>
      <dgm:spPr/>
    </dgm:pt>
    <dgm:pt modelId="{171CBB76-62B4-4862-BC2F-E578499748E7}" type="pres">
      <dgm:prSet presAssocID="{472CA837-646D-4DA7-859C-334C5EE40225}" presName="compNode" presStyleCnt="0"/>
      <dgm:spPr/>
    </dgm:pt>
    <dgm:pt modelId="{930A325C-14BE-48C4-8576-4E1744D8A459}" type="pres">
      <dgm:prSet presAssocID="{472CA837-646D-4DA7-859C-334C5EE40225}" presName="bgRect" presStyleLbl="bgShp" presStyleIdx="1" presStyleCnt="3"/>
      <dgm:spPr/>
    </dgm:pt>
    <dgm:pt modelId="{46EC3C6D-1780-4E61-AE62-67E1BA606298}" type="pres">
      <dgm:prSet presAssocID="{472CA837-646D-4DA7-859C-334C5EE402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0D0F9DE4-68A1-45D3-B75F-1A7BC09186AE}" type="pres">
      <dgm:prSet presAssocID="{472CA837-646D-4DA7-859C-334C5EE40225}" presName="spaceRect" presStyleCnt="0"/>
      <dgm:spPr/>
    </dgm:pt>
    <dgm:pt modelId="{FCD161BC-C727-4FB6-AEF3-E5DA004F79B2}" type="pres">
      <dgm:prSet presAssocID="{472CA837-646D-4DA7-859C-334C5EE40225}" presName="parTx" presStyleLbl="revTx" presStyleIdx="1" presStyleCnt="3">
        <dgm:presLayoutVars>
          <dgm:chMax val="0"/>
          <dgm:chPref val="0"/>
        </dgm:presLayoutVars>
      </dgm:prSet>
      <dgm:spPr/>
    </dgm:pt>
    <dgm:pt modelId="{782E1F57-B6D0-4777-B45C-BB3D27AAE38A}" type="pres">
      <dgm:prSet presAssocID="{B3704A2B-3BB6-47D5-9862-752A6AAC0975}" presName="sibTrans" presStyleCnt="0"/>
      <dgm:spPr/>
    </dgm:pt>
    <dgm:pt modelId="{E79EA874-8C16-44AC-9B04-D0A1CB47CCDA}" type="pres">
      <dgm:prSet presAssocID="{04AA8284-D823-423F-B514-EA457B5CAB2A}" presName="compNode" presStyleCnt="0"/>
      <dgm:spPr/>
    </dgm:pt>
    <dgm:pt modelId="{D928C8D3-27BE-42E8-A624-D600570E6EA9}" type="pres">
      <dgm:prSet presAssocID="{04AA8284-D823-423F-B514-EA457B5CAB2A}" presName="bgRect" presStyleLbl="bgShp" presStyleIdx="2" presStyleCnt="3"/>
      <dgm:spPr/>
    </dgm:pt>
    <dgm:pt modelId="{05D09911-D2E5-4948-8DC7-70CC3E825BE7}" type="pres">
      <dgm:prSet presAssocID="{04AA8284-D823-423F-B514-EA457B5CAB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6579694D-99AD-450D-A091-2320F5BBAF92}" type="pres">
      <dgm:prSet presAssocID="{04AA8284-D823-423F-B514-EA457B5CAB2A}" presName="spaceRect" presStyleCnt="0"/>
      <dgm:spPr/>
    </dgm:pt>
    <dgm:pt modelId="{BD5B8AFB-662A-4FA9-8914-28B6870A8024}" type="pres">
      <dgm:prSet presAssocID="{04AA8284-D823-423F-B514-EA457B5CAB2A}" presName="parTx" presStyleLbl="revTx" presStyleIdx="2" presStyleCnt="3">
        <dgm:presLayoutVars>
          <dgm:chMax val="0"/>
          <dgm:chPref val="0"/>
        </dgm:presLayoutVars>
      </dgm:prSet>
      <dgm:spPr/>
    </dgm:pt>
  </dgm:ptLst>
  <dgm:cxnLst>
    <dgm:cxn modelId="{B9824234-3F45-4507-AB57-F3B50746C05F}" type="presOf" srcId="{472CA837-646D-4DA7-859C-334C5EE40225}" destId="{FCD161BC-C727-4FB6-AEF3-E5DA004F79B2}" srcOrd="0" destOrd="0" presId="urn:microsoft.com/office/officeart/2018/2/layout/IconVerticalSolidList"/>
    <dgm:cxn modelId="{E8FC0571-516E-4CFC-80A9-3098FD0394F7}" srcId="{CD51EF9D-D4EE-4FE0-8CCC-3D906555F9C3}" destId="{145217B9-A002-4339-92F9-E95809CB94F3}" srcOrd="0" destOrd="0" parTransId="{7FCBC409-A178-43B1-A35F-CAA0DC52615C}" sibTransId="{EC7F88B1-7BCF-4B5B-8759-FF2C9EDDB1C0}"/>
    <dgm:cxn modelId="{826BB0C4-F937-4EE5-B1BF-38994D328EA9}" srcId="{CD51EF9D-D4EE-4FE0-8CCC-3D906555F9C3}" destId="{472CA837-646D-4DA7-859C-334C5EE40225}" srcOrd="1" destOrd="0" parTransId="{3B09E679-7822-457A-93E8-B97EE0B1E41E}" sibTransId="{B3704A2B-3BB6-47D5-9862-752A6AAC0975}"/>
    <dgm:cxn modelId="{188112D7-02FF-4EC2-BFE2-6BB333134A03}" type="presOf" srcId="{145217B9-A002-4339-92F9-E95809CB94F3}" destId="{DD2C04CD-5E5E-4A8B-AB71-C03C8C0452EC}" srcOrd="0" destOrd="0" presId="urn:microsoft.com/office/officeart/2018/2/layout/IconVerticalSolidList"/>
    <dgm:cxn modelId="{1A2A79DA-9CF0-4010-84F2-3A343826AAF7}" type="presOf" srcId="{CD51EF9D-D4EE-4FE0-8CCC-3D906555F9C3}" destId="{EB46F1FB-EE13-4873-ACF9-C5F5D62B1D7F}" srcOrd="0" destOrd="0" presId="urn:microsoft.com/office/officeart/2018/2/layout/IconVerticalSolidList"/>
    <dgm:cxn modelId="{AB3F0CDC-F9A2-472F-A055-52650FA6F847}" srcId="{CD51EF9D-D4EE-4FE0-8CCC-3D906555F9C3}" destId="{04AA8284-D823-423F-B514-EA457B5CAB2A}" srcOrd="2" destOrd="0" parTransId="{C72E3503-C83B-403A-8211-C086F4960D7B}" sibTransId="{31EC1D2A-8BFA-4D48-B9E8-1B014B3FB30F}"/>
    <dgm:cxn modelId="{1D8920ED-36A3-4ADF-B9A3-0AA0BB6B2571}" type="presOf" srcId="{04AA8284-D823-423F-B514-EA457B5CAB2A}" destId="{BD5B8AFB-662A-4FA9-8914-28B6870A8024}" srcOrd="0" destOrd="0" presId="urn:microsoft.com/office/officeart/2018/2/layout/IconVerticalSolidList"/>
    <dgm:cxn modelId="{1A2D072F-44BF-4F74-A85C-03F7F5CD11F4}" type="presParOf" srcId="{EB46F1FB-EE13-4873-ACF9-C5F5D62B1D7F}" destId="{2A561E72-30CC-42CA-8B11-82AA0D109090}" srcOrd="0" destOrd="0" presId="urn:microsoft.com/office/officeart/2018/2/layout/IconVerticalSolidList"/>
    <dgm:cxn modelId="{F519585A-7646-4C1D-BE55-692FE1ACA56A}" type="presParOf" srcId="{2A561E72-30CC-42CA-8B11-82AA0D109090}" destId="{93697796-5C60-4F36-9C4D-09FE7BCD75DF}" srcOrd="0" destOrd="0" presId="urn:microsoft.com/office/officeart/2018/2/layout/IconVerticalSolidList"/>
    <dgm:cxn modelId="{A348045E-2999-42D6-A481-B63514521CDE}" type="presParOf" srcId="{2A561E72-30CC-42CA-8B11-82AA0D109090}" destId="{287B265F-AE5A-4769-9782-5E9B2A872BF5}" srcOrd="1" destOrd="0" presId="urn:microsoft.com/office/officeart/2018/2/layout/IconVerticalSolidList"/>
    <dgm:cxn modelId="{E2493468-3A59-484F-9F6D-5AEB94DAFC13}" type="presParOf" srcId="{2A561E72-30CC-42CA-8B11-82AA0D109090}" destId="{2612B529-1BD1-4EE7-98B4-778073AAA881}" srcOrd="2" destOrd="0" presId="urn:microsoft.com/office/officeart/2018/2/layout/IconVerticalSolidList"/>
    <dgm:cxn modelId="{28B85A38-6425-4DAB-BDAB-C1F6A1E0C032}" type="presParOf" srcId="{2A561E72-30CC-42CA-8B11-82AA0D109090}" destId="{DD2C04CD-5E5E-4A8B-AB71-C03C8C0452EC}" srcOrd="3" destOrd="0" presId="urn:microsoft.com/office/officeart/2018/2/layout/IconVerticalSolidList"/>
    <dgm:cxn modelId="{FAB59D32-7C96-4161-AC81-9FDAC7B4617D}" type="presParOf" srcId="{EB46F1FB-EE13-4873-ACF9-C5F5D62B1D7F}" destId="{F4DABB11-7876-4D8C-98F2-17EF44EB7B87}" srcOrd="1" destOrd="0" presId="urn:microsoft.com/office/officeart/2018/2/layout/IconVerticalSolidList"/>
    <dgm:cxn modelId="{74B5E2CD-F321-4196-B81F-10966C5AC699}" type="presParOf" srcId="{EB46F1FB-EE13-4873-ACF9-C5F5D62B1D7F}" destId="{171CBB76-62B4-4862-BC2F-E578499748E7}" srcOrd="2" destOrd="0" presId="urn:microsoft.com/office/officeart/2018/2/layout/IconVerticalSolidList"/>
    <dgm:cxn modelId="{C200062E-4E6C-4807-98CA-0A6FB621DB19}" type="presParOf" srcId="{171CBB76-62B4-4862-BC2F-E578499748E7}" destId="{930A325C-14BE-48C4-8576-4E1744D8A459}" srcOrd="0" destOrd="0" presId="urn:microsoft.com/office/officeart/2018/2/layout/IconVerticalSolidList"/>
    <dgm:cxn modelId="{B2CD008E-966C-4A42-AF2C-A576D390066D}" type="presParOf" srcId="{171CBB76-62B4-4862-BC2F-E578499748E7}" destId="{46EC3C6D-1780-4E61-AE62-67E1BA606298}" srcOrd="1" destOrd="0" presId="urn:microsoft.com/office/officeart/2018/2/layout/IconVerticalSolidList"/>
    <dgm:cxn modelId="{ADD72D22-A943-4488-B71A-1518E00362E9}" type="presParOf" srcId="{171CBB76-62B4-4862-BC2F-E578499748E7}" destId="{0D0F9DE4-68A1-45D3-B75F-1A7BC09186AE}" srcOrd="2" destOrd="0" presId="urn:microsoft.com/office/officeart/2018/2/layout/IconVerticalSolidList"/>
    <dgm:cxn modelId="{9256E2EC-11F3-45DD-A385-B62CF10CD151}" type="presParOf" srcId="{171CBB76-62B4-4862-BC2F-E578499748E7}" destId="{FCD161BC-C727-4FB6-AEF3-E5DA004F79B2}" srcOrd="3" destOrd="0" presId="urn:microsoft.com/office/officeart/2018/2/layout/IconVerticalSolidList"/>
    <dgm:cxn modelId="{1638E212-7977-48DE-93AF-646058E9C495}" type="presParOf" srcId="{EB46F1FB-EE13-4873-ACF9-C5F5D62B1D7F}" destId="{782E1F57-B6D0-4777-B45C-BB3D27AAE38A}" srcOrd="3" destOrd="0" presId="urn:microsoft.com/office/officeart/2018/2/layout/IconVerticalSolidList"/>
    <dgm:cxn modelId="{FCD6CE3B-2E56-43A6-B9BA-E336EF9FEB76}" type="presParOf" srcId="{EB46F1FB-EE13-4873-ACF9-C5F5D62B1D7F}" destId="{E79EA874-8C16-44AC-9B04-D0A1CB47CCDA}" srcOrd="4" destOrd="0" presId="urn:microsoft.com/office/officeart/2018/2/layout/IconVerticalSolidList"/>
    <dgm:cxn modelId="{153D57C7-38ED-4558-A1CC-7DBB73D42D2B}" type="presParOf" srcId="{E79EA874-8C16-44AC-9B04-D0A1CB47CCDA}" destId="{D928C8D3-27BE-42E8-A624-D600570E6EA9}" srcOrd="0" destOrd="0" presId="urn:microsoft.com/office/officeart/2018/2/layout/IconVerticalSolidList"/>
    <dgm:cxn modelId="{223A8C39-9D56-4039-8325-FC4867E1E117}" type="presParOf" srcId="{E79EA874-8C16-44AC-9B04-D0A1CB47CCDA}" destId="{05D09911-D2E5-4948-8DC7-70CC3E825BE7}" srcOrd="1" destOrd="0" presId="urn:microsoft.com/office/officeart/2018/2/layout/IconVerticalSolidList"/>
    <dgm:cxn modelId="{AA0EF0F1-3D31-4147-BDCF-F656EBCA100E}" type="presParOf" srcId="{E79EA874-8C16-44AC-9B04-D0A1CB47CCDA}" destId="{6579694D-99AD-450D-A091-2320F5BBAF92}" srcOrd="2" destOrd="0" presId="urn:microsoft.com/office/officeart/2018/2/layout/IconVerticalSolidList"/>
    <dgm:cxn modelId="{BBF631AA-9942-46CC-8861-5C42029BAEF1}" type="presParOf" srcId="{E79EA874-8C16-44AC-9B04-D0A1CB47CCDA}" destId="{BD5B8AFB-662A-4FA9-8914-28B6870A80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8B59F2-DF9A-4F9B-A4FB-9F467F7F7F63}"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US"/>
        </a:p>
      </dgm:t>
    </dgm:pt>
    <dgm:pt modelId="{A5FDF005-DE0C-4ED9-BDEA-5CFEFDEC800C}">
      <dgm:prSet/>
      <dgm:spPr/>
      <dgm:t>
        <a:bodyPr/>
        <a:lstStyle/>
        <a:p>
          <a:r>
            <a:rPr lang="en-US" b="1"/>
            <a:t>Consumer Influence:</a:t>
          </a:r>
          <a:r>
            <a:rPr lang="en-US"/>
            <a:t> Many consumers read reviews before making a purchase decision. Positive reviews can influence their choice and drive them to choose your business over competitors.</a:t>
          </a:r>
        </a:p>
      </dgm:t>
    </dgm:pt>
    <dgm:pt modelId="{AFE3A31D-F1D6-4462-9C1A-93FC1ABC37D8}" type="parTrans" cxnId="{9FF5BCE2-B123-40D1-8FA6-C993C2F5D704}">
      <dgm:prSet/>
      <dgm:spPr/>
      <dgm:t>
        <a:bodyPr/>
        <a:lstStyle/>
        <a:p>
          <a:endParaRPr lang="en-US"/>
        </a:p>
      </dgm:t>
    </dgm:pt>
    <dgm:pt modelId="{66BD93C2-276F-42C1-949B-42F5B020B910}" type="sibTrans" cxnId="{9FF5BCE2-B123-40D1-8FA6-C993C2F5D704}">
      <dgm:prSet/>
      <dgm:spPr/>
      <dgm:t>
        <a:bodyPr/>
        <a:lstStyle/>
        <a:p>
          <a:endParaRPr lang="en-US"/>
        </a:p>
      </dgm:t>
    </dgm:pt>
    <dgm:pt modelId="{F6C5BE1C-073A-4511-A9BF-BE56170C0AC6}">
      <dgm:prSet/>
      <dgm:spPr/>
      <dgm:t>
        <a:bodyPr/>
        <a:lstStyle/>
        <a:p>
          <a:r>
            <a:rPr lang="en-US" b="1"/>
            <a:t>Engagement and Interaction:</a:t>
          </a:r>
          <a:r>
            <a:rPr lang="en-US"/>
            <a:t> Responding to reviews, especially negative ones, shows that you value your customers' feedback and are committed to addressing concerns. This engagement portrays a positive image of your business.</a:t>
          </a:r>
        </a:p>
      </dgm:t>
    </dgm:pt>
    <dgm:pt modelId="{32F0E6AB-6F40-4708-9E11-3B3DADE92761}" type="parTrans" cxnId="{8F568115-EB94-4E5A-BF5D-775F1AF389BC}">
      <dgm:prSet/>
      <dgm:spPr/>
      <dgm:t>
        <a:bodyPr/>
        <a:lstStyle/>
        <a:p>
          <a:endParaRPr lang="en-US"/>
        </a:p>
      </dgm:t>
    </dgm:pt>
    <dgm:pt modelId="{F21BDBDD-A937-4C8A-A45C-B471B7C3A499}" type="sibTrans" cxnId="{8F568115-EB94-4E5A-BF5D-775F1AF389BC}">
      <dgm:prSet/>
      <dgm:spPr/>
      <dgm:t>
        <a:bodyPr/>
        <a:lstStyle/>
        <a:p>
          <a:endParaRPr lang="en-US"/>
        </a:p>
      </dgm:t>
    </dgm:pt>
    <dgm:pt modelId="{AA9A13DF-2364-4EFC-8E91-FEA26F27284E}">
      <dgm:prSet/>
      <dgm:spPr/>
      <dgm:t>
        <a:bodyPr/>
        <a:lstStyle/>
        <a:p>
          <a:r>
            <a:rPr lang="en-US" b="1"/>
            <a:t>Free Marketing:</a:t>
          </a:r>
          <a:r>
            <a:rPr lang="en-US"/>
            <a:t> Positive reviews act as free marketing. Satisfied customers essentially promote your business to others, expanding your customer base at no cost.</a:t>
          </a:r>
        </a:p>
      </dgm:t>
    </dgm:pt>
    <dgm:pt modelId="{7035A046-115A-4798-9359-DF99FDA2235B}" type="parTrans" cxnId="{913274E2-A037-4697-B95F-E9A54773E2AA}">
      <dgm:prSet/>
      <dgm:spPr/>
      <dgm:t>
        <a:bodyPr/>
        <a:lstStyle/>
        <a:p>
          <a:endParaRPr lang="en-US"/>
        </a:p>
      </dgm:t>
    </dgm:pt>
    <dgm:pt modelId="{AD0268DF-ED78-4AA0-A26E-2000C3AB3F28}" type="sibTrans" cxnId="{913274E2-A037-4697-B95F-E9A54773E2AA}">
      <dgm:prSet/>
      <dgm:spPr/>
      <dgm:t>
        <a:bodyPr/>
        <a:lstStyle/>
        <a:p>
          <a:endParaRPr lang="en-US"/>
        </a:p>
      </dgm:t>
    </dgm:pt>
    <dgm:pt modelId="{228B5F0A-8BB8-4436-8283-F46040E62A3D}">
      <dgm:prSet/>
      <dgm:spPr/>
      <dgm:t>
        <a:bodyPr/>
        <a:lstStyle/>
        <a:p>
          <a:r>
            <a:rPr lang="en-US" b="1"/>
            <a:t>Competitive Advantage:</a:t>
          </a:r>
          <a:r>
            <a:rPr lang="en-US"/>
            <a:t> A higher rating and more positive reviews can give you a competitive edge in your industry. Customers often compare ratings before deciding where to spend their money.</a:t>
          </a:r>
        </a:p>
      </dgm:t>
    </dgm:pt>
    <dgm:pt modelId="{5F58C985-152F-4944-831C-9EA748D16B06}" type="parTrans" cxnId="{139BAD57-7A1D-4BA1-996A-88EA76DEC13E}">
      <dgm:prSet/>
      <dgm:spPr/>
      <dgm:t>
        <a:bodyPr/>
        <a:lstStyle/>
        <a:p>
          <a:endParaRPr lang="en-US"/>
        </a:p>
      </dgm:t>
    </dgm:pt>
    <dgm:pt modelId="{4171B4EB-2168-4EAB-A73F-42636B9F71EB}" type="sibTrans" cxnId="{139BAD57-7A1D-4BA1-996A-88EA76DEC13E}">
      <dgm:prSet/>
      <dgm:spPr/>
      <dgm:t>
        <a:bodyPr/>
        <a:lstStyle/>
        <a:p>
          <a:endParaRPr lang="en-US"/>
        </a:p>
      </dgm:t>
    </dgm:pt>
    <dgm:pt modelId="{7B4562DB-E55E-4E01-99A0-69D440B6FDB0}" type="pres">
      <dgm:prSet presAssocID="{058B59F2-DF9A-4F9B-A4FB-9F467F7F7F63}" presName="Name0" presStyleCnt="0">
        <dgm:presLayoutVars>
          <dgm:dir/>
          <dgm:resizeHandles val="exact"/>
        </dgm:presLayoutVars>
      </dgm:prSet>
      <dgm:spPr/>
    </dgm:pt>
    <dgm:pt modelId="{AF1A1CA6-E54B-40F3-8A96-D73172ADD45B}" type="pres">
      <dgm:prSet presAssocID="{A5FDF005-DE0C-4ED9-BDEA-5CFEFDEC800C}" presName="node" presStyleLbl="node1" presStyleIdx="0" presStyleCnt="4">
        <dgm:presLayoutVars>
          <dgm:bulletEnabled val="1"/>
        </dgm:presLayoutVars>
      </dgm:prSet>
      <dgm:spPr/>
    </dgm:pt>
    <dgm:pt modelId="{063283BB-6B59-46C9-A85E-4D3520F097F0}" type="pres">
      <dgm:prSet presAssocID="{66BD93C2-276F-42C1-949B-42F5B020B910}" presName="sibTrans" presStyleLbl="sibTrans2D1" presStyleIdx="0" presStyleCnt="3"/>
      <dgm:spPr/>
    </dgm:pt>
    <dgm:pt modelId="{A09C1CF5-8E46-4CFA-AE03-3C5EDE9CD2B2}" type="pres">
      <dgm:prSet presAssocID="{66BD93C2-276F-42C1-949B-42F5B020B910}" presName="connectorText" presStyleLbl="sibTrans2D1" presStyleIdx="0" presStyleCnt="3"/>
      <dgm:spPr/>
    </dgm:pt>
    <dgm:pt modelId="{674D939E-F5B2-441A-BE95-921210BCB751}" type="pres">
      <dgm:prSet presAssocID="{F6C5BE1C-073A-4511-A9BF-BE56170C0AC6}" presName="node" presStyleLbl="node1" presStyleIdx="1" presStyleCnt="4">
        <dgm:presLayoutVars>
          <dgm:bulletEnabled val="1"/>
        </dgm:presLayoutVars>
      </dgm:prSet>
      <dgm:spPr/>
    </dgm:pt>
    <dgm:pt modelId="{32601A21-6215-4B55-8E43-80518BF8218D}" type="pres">
      <dgm:prSet presAssocID="{F21BDBDD-A937-4C8A-A45C-B471B7C3A499}" presName="sibTrans" presStyleLbl="sibTrans2D1" presStyleIdx="1" presStyleCnt="3"/>
      <dgm:spPr/>
    </dgm:pt>
    <dgm:pt modelId="{77101861-E07D-45A6-B941-3E7B2B0DFB0A}" type="pres">
      <dgm:prSet presAssocID="{F21BDBDD-A937-4C8A-A45C-B471B7C3A499}" presName="connectorText" presStyleLbl="sibTrans2D1" presStyleIdx="1" presStyleCnt="3"/>
      <dgm:spPr/>
    </dgm:pt>
    <dgm:pt modelId="{507F2A6E-9D18-44F6-83C2-7D5535CDBEE8}" type="pres">
      <dgm:prSet presAssocID="{AA9A13DF-2364-4EFC-8E91-FEA26F27284E}" presName="node" presStyleLbl="node1" presStyleIdx="2" presStyleCnt="4">
        <dgm:presLayoutVars>
          <dgm:bulletEnabled val="1"/>
        </dgm:presLayoutVars>
      </dgm:prSet>
      <dgm:spPr/>
    </dgm:pt>
    <dgm:pt modelId="{AF304DDE-6953-488C-94B7-B1FD48A879E7}" type="pres">
      <dgm:prSet presAssocID="{AD0268DF-ED78-4AA0-A26E-2000C3AB3F28}" presName="sibTrans" presStyleLbl="sibTrans2D1" presStyleIdx="2" presStyleCnt="3"/>
      <dgm:spPr/>
    </dgm:pt>
    <dgm:pt modelId="{736C6324-B982-4A67-9AE1-5F814E54AAE0}" type="pres">
      <dgm:prSet presAssocID="{AD0268DF-ED78-4AA0-A26E-2000C3AB3F28}" presName="connectorText" presStyleLbl="sibTrans2D1" presStyleIdx="2" presStyleCnt="3"/>
      <dgm:spPr/>
    </dgm:pt>
    <dgm:pt modelId="{743E1D1D-DB08-4B21-9456-FA93A1D6A8B5}" type="pres">
      <dgm:prSet presAssocID="{228B5F0A-8BB8-4436-8283-F46040E62A3D}" presName="node" presStyleLbl="node1" presStyleIdx="3" presStyleCnt="4">
        <dgm:presLayoutVars>
          <dgm:bulletEnabled val="1"/>
        </dgm:presLayoutVars>
      </dgm:prSet>
      <dgm:spPr/>
    </dgm:pt>
  </dgm:ptLst>
  <dgm:cxnLst>
    <dgm:cxn modelId="{8F568115-EB94-4E5A-BF5D-775F1AF389BC}" srcId="{058B59F2-DF9A-4F9B-A4FB-9F467F7F7F63}" destId="{F6C5BE1C-073A-4511-A9BF-BE56170C0AC6}" srcOrd="1" destOrd="0" parTransId="{32F0E6AB-6F40-4708-9E11-3B3DADE92761}" sibTransId="{F21BDBDD-A937-4C8A-A45C-B471B7C3A499}"/>
    <dgm:cxn modelId="{59EEAA30-81F0-41BF-B214-7E45B0AF36CC}" type="presOf" srcId="{66BD93C2-276F-42C1-949B-42F5B020B910}" destId="{A09C1CF5-8E46-4CFA-AE03-3C5EDE9CD2B2}" srcOrd="1" destOrd="0" presId="urn:microsoft.com/office/officeart/2005/8/layout/process1"/>
    <dgm:cxn modelId="{132E5545-5973-46B5-A016-9644A227000B}" type="presOf" srcId="{228B5F0A-8BB8-4436-8283-F46040E62A3D}" destId="{743E1D1D-DB08-4B21-9456-FA93A1D6A8B5}" srcOrd="0" destOrd="0" presId="urn:microsoft.com/office/officeart/2005/8/layout/process1"/>
    <dgm:cxn modelId="{BAEB296F-FF5A-485F-B57C-2BAE15CF1D13}" type="presOf" srcId="{AD0268DF-ED78-4AA0-A26E-2000C3AB3F28}" destId="{AF304DDE-6953-488C-94B7-B1FD48A879E7}" srcOrd="0" destOrd="0" presId="urn:microsoft.com/office/officeart/2005/8/layout/process1"/>
    <dgm:cxn modelId="{4C536672-3D96-481A-B996-212B66C26B3B}" type="presOf" srcId="{F21BDBDD-A937-4C8A-A45C-B471B7C3A499}" destId="{77101861-E07D-45A6-B941-3E7B2B0DFB0A}" srcOrd="1" destOrd="0" presId="urn:microsoft.com/office/officeart/2005/8/layout/process1"/>
    <dgm:cxn modelId="{975F7575-25AE-476B-BA95-44907E876322}" type="presOf" srcId="{058B59F2-DF9A-4F9B-A4FB-9F467F7F7F63}" destId="{7B4562DB-E55E-4E01-99A0-69D440B6FDB0}" srcOrd="0" destOrd="0" presId="urn:microsoft.com/office/officeart/2005/8/layout/process1"/>
    <dgm:cxn modelId="{139BAD57-7A1D-4BA1-996A-88EA76DEC13E}" srcId="{058B59F2-DF9A-4F9B-A4FB-9F467F7F7F63}" destId="{228B5F0A-8BB8-4436-8283-F46040E62A3D}" srcOrd="3" destOrd="0" parTransId="{5F58C985-152F-4944-831C-9EA748D16B06}" sibTransId="{4171B4EB-2168-4EAB-A73F-42636B9F71EB}"/>
    <dgm:cxn modelId="{01BDFC7D-39E0-4EEC-A68E-C4C7E0FD4744}" type="presOf" srcId="{F6C5BE1C-073A-4511-A9BF-BE56170C0AC6}" destId="{674D939E-F5B2-441A-BE95-921210BCB751}" srcOrd="0" destOrd="0" presId="urn:microsoft.com/office/officeart/2005/8/layout/process1"/>
    <dgm:cxn modelId="{DA91217E-B002-498E-828C-AE246E25F4D8}" type="presOf" srcId="{AA9A13DF-2364-4EFC-8E91-FEA26F27284E}" destId="{507F2A6E-9D18-44F6-83C2-7D5535CDBEE8}" srcOrd="0" destOrd="0" presId="urn:microsoft.com/office/officeart/2005/8/layout/process1"/>
    <dgm:cxn modelId="{E7406F8A-534E-4B69-A675-44276DDD1E7C}" type="presOf" srcId="{A5FDF005-DE0C-4ED9-BDEA-5CFEFDEC800C}" destId="{AF1A1CA6-E54B-40F3-8A96-D73172ADD45B}" srcOrd="0" destOrd="0" presId="urn:microsoft.com/office/officeart/2005/8/layout/process1"/>
    <dgm:cxn modelId="{913274E2-A037-4697-B95F-E9A54773E2AA}" srcId="{058B59F2-DF9A-4F9B-A4FB-9F467F7F7F63}" destId="{AA9A13DF-2364-4EFC-8E91-FEA26F27284E}" srcOrd="2" destOrd="0" parTransId="{7035A046-115A-4798-9359-DF99FDA2235B}" sibTransId="{AD0268DF-ED78-4AA0-A26E-2000C3AB3F28}"/>
    <dgm:cxn modelId="{9FF5BCE2-B123-40D1-8FA6-C993C2F5D704}" srcId="{058B59F2-DF9A-4F9B-A4FB-9F467F7F7F63}" destId="{A5FDF005-DE0C-4ED9-BDEA-5CFEFDEC800C}" srcOrd="0" destOrd="0" parTransId="{AFE3A31D-F1D6-4462-9C1A-93FC1ABC37D8}" sibTransId="{66BD93C2-276F-42C1-949B-42F5B020B910}"/>
    <dgm:cxn modelId="{D387F1EB-8992-4335-AC3A-3D9A632EC780}" type="presOf" srcId="{F21BDBDD-A937-4C8A-A45C-B471B7C3A499}" destId="{32601A21-6215-4B55-8E43-80518BF8218D}" srcOrd="0" destOrd="0" presId="urn:microsoft.com/office/officeart/2005/8/layout/process1"/>
    <dgm:cxn modelId="{60CE96F4-AAF6-441D-AA4E-4A297B92513B}" type="presOf" srcId="{66BD93C2-276F-42C1-949B-42F5B020B910}" destId="{063283BB-6B59-46C9-A85E-4D3520F097F0}" srcOrd="0" destOrd="0" presId="urn:microsoft.com/office/officeart/2005/8/layout/process1"/>
    <dgm:cxn modelId="{DDC84AF6-D4BC-4A1A-B6CC-B5CC46B0738C}" type="presOf" srcId="{AD0268DF-ED78-4AA0-A26E-2000C3AB3F28}" destId="{736C6324-B982-4A67-9AE1-5F814E54AAE0}" srcOrd="1" destOrd="0" presId="urn:microsoft.com/office/officeart/2005/8/layout/process1"/>
    <dgm:cxn modelId="{60A5368E-1D03-4482-B1EF-B307E5650CAF}" type="presParOf" srcId="{7B4562DB-E55E-4E01-99A0-69D440B6FDB0}" destId="{AF1A1CA6-E54B-40F3-8A96-D73172ADD45B}" srcOrd="0" destOrd="0" presId="urn:microsoft.com/office/officeart/2005/8/layout/process1"/>
    <dgm:cxn modelId="{C5B3280C-FA64-4A29-840B-7DE1E8CBC995}" type="presParOf" srcId="{7B4562DB-E55E-4E01-99A0-69D440B6FDB0}" destId="{063283BB-6B59-46C9-A85E-4D3520F097F0}" srcOrd="1" destOrd="0" presId="urn:microsoft.com/office/officeart/2005/8/layout/process1"/>
    <dgm:cxn modelId="{F9D66426-8560-480A-856B-D81CC95B467F}" type="presParOf" srcId="{063283BB-6B59-46C9-A85E-4D3520F097F0}" destId="{A09C1CF5-8E46-4CFA-AE03-3C5EDE9CD2B2}" srcOrd="0" destOrd="0" presId="urn:microsoft.com/office/officeart/2005/8/layout/process1"/>
    <dgm:cxn modelId="{66331FC3-8391-4D7D-9DD4-8130C2F8BD87}" type="presParOf" srcId="{7B4562DB-E55E-4E01-99A0-69D440B6FDB0}" destId="{674D939E-F5B2-441A-BE95-921210BCB751}" srcOrd="2" destOrd="0" presId="urn:microsoft.com/office/officeart/2005/8/layout/process1"/>
    <dgm:cxn modelId="{FF023383-3DFF-4D0C-B598-297ADDE18AC0}" type="presParOf" srcId="{7B4562DB-E55E-4E01-99A0-69D440B6FDB0}" destId="{32601A21-6215-4B55-8E43-80518BF8218D}" srcOrd="3" destOrd="0" presId="urn:microsoft.com/office/officeart/2005/8/layout/process1"/>
    <dgm:cxn modelId="{F82202CD-C3E1-474C-9FBA-C7C13CB37A13}" type="presParOf" srcId="{32601A21-6215-4B55-8E43-80518BF8218D}" destId="{77101861-E07D-45A6-B941-3E7B2B0DFB0A}" srcOrd="0" destOrd="0" presId="urn:microsoft.com/office/officeart/2005/8/layout/process1"/>
    <dgm:cxn modelId="{5CDB4D48-B0D2-4F42-8402-55D6C11ECD73}" type="presParOf" srcId="{7B4562DB-E55E-4E01-99A0-69D440B6FDB0}" destId="{507F2A6E-9D18-44F6-83C2-7D5535CDBEE8}" srcOrd="4" destOrd="0" presId="urn:microsoft.com/office/officeart/2005/8/layout/process1"/>
    <dgm:cxn modelId="{9FE602C3-45BD-4C83-A96D-86B077CD4E1A}" type="presParOf" srcId="{7B4562DB-E55E-4E01-99A0-69D440B6FDB0}" destId="{AF304DDE-6953-488C-94B7-B1FD48A879E7}" srcOrd="5" destOrd="0" presId="urn:microsoft.com/office/officeart/2005/8/layout/process1"/>
    <dgm:cxn modelId="{CFFEB56E-3355-46ED-B257-BA38F9F5A7BD}" type="presParOf" srcId="{AF304DDE-6953-488C-94B7-B1FD48A879E7}" destId="{736C6324-B982-4A67-9AE1-5F814E54AAE0}" srcOrd="0" destOrd="0" presId="urn:microsoft.com/office/officeart/2005/8/layout/process1"/>
    <dgm:cxn modelId="{B2D45903-129B-4BC7-9A8B-6EC445228DEA}" type="presParOf" srcId="{7B4562DB-E55E-4E01-99A0-69D440B6FDB0}" destId="{743E1D1D-DB08-4B21-9456-FA93A1D6A8B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33A1BD-A797-4F8B-9E16-9E95CD5569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CF76E15-DCA5-4D96-AA7B-CAC23D838907}">
      <dgm:prSet/>
      <dgm:spPr/>
      <dgm:t>
        <a:bodyPr/>
        <a:lstStyle/>
        <a:p>
          <a:pPr>
            <a:lnSpc>
              <a:spcPct val="100000"/>
            </a:lnSpc>
          </a:pPr>
          <a:r>
            <a:rPr lang="en-US" b="1"/>
            <a:t>Customer Retention:</a:t>
          </a:r>
          <a:r>
            <a:rPr lang="en-US"/>
            <a:t> When you respond to reviews, especially negative ones, and show genuine concern for customers' experiences, you can turn dissatisfied customers into loyal ones.</a:t>
          </a:r>
        </a:p>
      </dgm:t>
    </dgm:pt>
    <dgm:pt modelId="{FD2D3994-02C2-47C5-9305-1AAF256255D9}" type="parTrans" cxnId="{FFE1F009-E96C-4862-B3EE-EE0ABDCEAD69}">
      <dgm:prSet/>
      <dgm:spPr/>
      <dgm:t>
        <a:bodyPr/>
        <a:lstStyle/>
        <a:p>
          <a:endParaRPr lang="en-US"/>
        </a:p>
      </dgm:t>
    </dgm:pt>
    <dgm:pt modelId="{E44622B4-D99E-41AC-BD49-AEDFA03AE29C}" type="sibTrans" cxnId="{FFE1F009-E96C-4862-B3EE-EE0ABDCEAD69}">
      <dgm:prSet/>
      <dgm:spPr/>
      <dgm:t>
        <a:bodyPr/>
        <a:lstStyle/>
        <a:p>
          <a:endParaRPr lang="en-US"/>
        </a:p>
      </dgm:t>
    </dgm:pt>
    <dgm:pt modelId="{49796324-7322-41AD-ABE9-2D015E2CFFD7}">
      <dgm:prSet/>
      <dgm:spPr/>
      <dgm:t>
        <a:bodyPr/>
        <a:lstStyle/>
        <a:p>
          <a:pPr>
            <a:lnSpc>
              <a:spcPct val="100000"/>
            </a:lnSpc>
          </a:pPr>
          <a:r>
            <a:rPr lang="en-US" b="1"/>
            <a:t>Improves Products and Services:</a:t>
          </a:r>
          <a:r>
            <a:rPr lang="en-US"/>
            <a:t> Honest feedback from customers helps you identify areas for improvement, enabling you to refine your products or services to better meet customer needs and expectations.</a:t>
          </a:r>
        </a:p>
      </dgm:t>
    </dgm:pt>
    <dgm:pt modelId="{572FB333-6FC8-4EAD-BF37-0AE9CBCC36E7}" type="parTrans" cxnId="{F862EE71-DA14-4338-BC7E-917B07B2D548}">
      <dgm:prSet/>
      <dgm:spPr/>
      <dgm:t>
        <a:bodyPr/>
        <a:lstStyle/>
        <a:p>
          <a:endParaRPr lang="en-US"/>
        </a:p>
      </dgm:t>
    </dgm:pt>
    <dgm:pt modelId="{2A434C18-CC18-45A4-9313-93E930AF53FB}" type="sibTrans" cxnId="{F862EE71-DA14-4338-BC7E-917B07B2D548}">
      <dgm:prSet/>
      <dgm:spPr/>
      <dgm:t>
        <a:bodyPr/>
        <a:lstStyle/>
        <a:p>
          <a:endParaRPr lang="en-US"/>
        </a:p>
      </dgm:t>
    </dgm:pt>
    <dgm:pt modelId="{2AC4C777-8FD3-46CB-8D09-F86A63E0DF89}">
      <dgm:prSet/>
      <dgm:spPr/>
      <dgm:t>
        <a:bodyPr/>
        <a:lstStyle/>
        <a:p>
          <a:pPr>
            <a:lnSpc>
              <a:spcPct val="100000"/>
            </a:lnSpc>
          </a:pPr>
          <a:r>
            <a:rPr lang="en-US" b="1"/>
            <a:t>Builds Relationships:</a:t>
          </a:r>
          <a:r>
            <a:rPr lang="en-US"/>
            <a:t> Engaging with customers through reviews builds a sense of community and rapport. It shows that you value their opinions and are committed to delivering the best possible experience.</a:t>
          </a:r>
        </a:p>
      </dgm:t>
    </dgm:pt>
    <dgm:pt modelId="{36CBD5B4-66D7-4AAE-96DC-5462C3768E93}" type="parTrans" cxnId="{6F754EE4-2F2D-44D6-8823-8E4873BFB5F0}">
      <dgm:prSet/>
      <dgm:spPr/>
      <dgm:t>
        <a:bodyPr/>
        <a:lstStyle/>
        <a:p>
          <a:endParaRPr lang="en-US"/>
        </a:p>
      </dgm:t>
    </dgm:pt>
    <dgm:pt modelId="{BFE4A8AC-540B-45D5-8201-2AE77442B83C}" type="sibTrans" cxnId="{6F754EE4-2F2D-44D6-8823-8E4873BFB5F0}">
      <dgm:prSet/>
      <dgm:spPr/>
      <dgm:t>
        <a:bodyPr/>
        <a:lstStyle/>
        <a:p>
          <a:endParaRPr lang="en-US"/>
        </a:p>
      </dgm:t>
    </dgm:pt>
    <dgm:pt modelId="{29782879-9989-4F68-AD92-4FB8BC95B24F}" type="pres">
      <dgm:prSet presAssocID="{9733A1BD-A797-4F8B-9E16-9E95CD556998}" presName="root" presStyleCnt="0">
        <dgm:presLayoutVars>
          <dgm:dir/>
          <dgm:resizeHandles val="exact"/>
        </dgm:presLayoutVars>
      </dgm:prSet>
      <dgm:spPr/>
    </dgm:pt>
    <dgm:pt modelId="{2817D647-46F8-4A1B-930C-9C306A007118}" type="pres">
      <dgm:prSet presAssocID="{1CF76E15-DCA5-4D96-AA7B-CAC23D838907}" presName="compNode" presStyleCnt="0"/>
      <dgm:spPr/>
    </dgm:pt>
    <dgm:pt modelId="{460BB22D-07BA-4129-9A09-E4F9FFB1961C}" type="pres">
      <dgm:prSet presAssocID="{1CF76E15-DCA5-4D96-AA7B-CAC23D838907}" presName="bgRect" presStyleLbl="bgShp" presStyleIdx="0" presStyleCnt="3"/>
      <dgm:spPr/>
    </dgm:pt>
    <dgm:pt modelId="{F582D06B-2D66-455B-B9D7-4B517E1DB77C}" type="pres">
      <dgm:prSet presAssocID="{1CF76E15-DCA5-4D96-AA7B-CAC23D8389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are With Person"/>
        </a:ext>
      </dgm:extLst>
    </dgm:pt>
    <dgm:pt modelId="{66FC4588-3622-4ECF-9FE4-4BABDD5F835E}" type="pres">
      <dgm:prSet presAssocID="{1CF76E15-DCA5-4D96-AA7B-CAC23D838907}" presName="spaceRect" presStyleCnt="0"/>
      <dgm:spPr/>
    </dgm:pt>
    <dgm:pt modelId="{5601D26D-E0EA-47AE-93E2-D815C28A5035}" type="pres">
      <dgm:prSet presAssocID="{1CF76E15-DCA5-4D96-AA7B-CAC23D838907}" presName="parTx" presStyleLbl="revTx" presStyleIdx="0" presStyleCnt="3">
        <dgm:presLayoutVars>
          <dgm:chMax val="0"/>
          <dgm:chPref val="0"/>
        </dgm:presLayoutVars>
      </dgm:prSet>
      <dgm:spPr/>
    </dgm:pt>
    <dgm:pt modelId="{5EB8169A-A4FA-4B53-A846-05B18382DA04}" type="pres">
      <dgm:prSet presAssocID="{E44622B4-D99E-41AC-BD49-AEDFA03AE29C}" presName="sibTrans" presStyleCnt="0"/>
      <dgm:spPr/>
    </dgm:pt>
    <dgm:pt modelId="{D84AF128-B6B9-4C6F-B6F8-240AFF8A77B4}" type="pres">
      <dgm:prSet presAssocID="{49796324-7322-41AD-ABE9-2D015E2CFFD7}" presName="compNode" presStyleCnt="0"/>
      <dgm:spPr/>
    </dgm:pt>
    <dgm:pt modelId="{934AE8BF-AC40-4E02-B324-EC0EFC249972}" type="pres">
      <dgm:prSet presAssocID="{49796324-7322-41AD-ABE9-2D015E2CFFD7}" presName="bgRect" presStyleLbl="bgShp" presStyleIdx="1" presStyleCnt="3"/>
      <dgm:spPr/>
    </dgm:pt>
    <dgm:pt modelId="{82D53BF9-F004-4769-87FB-70962617473F}" type="pres">
      <dgm:prSet presAssocID="{49796324-7322-41AD-ABE9-2D015E2CFF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D7D0013B-BD26-4F6D-B6E7-2B5272426646}" type="pres">
      <dgm:prSet presAssocID="{49796324-7322-41AD-ABE9-2D015E2CFFD7}" presName="spaceRect" presStyleCnt="0"/>
      <dgm:spPr/>
    </dgm:pt>
    <dgm:pt modelId="{911ACF26-08C0-4488-97CA-75864F73E4F0}" type="pres">
      <dgm:prSet presAssocID="{49796324-7322-41AD-ABE9-2D015E2CFFD7}" presName="parTx" presStyleLbl="revTx" presStyleIdx="1" presStyleCnt="3">
        <dgm:presLayoutVars>
          <dgm:chMax val="0"/>
          <dgm:chPref val="0"/>
        </dgm:presLayoutVars>
      </dgm:prSet>
      <dgm:spPr/>
    </dgm:pt>
    <dgm:pt modelId="{65A40523-E351-42C2-B92B-0CCCE2C5C604}" type="pres">
      <dgm:prSet presAssocID="{2A434C18-CC18-45A4-9313-93E930AF53FB}" presName="sibTrans" presStyleCnt="0"/>
      <dgm:spPr/>
    </dgm:pt>
    <dgm:pt modelId="{203C1C4C-B6B3-4DB4-BF6F-1C3D6D585B71}" type="pres">
      <dgm:prSet presAssocID="{2AC4C777-8FD3-46CB-8D09-F86A63E0DF89}" presName="compNode" presStyleCnt="0"/>
      <dgm:spPr/>
    </dgm:pt>
    <dgm:pt modelId="{14DF5CB2-D141-4A3E-80E6-E88499C8B21C}" type="pres">
      <dgm:prSet presAssocID="{2AC4C777-8FD3-46CB-8D09-F86A63E0DF89}" presName="bgRect" presStyleLbl="bgShp" presStyleIdx="2" presStyleCnt="3"/>
      <dgm:spPr/>
    </dgm:pt>
    <dgm:pt modelId="{DEFF00B4-D3DF-4811-9B13-29DB301BD292}" type="pres">
      <dgm:prSet presAssocID="{2AC4C777-8FD3-46CB-8D09-F86A63E0DF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11259EB2-2C0C-4C96-990B-DB934049E68F}" type="pres">
      <dgm:prSet presAssocID="{2AC4C777-8FD3-46CB-8D09-F86A63E0DF89}" presName="spaceRect" presStyleCnt="0"/>
      <dgm:spPr/>
    </dgm:pt>
    <dgm:pt modelId="{95741640-BA1D-464C-878A-F1B3AD99180B}" type="pres">
      <dgm:prSet presAssocID="{2AC4C777-8FD3-46CB-8D09-F86A63E0DF89}" presName="parTx" presStyleLbl="revTx" presStyleIdx="2" presStyleCnt="3">
        <dgm:presLayoutVars>
          <dgm:chMax val="0"/>
          <dgm:chPref val="0"/>
        </dgm:presLayoutVars>
      </dgm:prSet>
      <dgm:spPr/>
    </dgm:pt>
  </dgm:ptLst>
  <dgm:cxnLst>
    <dgm:cxn modelId="{FFE1F009-E96C-4862-B3EE-EE0ABDCEAD69}" srcId="{9733A1BD-A797-4F8B-9E16-9E95CD556998}" destId="{1CF76E15-DCA5-4D96-AA7B-CAC23D838907}" srcOrd="0" destOrd="0" parTransId="{FD2D3994-02C2-47C5-9305-1AAF256255D9}" sibTransId="{E44622B4-D99E-41AC-BD49-AEDFA03AE29C}"/>
    <dgm:cxn modelId="{F96C5D6F-107A-4AC0-BB8E-470D769961F6}" type="presOf" srcId="{49796324-7322-41AD-ABE9-2D015E2CFFD7}" destId="{911ACF26-08C0-4488-97CA-75864F73E4F0}" srcOrd="0" destOrd="0" presId="urn:microsoft.com/office/officeart/2018/2/layout/IconVerticalSolidList"/>
    <dgm:cxn modelId="{F862EE71-DA14-4338-BC7E-917B07B2D548}" srcId="{9733A1BD-A797-4F8B-9E16-9E95CD556998}" destId="{49796324-7322-41AD-ABE9-2D015E2CFFD7}" srcOrd="1" destOrd="0" parTransId="{572FB333-6FC8-4EAD-BF37-0AE9CBCC36E7}" sibTransId="{2A434C18-CC18-45A4-9313-93E930AF53FB}"/>
    <dgm:cxn modelId="{6F754EE4-2F2D-44D6-8823-8E4873BFB5F0}" srcId="{9733A1BD-A797-4F8B-9E16-9E95CD556998}" destId="{2AC4C777-8FD3-46CB-8D09-F86A63E0DF89}" srcOrd="2" destOrd="0" parTransId="{36CBD5B4-66D7-4AAE-96DC-5462C3768E93}" sibTransId="{BFE4A8AC-540B-45D5-8201-2AE77442B83C}"/>
    <dgm:cxn modelId="{D8B4D7EB-5F09-49D6-A2A6-6018CE32DD06}" type="presOf" srcId="{2AC4C777-8FD3-46CB-8D09-F86A63E0DF89}" destId="{95741640-BA1D-464C-878A-F1B3AD99180B}" srcOrd="0" destOrd="0" presId="urn:microsoft.com/office/officeart/2018/2/layout/IconVerticalSolidList"/>
    <dgm:cxn modelId="{CFEF21EC-4F2C-41E7-A68E-AE19F848DF5D}" type="presOf" srcId="{9733A1BD-A797-4F8B-9E16-9E95CD556998}" destId="{29782879-9989-4F68-AD92-4FB8BC95B24F}" srcOrd="0" destOrd="0" presId="urn:microsoft.com/office/officeart/2018/2/layout/IconVerticalSolidList"/>
    <dgm:cxn modelId="{40FE5EFB-AE80-4552-A88F-83B7D9D1B2F2}" type="presOf" srcId="{1CF76E15-DCA5-4D96-AA7B-CAC23D838907}" destId="{5601D26D-E0EA-47AE-93E2-D815C28A5035}" srcOrd="0" destOrd="0" presId="urn:microsoft.com/office/officeart/2018/2/layout/IconVerticalSolidList"/>
    <dgm:cxn modelId="{1750D8E8-C4CD-4F06-8443-B3ACE9F46A77}" type="presParOf" srcId="{29782879-9989-4F68-AD92-4FB8BC95B24F}" destId="{2817D647-46F8-4A1B-930C-9C306A007118}" srcOrd="0" destOrd="0" presId="urn:microsoft.com/office/officeart/2018/2/layout/IconVerticalSolidList"/>
    <dgm:cxn modelId="{D0C81780-BC71-4DED-B38E-8E6B6124BF62}" type="presParOf" srcId="{2817D647-46F8-4A1B-930C-9C306A007118}" destId="{460BB22D-07BA-4129-9A09-E4F9FFB1961C}" srcOrd="0" destOrd="0" presId="urn:microsoft.com/office/officeart/2018/2/layout/IconVerticalSolidList"/>
    <dgm:cxn modelId="{088F578C-6ECF-472B-9A17-F936549CE20D}" type="presParOf" srcId="{2817D647-46F8-4A1B-930C-9C306A007118}" destId="{F582D06B-2D66-455B-B9D7-4B517E1DB77C}" srcOrd="1" destOrd="0" presId="urn:microsoft.com/office/officeart/2018/2/layout/IconVerticalSolidList"/>
    <dgm:cxn modelId="{F07E17BC-53D5-43D9-BC4A-77503A37F9C6}" type="presParOf" srcId="{2817D647-46F8-4A1B-930C-9C306A007118}" destId="{66FC4588-3622-4ECF-9FE4-4BABDD5F835E}" srcOrd="2" destOrd="0" presId="urn:microsoft.com/office/officeart/2018/2/layout/IconVerticalSolidList"/>
    <dgm:cxn modelId="{6B24A417-78DC-41D0-ADF0-B9089136434C}" type="presParOf" srcId="{2817D647-46F8-4A1B-930C-9C306A007118}" destId="{5601D26D-E0EA-47AE-93E2-D815C28A5035}" srcOrd="3" destOrd="0" presId="urn:microsoft.com/office/officeart/2018/2/layout/IconVerticalSolidList"/>
    <dgm:cxn modelId="{EF0EF85A-88BC-42E1-A639-6E4F59C6E4FA}" type="presParOf" srcId="{29782879-9989-4F68-AD92-4FB8BC95B24F}" destId="{5EB8169A-A4FA-4B53-A846-05B18382DA04}" srcOrd="1" destOrd="0" presId="urn:microsoft.com/office/officeart/2018/2/layout/IconVerticalSolidList"/>
    <dgm:cxn modelId="{6190ACCD-B3F0-43D8-B9C7-8027905FF4DD}" type="presParOf" srcId="{29782879-9989-4F68-AD92-4FB8BC95B24F}" destId="{D84AF128-B6B9-4C6F-B6F8-240AFF8A77B4}" srcOrd="2" destOrd="0" presId="urn:microsoft.com/office/officeart/2018/2/layout/IconVerticalSolidList"/>
    <dgm:cxn modelId="{06DACB74-CD37-4B47-9E97-94D932D33E2A}" type="presParOf" srcId="{D84AF128-B6B9-4C6F-B6F8-240AFF8A77B4}" destId="{934AE8BF-AC40-4E02-B324-EC0EFC249972}" srcOrd="0" destOrd="0" presId="urn:microsoft.com/office/officeart/2018/2/layout/IconVerticalSolidList"/>
    <dgm:cxn modelId="{2FFB6634-A47D-461B-AB2C-9FD15AC065FC}" type="presParOf" srcId="{D84AF128-B6B9-4C6F-B6F8-240AFF8A77B4}" destId="{82D53BF9-F004-4769-87FB-70962617473F}" srcOrd="1" destOrd="0" presId="urn:microsoft.com/office/officeart/2018/2/layout/IconVerticalSolidList"/>
    <dgm:cxn modelId="{20E30855-8477-469C-9DCC-DFF9D1D5BCC0}" type="presParOf" srcId="{D84AF128-B6B9-4C6F-B6F8-240AFF8A77B4}" destId="{D7D0013B-BD26-4F6D-B6E7-2B5272426646}" srcOrd="2" destOrd="0" presId="urn:microsoft.com/office/officeart/2018/2/layout/IconVerticalSolidList"/>
    <dgm:cxn modelId="{9AE6E7F1-C515-4F3C-A22D-E95A5F277533}" type="presParOf" srcId="{D84AF128-B6B9-4C6F-B6F8-240AFF8A77B4}" destId="{911ACF26-08C0-4488-97CA-75864F73E4F0}" srcOrd="3" destOrd="0" presId="urn:microsoft.com/office/officeart/2018/2/layout/IconVerticalSolidList"/>
    <dgm:cxn modelId="{97F079DB-4135-493B-B3A2-683158B5A25D}" type="presParOf" srcId="{29782879-9989-4F68-AD92-4FB8BC95B24F}" destId="{65A40523-E351-42C2-B92B-0CCCE2C5C604}" srcOrd="3" destOrd="0" presId="urn:microsoft.com/office/officeart/2018/2/layout/IconVerticalSolidList"/>
    <dgm:cxn modelId="{2B57AAFF-3FD5-4AF9-AEAF-8D3273061BD6}" type="presParOf" srcId="{29782879-9989-4F68-AD92-4FB8BC95B24F}" destId="{203C1C4C-B6B3-4DB4-BF6F-1C3D6D585B71}" srcOrd="4" destOrd="0" presId="urn:microsoft.com/office/officeart/2018/2/layout/IconVerticalSolidList"/>
    <dgm:cxn modelId="{A154AE61-CAA6-4AAE-AE84-4B3D3C1363B8}" type="presParOf" srcId="{203C1C4C-B6B3-4DB4-BF6F-1C3D6D585B71}" destId="{14DF5CB2-D141-4A3E-80E6-E88499C8B21C}" srcOrd="0" destOrd="0" presId="urn:microsoft.com/office/officeart/2018/2/layout/IconVerticalSolidList"/>
    <dgm:cxn modelId="{15BD19EC-3F5B-48C3-BAFD-0E577F193F28}" type="presParOf" srcId="{203C1C4C-B6B3-4DB4-BF6F-1C3D6D585B71}" destId="{DEFF00B4-D3DF-4811-9B13-29DB301BD292}" srcOrd="1" destOrd="0" presId="urn:microsoft.com/office/officeart/2018/2/layout/IconVerticalSolidList"/>
    <dgm:cxn modelId="{884EA053-0F7D-4FD8-9755-59BDA37DA573}" type="presParOf" srcId="{203C1C4C-B6B3-4DB4-BF6F-1C3D6D585B71}" destId="{11259EB2-2C0C-4C96-990B-DB934049E68F}" srcOrd="2" destOrd="0" presId="urn:microsoft.com/office/officeart/2018/2/layout/IconVerticalSolidList"/>
    <dgm:cxn modelId="{A3E3B053-4A91-49F8-BE85-502C8858AC3A}" type="presParOf" srcId="{203C1C4C-B6B3-4DB4-BF6F-1C3D6D585B71}" destId="{95741640-BA1D-464C-878A-F1B3AD9918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97796-5C60-4F36-9C4D-09FE7BCD75D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7B265F-AE5A-4769-9782-5E9B2A872BF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2C04CD-5E5E-4A8B-AB71-C03C8C0452E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Calibri Light" panose="020F0302020204030204"/>
            </a:rPr>
            <a:t>Trust</a:t>
          </a:r>
          <a:r>
            <a:rPr lang="en-US" sz="2000" b="1" kern="1200" dirty="0"/>
            <a:t> and Credibility:</a:t>
          </a:r>
          <a:r>
            <a:rPr lang="en-US" sz="2000" kern="1200" dirty="0"/>
            <a:t> Positive reviews build trust and credibility. When people see that others have had a good experience with your business, they are more likely to trust your services or products.</a:t>
          </a:r>
        </a:p>
      </dsp:txBody>
      <dsp:txXfrm>
        <a:off x="1435590" y="531"/>
        <a:ext cx="9080009" cy="1242935"/>
      </dsp:txXfrm>
    </dsp:sp>
    <dsp:sp modelId="{930A325C-14BE-48C4-8576-4E1744D8A45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C3C6D-1780-4E61-AE62-67E1BA60629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161BC-C727-4FB6-AEF3-E5DA004F79B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b="1" kern="1200" dirty="0"/>
            <a:t>Customer Insights:</a:t>
          </a:r>
          <a:r>
            <a:rPr lang="en-US" sz="2000" kern="1200" dirty="0"/>
            <a:t> Reviews provide valuable insights into what customers like or dislike about your business. This feedback can help you make informed decisions to improve your offerings and customer service.</a:t>
          </a:r>
        </a:p>
      </dsp:txBody>
      <dsp:txXfrm>
        <a:off x="1435590" y="1554201"/>
        <a:ext cx="9080009" cy="1242935"/>
      </dsp:txXfrm>
    </dsp:sp>
    <dsp:sp modelId="{D928C8D3-27BE-42E8-A624-D600570E6EA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09911-D2E5-4948-8DC7-70CC3E825BE7}">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B8AFB-662A-4FA9-8914-28B6870A802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b="1" kern="1200" dirty="0"/>
            <a:t>Local SEO and Visibility:</a:t>
          </a:r>
          <a:r>
            <a:rPr lang="en-US" sz="2000" kern="1200" dirty="0"/>
            <a:t> Google values reviews in its search algorithm. The more positive reviews you have, the higher your business is likely to appear in local search results. This improves your visibility and attracts more potential customers.</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A1CA6-E54B-40F3-8A96-D73172ADD45B}">
      <dsp:nvSpPr>
        <dsp:cNvPr id="0" name=""/>
        <dsp:cNvSpPr/>
      </dsp:nvSpPr>
      <dsp:spPr>
        <a:xfrm>
          <a:off x="4411" y="435100"/>
          <a:ext cx="1928970" cy="25679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Consumer Influence:</a:t>
          </a:r>
          <a:r>
            <a:rPr lang="en-US" sz="1400" kern="1200"/>
            <a:t> Many consumers read reviews before making a purchase decision. Positive reviews can influence their choice and drive them to choose your business over competitors.</a:t>
          </a:r>
        </a:p>
      </dsp:txBody>
      <dsp:txXfrm>
        <a:off x="60909" y="491598"/>
        <a:ext cx="1815974" cy="2454946"/>
      </dsp:txXfrm>
    </dsp:sp>
    <dsp:sp modelId="{063283BB-6B59-46C9-A85E-4D3520F097F0}">
      <dsp:nvSpPr>
        <dsp:cNvPr id="0" name=""/>
        <dsp:cNvSpPr/>
      </dsp:nvSpPr>
      <dsp:spPr>
        <a:xfrm>
          <a:off x="2126279" y="1479879"/>
          <a:ext cx="408941" cy="47838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26279" y="1575556"/>
        <a:ext cx="286259" cy="287030"/>
      </dsp:txXfrm>
    </dsp:sp>
    <dsp:sp modelId="{674D939E-F5B2-441A-BE95-921210BCB751}">
      <dsp:nvSpPr>
        <dsp:cNvPr id="0" name=""/>
        <dsp:cNvSpPr/>
      </dsp:nvSpPr>
      <dsp:spPr>
        <a:xfrm>
          <a:off x="2704971" y="435100"/>
          <a:ext cx="1928970" cy="2567942"/>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Engagement and Interaction:</a:t>
          </a:r>
          <a:r>
            <a:rPr lang="en-US" sz="1400" kern="1200"/>
            <a:t> Responding to reviews, especially negative ones, shows that you value your customers' feedback and are committed to addressing concerns. This engagement portrays a positive image of your business.</a:t>
          </a:r>
        </a:p>
      </dsp:txBody>
      <dsp:txXfrm>
        <a:off x="2761469" y="491598"/>
        <a:ext cx="1815974" cy="2454946"/>
      </dsp:txXfrm>
    </dsp:sp>
    <dsp:sp modelId="{32601A21-6215-4B55-8E43-80518BF8218D}">
      <dsp:nvSpPr>
        <dsp:cNvPr id="0" name=""/>
        <dsp:cNvSpPr/>
      </dsp:nvSpPr>
      <dsp:spPr>
        <a:xfrm>
          <a:off x="4826838" y="1479879"/>
          <a:ext cx="408941" cy="478384"/>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826838" y="1575556"/>
        <a:ext cx="286259" cy="287030"/>
      </dsp:txXfrm>
    </dsp:sp>
    <dsp:sp modelId="{507F2A6E-9D18-44F6-83C2-7D5535CDBEE8}">
      <dsp:nvSpPr>
        <dsp:cNvPr id="0" name=""/>
        <dsp:cNvSpPr/>
      </dsp:nvSpPr>
      <dsp:spPr>
        <a:xfrm>
          <a:off x="5405530" y="435100"/>
          <a:ext cx="1928970" cy="2567942"/>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Free Marketing:</a:t>
          </a:r>
          <a:r>
            <a:rPr lang="en-US" sz="1400" kern="1200"/>
            <a:t> Positive reviews act as free marketing. Satisfied customers essentially promote your business to others, expanding your customer base at no cost.</a:t>
          </a:r>
        </a:p>
      </dsp:txBody>
      <dsp:txXfrm>
        <a:off x="5462028" y="491598"/>
        <a:ext cx="1815974" cy="2454946"/>
      </dsp:txXfrm>
    </dsp:sp>
    <dsp:sp modelId="{AF304DDE-6953-488C-94B7-B1FD48A879E7}">
      <dsp:nvSpPr>
        <dsp:cNvPr id="0" name=""/>
        <dsp:cNvSpPr/>
      </dsp:nvSpPr>
      <dsp:spPr>
        <a:xfrm>
          <a:off x="7527398" y="1479879"/>
          <a:ext cx="408941" cy="478384"/>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527398" y="1575556"/>
        <a:ext cx="286259" cy="287030"/>
      </dsp:txXfrm>
    </dsp:sp>
    <dsp:sp modelId="{743E1D1D-DB08-4B21-9456-FA93A1D6A8B5}">
      <dsp:nvSpPr>
        <dsp:cNvPr id="0" name=""/>
        <dsp:cNvSpPr/>
      </dsp:nvSpPr>
      <dsp:spPr>
        <a:xfrm>
          <a:off x="8106089" y="435100"/>
          <a:ext cx="1928970" cy="256794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Competitive Advantage:</a:t>
          </a:r>
          <a:r>
            <a:rPr lang="en-US" sz="1400" kern="1200"/>
            <a:t> A higher rating and more positive reviews can give you a competitive edge in your industry. Customers often compare ratings before deciding where to spend their money.</a:t>
          </a:r>
        </a:p>
      </dsp:txBody>
      <dsp:txXfrm>
        <a:off x="8162587" y="491598"/>
        <a:ext cx="1815974" cy="24549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BB22D-07BA-4129-9A09-E4F9FFB1961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2D06B-2D66-455B-B9D7-4B517E1DB77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01D26D-E0EA-47AE-93E2-D815C28A503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Customer Retention:</a:t>
          </a:r>
          <a:r>
            <a:rPr lang="en-US" sz="2100" kern="1200"/>
            <a:t> When you respond to reviews, especially negative ones, and show genuine concern for customers' experiences, you can turn dissatisfied customers into loyal ones.</a:t>
          </a:r>
        </a:p>
      </dsp:txBody>
      <dsp:txXfrm>
        <a:off x="1435590" y="531"/>
        <a:ext cx="9080009" cy="1242935"/>
      </dsp:txXfrm>
    </dsp:sp>
    <dsp:sp modelId="{934AE8BF-AC40-4E02-B324-EC0EFC249972}">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D53BF9-F004-4769-87FB-70962617473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1ACF26-08C0-4488-97CA-75864F73E4F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Improves Products and Services:</a:t>
          </a:r>
          <a:r>
            <a:rPr lang="en-US" sz="2100" kern="1200"/>
            <a:t> Honest feedback from customers helps you identify areas for improvement, enabling you to refine your products or services to better meet customer needs and expectations.</a:t>
          </a:r>
        </a:p>
      </dsp:txBody>
      <dsp:txXfrm>
        <a:off x="1435590" y="1554201"/>
        <a:ext cx="9080009" cy="1242935"/>
      </dsp:txXfrm>
    </dsp:sp>
    <dsp:sp modelId="{14DF5CB2-D141-4A3E-80E6-E88499C8B21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F00B4-D3DF-4811-9B13-29DB301BD29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41640-BA1D-464C-878A-F1B3AD99180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Builds Relationships:</a:t>
          </a:r>
          <a:r>
            <a:rPr lang="en-US" sz="2100" kern="1200"/>
            <a:t> Engaging with customers through reviews builds a sense of community and rapport. It shows that you value their opinions and are committed to delivering the best possible experience.</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04820" y="2099642"/>
            <a:ext cx="7706160" cy="2012164"/>
          </a:xfrm>
        </p:spPr>
        <p:txBody>
          <a:bodyPr vert="horz" lIns="91440" tIns="45720" rIns="91440" bIns="45720" rtlCol="0" anchor="b">
            <a:noAutofit/>
          </a:bodyPr>
          <a:lstStyle/>
          <a:p>
            <a:pPr defTabSz="768096"/>
            <a:r>
              <a:rPr lang="en-US" sz="3600" b="1" dirty="0">
                <a:cs typeface="Calibri Light"/>
              </a:rPr>
              <a:t>BBA 3rd SEM</a:t>
            </a:r>
            <a:br>
              <a:rPr lang="en-US" sz="3600" b="1" dirty="0">
                <a:ea typeface="Calibri Light"/>
                <a:cs typeface="Calibri Light"/>
              </a:rPr>
            </a:br>
            <a:r>
              <a:rPr lang="en-US" sz="3600" b="1" dirty="0">
                <a:ea typeface="Calibri Light"/>
                <a:cs typeface="Calibri Light"/>
              </a:rPr>
              <a:t>Session (2023-24)</a:t>
            </a:r>
            <a:br>
              <a:rPr lang="en-US" sz="3600" b="1" dirty="0">
                <a:cs typeface="Calibri Light"/>
              </a:rPr>
            </a:br>
            <a:r>
              <a:rPr lang="en-US" sz="3600" b="1" kern="1200" dirty="0">
                <a:latin typeface="+mj-lt"/>
                <a:ea typeface="+mj-ea"/>
                <a:cs typeface="Calibri Light"/>
              </a:rPr>
              <a:t>Google Reviews</a:t>
            </a:r>
            <a:endParaRPr lang="en-US" sz="3600" b="1" dirty="0">
              <a:ea typeface="Calibri Light"/>
              <a:cs typeface="Calibri Light"/>
            </a:endParaRPr>
          </a:p>
        </p:txBody>
      </p:sp>
      <p:sp>
        <p:nvSpPr>
          <p:cNvPr id="3" name="Subtitle 2"/>
          <p:cNvSpPr>
            <a:spLocks noGrp="1"/>
          </p:cNvSpPr>
          <p:nvPr>
            <p:ph type="subTitle" idx="1"/>
          </p:nvPr>
        </p:nvSpPr>
        <p:spPr>
          <a:xfrm>
            <a:off x="2204820" y="4527674"/>
            <a:ext cx="1678336" cy="1395403"/>
          </a:xfrm>
        </p:spPr>
        <p:txBody>
          <a:bodyPr vert="horz" lIns="91440" tIns="45720" rIns="91440" bIns="45720" rtlCol="0" anchor="t">
            <a:normAutofit/>
          </a:bodyPr>
          <a:lstStyle/>
          <a:p>
            <a:pPr defTabSz="768096">
              <a:spcBef>
                <a:spcPts val="840"/>
              </a:spcBef>
            </a:pPr>
            <a:r>
              <a:rPr lang="en-US" sz="2016" kern="1200">
                <a:solidFill>
                  <a:schemeClr val="tx1"/>
                </a:solidFill>
                <a:latin typeface="+mn-lt"/>
                <a:ea typeface="+mn-ea"/>
                <a:cs typeface="Calibri"/>
              </a:rPr>
              <a:t>Submitted to:</a:t>
            </a:r>
          </a:p>
          <a:p>
            <a:pPr defTabSz="768096">
              <a:spcBef>
                <a:spcPts val="840"/>
              </a:spcBef>
            </a:pPr>
            <a:r>
              <a:rPr lang="en-US" sz="2016" kern="1200" dirty="0">
                <a:solidFill>
                  <a:schemeClr val="tx1"/>
                </a:solidFill>
                <a:latin typeface="+mn-lt"/>
                <a:ea typeface="+mn-ea"/>
                <a:cs typeface="Calibri"/>
              </a:rPr>
              <a:t>Pankaj Tiwari </a:t>
            </a:r>
            <a:endParaRPr lang="en-US" dirty="0">
              <a:ea typeface="Calibri"/>
              <a:cs typeface="Calibri"/>
            </a:endParaRPr>
          </a:p>
        </p:txBody>
      </p:sp>
      <p:pic>
        <p:nvPicPr>
          <p:cNvPr id="4" name="Graphic 3">
            <a:extLst>
              <a:ext uri="{FF2B5EF4-FFF2-40B4-BE49-F238E27FC236}">
                <a16:creationId xmlns:a16="http://schemas.microsoft.com/office/drawing/2014/main" id="{BCCCD571-DE78-A920-4C1B-20A34EF73D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15658" y="773781"/>
            <a:ext cx="1561395" cy="1561395"/>
          </a:xfrm>
          <a:prstGeom prst="rect">
            <a:avLst/>
          </a:prstGeom>
        </p:spPr>
      </p:pic>
      <p:sp>
        <p:nvSpPr>
          <p:cNvPr id="6" name="Subtitle 2">
            <a:extLst>
              <a:ext uri="{FF2B5EF4-FFF2-40B4-BE49-F238E27FC236}">
                <a16:creationId xmlns:a16="http://schemas.microsoft.com/office/drawing/2014/main" id="{06C77856-CAAB-1186-64EC-6CBF3FEBBB7B}"/>
              </a:ext>
            </a:extLst>
          </p:cNvPr>
          <p:cNvSpPr txBox="1">
            <a:spLocks/>
          </p:cNvSpPr>
          <p:nvPr/>
        </p:nvSpPr>
        <p:spPr>
          <a:xfrm>
            <a:off x="8307710" y="4529890"/>
            <a:ext cx="1678336" cy="139540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768096">
              <a:spcBef>
                <a:spcPts val="840"/>
              </a:spcBef>
            </a:pPr>
            <a:r>
              <a:rPr lang="en-US" sz="2000" kern="1200" dirty="0">
                <a:latin typeface="+mn-lt"/>
                <a:ea typeface="+mn-ea"/>
                <a:cs typeface="Calibri"/>
              </a:rPr>
              <a:t>Submitted </a:t>
            </a:r>
            <a:r>
              <a:rPr lang="en-US" sz="2000" dirty="0">
                <a:cs typeface="Calibri"/>
              </a:rPr>
              <a:t>By</a:t>
            </a:r>
            <a:r>
              <a:rPr lang="en-US" sz="2000" kern="1200" dirty="0">
                <a:latin typeface="+mn-lt"/>
                <a:ea typeface="+mn-ea"/>
                <a:cs typeface="Calibri"/>
              </a:rPr>
              <a:t>:</a:t>
            </a:r>
          </a:p>
          <a:p>
            <a:pPr defTabSz="768096">
              <a:spcBef>
                <a:spcPts val="840"/>
              </a:spcBef>
            </a:pPr>
            <a:r>
              <a:rPr lang="en-US" sz="2000" dirty="0">
                <a:ea typeface="Calibri"/>
                <a:cs typeface="Calibri"/>
              </a:rPr>
              <a:t>Shankh Bansal</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F7612-62AC-F0F6-740A-ADE57980E2F9}"/>
              </a:ext>
            </a:extLst>
          </p:cNvPr>
          <p:cNvSpPr>
            <a:spLocks noGrp="1"/>
          </p:cNvSpPr>
          <p:nvPr>
            <p:ph type="title"/>
          </p:nvPr>
        </p:nvSpPr>
        <p:spPr>
          <a:xfrm>
            <a:off x="640080" y="325369"/>
            <a:ext cx="4368602" cy="1956841"/>
          </a:xfrm>
        </p:spPr>
        <p:txBody>
          <a:bodyPr anchor="b">
            <a:normAutofit/>
          </a:bodyPr>
          <a:lstStyle/>
          <a:p>
            <a:r>
              <a:rPr lang="en-US" sz="5400" b="1">
                <a:ea typeface="+mj-lt"/>
                <a:cs typeface="+mj-lt"/>
              </a:rPr>
              <a:t>Introduction</a:t>
            </a:r>
            <a:endParaRPr lang="en-US" sz="5400">
              <a:ea typeface="+mj-lt"/>
              <a:cs typeface="+mj-lt"/>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42E969-B8BA-D41A-6C68-D950C1800B41}"/>
              </a:ext>
            </a:extLst>
          </p:cNvPr>
          <p:cNvSpPr>
            <a:spLocks noGrp="1"/>
          </p:cNvSpPr>
          <p:nvPr>
            <p:ph idx="1"/>
          </p:nvPr>
        </p:nvSpPr>
        <p:spPr>
          <a:xfrm>
            <a:off x="640080" y="2872899"/>
            <a:ext cx="4243589" cy="3320668"/>
          </a:xfrm>
        </p:spPr>
        <p:txBody>
          <a:bodyPr vert="horz" lIns="91440" tIns="45720" rIns="91440" bIns="45720" rtlCol="0" anchor="t">
            <a:normAutofit/>
          </a:bodyPr>
          <a:lstStyle/>
          <a:p>
            <a:pPr marL="0" indent="0">
              <a:buNone/>
            </a:pPr>
            <a:r>
              <a:rPr lang="en-US" sz="2200" dirty="0">
                <a:ea typeface="+mn-lt"/>
                <a:cs typeface="+mn-lt"/>
              </a:rPr>
              <a:t>Reviews on a Google Business Profile hold immense importance for businesses. They act as a window into your business for potential customers and have a significant impact on your online reputation. Here's why reviews matter:</a:t>
            </a:r>
            <a:endParaRPr lang="en-US" dirty="0"/>
          </a:p>
          <a:p>
            <a:endParaRPr lang="en-US" sz="2200">
              <a:latin typeface="Arial"/>
              <a:cs typeface="Arial"/>
            </a:endParaRPr>
          </a:p>
          <a:p>
            <a:pPr marL="0" indent="0">
              <a:buNone/>
            </a:pPr>
            <a:endParaRPr lang="en-US" sz="2200">
              <a:ea typeface="Calibri"/>
              <a:cs typeface="Calibri"/>
            </a:endParaRPr>
          </a:p>
        </p:txBody>
      </p:sp>
      <p:pic>
        <p:nvPicPr>
          <p:cNvPr id="5" name="Picture 4" descr="Light bulb on yellow background with sketched light beams and cord">
            <a:extLst>
              <a:ext uri="{FF2B5EF4-FFF2-40B4-BE49-F238E27FC236}">
                <a16:creationId xmlns:a16="http://schemas.microsoft.com/office/drawing/2014/main" id="{EEDAF788-9ECA-F84D-B051-BB58BB998FBD}"/>
              </a:ext>
            </a:extLst>
          </p:cNvPr>
          <p:cNvPicPr>
            <a:picLocks noChangeAspect="1"/>
          </p:cNvPicPr>
          <p:nvPr/>
        </p:nvPicPr>
        <p:blipFill rotWithShape="1">
          <a:blip r:embed="rId2"/>
          <a:srcRect l="38289" r="3"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8233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680C-144C-9CA7-D091-533C26921F29}"/>
              </a:ext>
            </a:extLst>
          </p:cNvPr>
          <p:cNvSpPr>
            <a:spLocks noGrp="1"/>
          </p:cNvSpPr>
          <p:nvPr>
            <p:ph type="title"/>
          </p:nvPr>
        </p:nvSpPr>
        <p:spPr/>
        <p:txBody>
          <a:bodyPr>
            <a:noAutofit/>
          </a:bodyPr>
          <a:lstStyle/>
          <a:p>
            <a:pPr algn="ctr"/>
            <a:r>
              <a:rPr lang="en-US" b="1" dirty="0">
                <a:latin typeface="Franklin Gothic"/>
                <a:ea typeface="+mj-lt"/>
                <a:cs typeface="+mj-lt"/>
              </a:rPr>
              <a:t>Customer Trust</a:t>
            </a:r>
            <a:endParaRPr lang="en-US" b="1" dirty="0">
              <a:latin typeface="Franklin Gothic"/>
              <a:ea typeface="Calibri Light"/>
              <a:cs typeface="Calibri Light"/>
            </a:endParaRPr>
          </a:p>
        </p:txBody>
      </p:sp>
      <p:graphicFrame>
        <p:nvGraphicFramePr>
          <p:cNvPr id="5" name="Content Placeholder 2">
            <a:extLst>
              <a:ext uri="{FF2B5EF4-FFF2-40B4-BE49-F238E27FC236}">
                <a16:creationId xmlns:a16="http://schemas.microsoft.com/office/drawing/2014/main" id="{B8F94A0B-D88E-93D1-0036-781A31E072A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268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CBF8A-E2B4-7EE2-9B5A-6818E7A8C78A}"/>
              </a:ext>
            </a:extLst>
          </p:cNvPr>
          <p:cNvSpPr>
            <a:spLocks noGrp="1"/>
          </p:cNvSpPr>
          <p:nvPr>
            <p:ph type="title"/>
          </p:nvPr>
        </p:nvSpPr>
        <p:spPr>
          <a:xfrm>
            <a:off x="808638" y="386930"/>
            <a:ext cx="9236700" cy="1188950"/>
          </a:xfrm>
        </p:spPr>
        <p:txBody>
          <a:bodyPr anchor="b">
            <a:normAutofit/>
          </a:bodyPr>
          <a:lstStyle/>
          <a:p>
            <a:pPr algn="ctr"/>
            <a:r>
              <a:rPr lang="en-US" dirty="0">
                <a:latin typeface="Franklin Gothic"/>
                <a:ea typeface="+mj-lt"/>
                <a:cs typeface="+mj-lt"/>
              </a:rPr>
              <a:t>Feedback for Improvement</a:t>
            </a:r>
            <a:endParaRPr lang="en-US">
              <a:latin typeface="Franklin Gothic"/>
              <a:ea typeface="Calibri Light"/>
              <a:cs typeface="Calibri Light"/>
            </a:endParaRP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DBDCE1C-D792-E7AE-2ED2-8E30CC06372A}"/>
              </a:ext>
            </a:extLst>
          </p:cNvPr>
          <p:cNvGraphicFramePr>
            <a:graphicFrameLocks noGrp="1"/>
          </p:cNvGraphicFramePr>
          <p:nvPr>
            <p:ph idx="1"/>
            <p:extLst>
              <p:ext uri="{D42A27DB-BD31-4B8C-83A1-F6EECF244321}">
                <p14:modId xmlns:p14="http://schemas.microsoft.com/office/powerpoint/2010/main" val="129403428"/>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96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C47E-C568-1C1E-3058-30D269F7D918}"/>
              </a:ext>
            </a:extLst>
          </p:cNvPr>
          <p:cNvSpPr>
            <a:spLocks noGrp="1"/>
          </p:cNvSpPr>
          <p:nvPr>
            <p:ph type="title"/>
          </p:nvPr>
        </p:nvSpPr>
        <p:spPr/>
        <p:txBody>
          <a:bodyPr>
            <a:normAutofit/>
          </a:bodyPr>
          <a:lstStyle/>
          <a:p>
            <a:pPr algn="ctr"/>
            <a:r>
              <a:rPr lang="en-US" b="1" dirty="0">
                <a:latin typeface="Franklin Gothic"/>
                <a:ea typeface="+mj-lt"/>
                <a:cs typeface="+mj-lt"/>
              </a:rPr>
              <a:t>SEO and Visibility</a:t>
            </a:r>
            <a:endParaRPr lang="en-US" dirty="0">
              <a:latin typeface="Franklin Gothic"/>
            </a:endParaRPr>
          </a:p>
        </p:txBody>
      </p:sp>
      <p:graphicFrame>
        <p:nvGraphicFramePr>
          <p:cNvPr id="5" name="Content Placeholder 2">
            <a:extLst>
              <a:ext uri="{FF2B5EF4-FFF2-40B4-BE49-F238E27FC236}">
                <a16:creationId xmlns:a16="http://schemas.microsoft.com/office/drawing/2014/main" id="{CFB6E4A5-21FC-8772-5140-D273B92CC23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76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79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review&#10;&#10;Description automatically generated">
            <a:extLst>
              <a:ext uri="{FF2B5EF4-FFF2-40B4-BE49-F238E27FC236}">
                <a16:creationId xmlns:a16="http://schemas.microsoft.com/office/drawing/2014/main" id="{F7EBAF69-9027-1D46-8F00-BAE51AD8619F}"/>
              </a:ext>
            </a:extLst>
          </p:cNvPr>
          <p:cNvPicPr>
            <a:picLocks noChangeAspect="1"/>
          </p:cNvPicPr>
          <p:nvPr/>
        </p:nvPicPr>
        <p:blipFill>
          <a:blip r:embed="rId2"/>
          <a:stretch>
            <a:fillRect/>
          </a:stretch>
        </p:blipFill>
        <p:spPr>
          <a:xfrm>
            <a:off x="4257675" y="639763"/>
            <a:ext cx="2414588" cy="29972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562248B-AD16-F283-FCFB-CFB019068B26}"/>
              </a:ext>
            </a:extLst>
          </p:cNvPr>
          <p:cNvPicPr>
            <a:picLocks noChangeAspect="1"/>
          </p:cNvPicPr>
          <p:nvPr/>
        </p:nvPicPr>
        <p:blipFill>
          <a:blip r:embed="rId3"/>
          <a:stretch>
            <a:fillRect/>
          </a:stretch>
        </p:blipFill>
        <p:spPr>
          <a:xfrm>
            <a:off x="6740525" y="639763"/>
            <a:ext cx="4762500" cy="2997200"/>
          </a:xfrm>
          <a:prstGeom prst="rect">
            <a:avLst/>
          </a:prstGeom>
        </p:spPr>
      </p:pic>
      <p:pic>
        <p:nvPicPr>
          <p:cNvPr id="9" name="Picture 8" descr="A screenshot of a website&#10;&#10;Description automatically generated">
            <a:extLst>
              <a:ext uri="{FF2B5EF4-FFF2-40B4-BE49-F238E27FC236}">
                <a16:creationId xmlns:a16="http://schemas.microsoft.com/office/drawing/2014/main" id="{F0DD9B09-6F37-7127-2745-A06415426BEC}"/>
              </a:ext>
            </a:extLst>
          </p:cNvPr>
          <p:cNvPicPr>
            <a:picLocks noChangeAspect="1"/>
          </p:cNvPicPr>
          <p:nvPr/>
        </p:nvPicPr>
        <p:blipFill>
          <a:blip r:embed="rId4"/>
          <a:stretch>
            <a:fillRect/>
          </a:stretch>
        </p:blipFill>
        <p:spPr>
          <a:xfrm>
            <a:off x="4257675" y="3705225"/>
            <a:ext cx="3068638" cy="2513013"/>
          </a:xfrm>
          <a:prstGeom prst="rect">
            <a:avLst/>
          </a:prstGeom>
        </p:spPr>
      </p:pic>
      <p:pic>
        <p:nvPicPr>
          <p:cNvPr id="8" name="Picture 7" descr="A screenshot of a website&#10;&#10;Description automatically generated">
            <a:extLst>
              <a:ext uri="{FF2B5EF4-FFF2-40B4-BE49-F238E27FC236}">
                <a16:creationId xmlns:a16="http://schemas.microsoft.com/office/drawing/2014/main" id="{F2439825-504B-8E80-0F35-326308F99B53}"/>
              </a:ext>
            </a:extLst>
          </p:cNvPr>
          <p:cNvPicPr>
            <a:picLocks noChangeAspect="1"/>
          </p:cNvPicPr>
          <p:nvPr/>
        </p:nvPicPr>
        <p:blipFill>
          <a:blip r:embed="rId5"/>
          <a:stretch>
            <a:fillRect/>
          </a:stretch>
        </p:blipFill>
        <p:spPr>
          <a:xfrm>
            <a:off x="7394575" y="3705225"/>
            <a:ext cx="4108450" cy="2513013"/>
          </a:xfrm>
          <a:prstGeom prst="rect">
            <a:avLst/>
          </a:prstGeom>
        </p:spPr>
      </p:pic>
      <p:sp>
        <p:nvSpPr>
          <p:cNvPr id="4" name="Title 3">
            <a:extLst>
              <a:ext uri="{FF2B5EF4-FFF2-40B4-BE49-F238E27FC236}">
                <a16:creationId xmlns:a16="http://schemas.microsoft.com/office/drawing/2014/main" id="{E826861E-D159-99CF-A0A4-3AB3F470B4A2}"/>
              </a:ext>
            </a:extLst>
          </p:cNvPr>
          <p:cNvSpPr>
            <a:spLocks noGrp="1"/>
          </p:cNvSpPr>
          <p:nvPr>
            <p:ph type="title"/>
          </p:nvPr>
        </p:nvSpPr>
        <p:spPr>
          <a:xfrm>
            <a:off x="838200" y="171162"/>
            <a:ext cx="2840182" cy="2371148"/>
          </a:xfrm>
        </p:spPr>
        <p:txBody>
          <a:bodyPr>
            <a:normAutofit/>
          </a:bodyPr>
          <a:lstStyle/>
          <a:p>
            <a:r>
              <a:rPr lang="en-US" sz="3200">
                <a:solidFill>
                  <a:srgbClr val="FFFFFF"/>
                </a:solidFill>
                <a:ea typeface="Calibri Light"/>
                <a:cs typeface="Calibri Light"/>
              </a:rPr>
              <a:t>Reviews </a:t>
            </a:r>
            <a:endParaRPr lang="en-US" sz="3200">
              <a:solidFill>
                <a:srgbClr val="FFFFFF"/>
              </a:solidFill>
            </a:endParaRPr>
          </a:p>
        </p:txBody>
      </p:sp>
    </p:spTree>
    <p:extLst>
      <p:ext uri="{BB962C8B-B14F-4D97-AF65-F5344CB8AC3E}">
        <p14:creationId xmlns:p14="http://schemas.microsoft.com/office/powerpoint/2010/main" val="193927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Empty speech bubbles">
            <a:extLst>
              <a:ext uri="{FF2B5EF4-FFF2-40B4-BE49-F238E27FC236}">
                <a16:creationId xmlns:a16="http://schemas.microsoft.com/office/drawing/2014/main" id="{917678FF-2772-54D0-E914-C67141D5D5F5}"/>
              </a:ext>
            </a:extLst>
          </p:cNvPr>
          <p:cNvPicPr>
            <a:picLocks noChangeAspect="1"/>
          </p:cNvPicPr>
          <p:nvPr/>
        </p:nvPicPr>
        <p:blipFill rotWithShape="1">
          <a:blip r:embed="rId2">
            <a:alphaModFix amt="60000"/>
          </a:blip>
          <a:srcRect t="7097" r="-2" b="8506"/>
          <a:stretch/>
        </p:blipFill>
        <p:spPr>
          <a:xfrm>
            <a:off x="-1" y="10"/>
            <a:ext cx="12192001" cy="6857990"/>
          </a:xfrm>
          <a:prstGeom prst="rect">
            <a:avLst/>
          </a:prstGeom>
        </p:spPr>
      </p:pic>
      <p:sp>
        <p:nvSpPr>
          <p:cNvPr id="2" name="Title 1">
            <a:extLst>
              <a:ext uri="{FF2B5EF4-FFF2-40B4-BE49-F238E27FC236}">
                <a16:creationId xmlns:a16="http://schemas.microsoft.com/office/drawing/2014/main" id="{4A832CDB-83C5-7C48-6355-7541A21AC3CC}"/>
              </a:ext>
            </a:extLst>
          </p:cNvPr>
          <p:cNvSpPr>
            <a:spLocks noGrp="1"/>
          </p:cNvSpPr>
          <p:nvPr>
            <p:ph type="title"/>
          </p:nvPr>
        </p:nvSpPr>
        <p:spPr>
          <a:xfrm>
            <a:off x="838200" y="557189"/>
            <a:ext cx="4155825" cy="5571898"/>
          </a:xfrm>
        </p:spPr>
        <p:txBody>
          <a:bodyPr>
            <a:normAutofit/>
          </a:bodyPr>
          <a:lstStyle/>
          <a:p>
            <a:pPr algn="ctr"/>
            <a:r>
              <a:rPr lang="en-US" dirty="0">
                <a:solidFill>
                  <a:srgbClr val="FFFFFF"/>
                </a:solidFill>
                <a:ea typeface="Calibri Light"/>
                <a:cs typeface="Calibri Light"/>
              </a:rPr>
              <a:t>Conclusion </a:t>
            </a:r>
          </a:p>
        </p:txBody>
      </p:sp>
      <p:sp>
        <p:nvSpPr>
          <p:cNvPr id="3" name="Content Placeholder 2">
            <a:extLst>
              <a:ext uri="{FF2B5EF4-FFF2-40B4-BE49-F238E27FC236}">
                <a16:creationId xmlns:a16="http://schemas.microsoft.com/office/drawing/2014/main" id="{250DAB42-5C0F-9BEC-5CF5-A2A3D8C0FDD2}"/>
              </a:ext>
            </a:extLst>
          </p:cNvPr>
          <p:cNvSpPr>
            <a:spLocks noGrp="1"/>
          </p:cNvSpPr>
          <p:nvPr>
            <p:ph idx="1"/>
          </p:nvPr>
        </p:nvSpPr>
        <p:spPr>
          <a:xfrm>
            <a:off x="5149153" y="641336"/>
            <a:ext cx="4848940" cy="5571898"/>
          </a:xfrm>
        </p:spPr>
        <p:txBody>
          <a:bodyPr vert="horz" lIns="91440" tIns="45720" rIns="91440" bIns="45720" rtlCol="0" anchor="ctr">
            <a:normAutofit/>
          </a:bodyPr>
          <a:lstStyle/>
          <a:p>
            <a:pPr marL="0" indent="0">
              <a:buNone/>
            </a:pPr>
            <a:r>
              <a:rPr lang="en-US" sz="2000" dirty="0">
                <a:solidFill>
                  <a:srgbClr val="FFFFFF"/>
                </a:solidFill>
                <a:ea typeface="+mn-lt"/>
                <a:cs typeface="+mn-lt"/>
              </a:rPr>
              <a:t>Encourage satisfied customers to leave reviews and promptly respond to all reviews, addressing concerns and expressing gratitude. Treat reviews as an ongoing conversation with your audience, and leverage their feedback to grow and enhance your business.</a:t>
            </a:r>
            <a:endParaRPr lang="en-US" sz="2000">
              <a:solidFill>
                <a:srgbClr val="FFFFFF"/>
              </a:solidFill>
              <a:ea typeface="Calibri" panose="020F0502020204030204"/>
              <a:cs typeface="Calibri" panose="020F0502020204030204"/>
            </a:endParaRPr>
          </a:p>
        </p:txBody>
      </p:sp>
    </p:spTree>
    <p:extLst>
      <p:ext uri="{BB962C8B-B14F-4D97-AF65-F5344CB8AC3E}">
        <p14:creationId xmlns:p14="http://schemas.microsoft.com/office/powerpoint/2010/main" val="4165136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BBA 3rd SEM Session (2023-24) Google Reviews</vt:lpstr>
      <vt:lpstr>Introduction</vt:lpstr>
      <vt:lpstr>Customer Trust</vt:lpstr>
      <vt:lpstr>Feedback for Improvement</vt:lpstr>
      <vt:lpstr>SEO and Visibility</vt:lpstr>
      <vt:lpstr>Reviews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86</cp:revision>
  <dcterms:created xsi:type="dcterms:W3CDTF">2013-07-15T20:26:40Z</dcterms:created>
  <dcterms:modified xsi:type="dcterms:W3CDTF">2023-09-29T16:17:05Z</dcterms:modified>
</cp:coreProperties>
</file>