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6" r:id="rId4"/>
    <p:sldId id="270" r:id="rId5"/>
    <p:sldId id="258" r:id="rId6"/>
    <p:sldId id="259" r:id="rId7"/>
    <p:sldId id="260" r:id="rId8"/>
    <p:sldId id="266" r:id="rId9"/>
    <p:sldId id="261" r:id="rId10"/>
    <p:sldId id="268" r:id="rId11"/>
    <p:sldId id="273" r:id="rId12"/>
    <p:sldId id="271" r:id="rId13"/>
    <p:sldId id="267" r:id="rId14"/>
    <p:sldId id="272" r:id="rId15"/>
    <p:sldId id="274" r:id="rId16"/>
    <p:sldId id="275" r:id="rId17"/>
    <p:sldId id="276" r:id="rId18"/>
    <p:sldId id="277" r:id="rId19"/>
    <p:sldId id="263" r:id="rId20"/>
    <p:sldId id="279" r:id="rId21"/>
    <p:sldId id="278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B55E80-3528-4C39-B263-E989EB642CBC}">
          <p14:sldIdLst>
            <p14:sldId id="257"/>
            <p14:sldId id="265"/>
            <p14:sldId id="256"/>
            <p14:sldId id="270"/>
            <p14:sldId id="258"/>
            <p14:sldId id="259"/>
            <p14:sldId id="260"/>
            <p14:sldId id="266"/>
            <p14:sldId id="261"/>
            <p14:sldId id="268"/>
            <p14:sldId id="273"/>
            <p14:sldId id="271"/>
            <p14:sldId id="267"/>
            <p14:sldId id="272"/>
            <p14:sldId id="274"/>
            <p14:sldId id="275"/>
            <p14:sldId id="276"/>
            <p14:sldId id="277"/>
            <p14:sldId id="263"/>
            <p14:sldId id="279"/>
            <p14:sldId id="27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3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4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04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7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2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03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20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0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6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7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DBA929-59C5-4DF6-BDF4-6F375C62C2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6127D4-4691-41C3-8A0B-475F1379E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99916" y="2651466"/>
            <a:ext cx="4447032" cy="1555069"/>
          </a:xfrm>
        </p:spPr>
        <p:txBody>
          <a:bodyPr>
            <a:normAutofit fontScale="92500" lnSpcReduction="20000"/>
          </a:bodyPr>
          <a:lstStyle/>
          <a:p>
            <a:pPr marL="0" indent="0" algn="ctr" defTabSz="914396">
              <a:buNone/>
              <a:defRPr/>
            </a:pPr>
            <a:r>
              <a:rPr lang="en-US" sz="2727" dirty="0"/>
              <a:t>ASSIGENMENT </a:t>
            </a:r>
            <a:r>
              <a:rPr lang="en-US" sz="2727" dirty="0" smtClean="0"/>
              <a:t>about </a:t>
            </a:r>
          </a:p>
          <a:p>
            <a:pPr marL="0" indent="0" algn="ctr" defTabSz="914396">
              <a:buNone/>
              <a:defRPr/>
            </a:pPr>
            <a:r>
              <a:rPr lang="en-US" sz="2727" dirty="0" smtClean="0"/>
              <a:t>Introduction to design</a:t>
            </a:r>
            <a:endParaRPr lang="en-IN" sz="2727" dirty="0"/>
          </a:p>
          <a:p>
            <a:pPr marL="0" indent="0" algn="ctr" defTabSz="914396">
              <a:buNone/>
              <a:defRPr/>
            </a:pPr>
            <a:r>
              <a:rPr lang="en-IN" sz="2727" dirty="0" smtClean="0"/>
              <a:t>BBA </a:t>
            </a:r>
            <a:r>
              <a:rPr lang="en-IN" sz="2727" dirty="0"/>
              <a:t>1</a:t>
            </a:r>
            <a:r>
              <a:rPr lang="en-IN" sz="2727" baseline="30000" dirty="0"/>
              <a:t>st</a:t>
            </a:r>
            <a:r>
              <a:rPr lang="en-IN" sz="2727" dirty="0"/>
              <a:t> SEM (2022-23)</a:t>
            </a:r>
          </a:p>
          <a:p>
            <a:pPr marL="0" indent="0" defTabSz="914396">
              <a:buNone/>
              <a:defRPr/>
            </a:pPr>
            <a:endParaRPr lang="en-IN" sz="2000" dirty="0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077404" y="4634056"/>
            <a:ext cx="2379085" cy="101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IN" altLang="en-US" sz="2182" b="1" u="sng" dirty="0"/>
              <a:t>Submitted </a:t>
            </a:r>
            <a:r>
              <a:rPr lang="en-IN" altLang="en-US" sz="2182" b="1" u="sng" dirty="0" smtClean="0"/>
              <a:t>By-</a:t>
            </a:r>
            <a:endParaRPr lang="en-US" altLang="en-US" sz="1909" dirty="0"/>
          </a:p>
          <a:p>
            <a:pPr eaLnBrk="1" hangingPunct="1"/>
            <a:r>
              <a:rPr lang="en-US" altLang="en-US" sz="1909" dirty="0"/>
              <a:t>Shankh </a:t>
            </a:r>
            <a:r>
              <a:rPr lang="en-US" altLang="en-US" sz="1909" dirty="0" smtClean="0"/>
              <a:t>Bansal</a:t>
            </a:r>
          </a:p>
          <a:p>
            <a:pPr eaLnBrk="1" hangingPunct="1"/>
            <a:r>
              <a:rPr lang="en-US" altLang="en-US" sz="1909" dirty="0" smtClean="0"/>
              <a:t>AU22C1013</a:t>
            </a:r>
            <a:endParaRPr lang="en-US" altLang="en-US" sz="1909" dirty="0"/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54097" y="4628541"/>
            <a:ext cx="2379085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ts val="2618"/>
              </a:lnSpc>
            </a:pPr>
            <a:r>
              <a:rPr lang="en-US" altLang="en-US" sz="2182" b="1" u="sng" dirty="0"/>
              <a:t>Submitted To- </a:t>
            </a:r>
            <a:r>
              <a:rPr lang="en-US" altLang="en-US" sz="1909" dirty="0" smtClean="0"/>
              <a:t>Aditya Trivedi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74950" y="-7074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5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empathy and why is it important is business?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200" b="1" dirty="0" smtClean="0"/>
              <a:t>Empathy</a:t>
            </a:r>
            <a:r>
              <a:rPr lang="en-US" sz="1200" dirty="0" smtClean="0"/>
              <a:t> - improves </a:t>
            </a:r>
            <a:r>
              <a:rPr lang="en-US" sz="1200" dirty="0"/>
              <a:t>human interactions in general and can lead to more effective communication and positive </a:t>
            </a:r>
            <a:r>
              <a:rPr lang="en-US" sz="1200" dirty="0" smtClean="0"/>
              <a:t>outcomes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>
              <a:lnSpc>
                <a:spcPct val="200000"/>
              </a:lnSpc>
            </a:pPr>
            <a:r>
              <a:rPr lang="en-US" sz="1200" dirty="0" smtClean="0"/>
              <a:t>Creates open </a:t>
            </a:r>
            <a:r>
              <a:rPr lang="en-IN" sz="1200" dirty="0" smtClean="0"/>
              <a:t>communication environment.</a:t>
            </a:r>
          </a:p>
          <a:p>
            <a:pPr>
              <a:lnSpc>
                <a:spcPct val="200000"/>
              </a:lnSpc>
            </a:pPr>
            <a:r>
              <a:rPr lang="en-US" sz="1200" dirty="0" smtClean="0"/>
              <a:t>Leads to trust and brand loyalty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Improves leadership skills.</a:t>
            </a:r>
            <a:r>
              <a:rPr lang="en-US" sz="1200" dirty="0" smtClean="0"/>
              <a:t> </a:t>
            </a:r>
            <a:endParaRPr lang="en-IN" sz="1200" dirty="0" smtClean="0"/>
          </a:p>
          <a:p>
            <a:pPr>
              <a:lnSpc>
                <a:spcPct val="200000"/>
              </a:lnSpc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666" y="3151183"/>
            <a:ext cx="4235958" cy="2640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889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an Empathy Map In Design Thinking: What Is It And How CanIt Help? |  EasyRe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20" y="121920"/>
            <a:ext cx="6614160" cy="6614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16508" y="3935214"/>
            <a:ext cx="21275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do you think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brand do you like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size is best?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8720" y="919678"/>
            <a:ext cx="2631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is better for 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Too many acronyms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Maybe this isn’t the best 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1133" y="5135543"/>
            <a:ext cx="2110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Excited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Anxious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2338" y="5135543"/>
            <a:ext cx="238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She looking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a good deal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ense of responsibility.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felling of accomplishment.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47230" y="27777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commercials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 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4563" y="2734885"/>
            <a:ext cx="212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cost will change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your budget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lot of responsibility   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672554" y="141306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723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5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different aspects of design management?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Leadership 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Administration 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  </a:t>
            </a:r>
          </a:p>
          <a:p>
            <a:pPr>
              <a:lnSpc>
                <a:spcPct val="200000"/>
              </a:lnSpc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02" y="2095907"/>
            <a:ext cx="5118418" cy="2666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150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2630912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Part 3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6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apple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Apple is an American company founded by Steve jobs, Steve wozanik, Ronald Wayne in California.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Founded in 1976.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Specialization in hardware and software.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 are using operating system called os x and touch device has iOS.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Most famous software : iTunes, iWork, ilife.</a:t>
            </a:r>
          </a:p>
          <a:p>
            <a:pPr>
              <a:lnSpc>
                <a:spcPct val="200000"/>
              </a:lnSpc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famous products :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MAC- computers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IPod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IPhone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iPad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apple watches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37" y="2367092"/>
            <a:ext cx="6217603" cy="3363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177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apple logo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many legends about the name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A) story of Isaac newton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b) name of the logo came from Steve jobs diet.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916" b="26417"/>
          <a:stretch/>
        </p:blipFill>
        <p:spPr>
          <a:xfrm>
            <a:off x="0" y="3891280"/>
            <a:ext cx="12192000" cy="2966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054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94" y="101600"/>
            <a:ext cx="1038201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076960" y="403275"/>
            <a:ext cx="6096000" cy="14431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54% OF apple profits are in foreign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market.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of customer based.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 quality products.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Brand name.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Innovations.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40233" y="299552"/>
            <a:ext cx="1947777" cy="1443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price.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 product control.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Poor leadership quality.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dividends.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the scale of LBO.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6960" y="4798814"/>
            <a:ext cx="3567002" cy="1166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Enlarge target market with new product “Nike”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with other products “cars” 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 of intel chips.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iTunes.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95923" y="4983479"/>
            <a:ext cx="2507357" cy="116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 level of competition in technology market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 product substitution effects.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ratio analysis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15" y="1798954"/>
            <a:ext cx="6694170" cy="4397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112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design element that we observe in apple 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Simplicity 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Clean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Straight forward </a:t>
            </a:r>
          </a:p>
          <a:p>
            <a:pPr marL="0" indent="0">
              <a:lnSpc>
                <a:spcPct val="200000"/>
              </a:lnSpc>
              <a:buNone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92" y="2214694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97" y="2214694"/>
            <a:ext cx="17430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299" y="2214694"/>
            <a:ext cx="2431131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297" y="4190999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015" y="4311013"/>
            <a:ext cx="1480186" cy="1480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42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2630912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Part 1 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8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Purpose-driven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Unique.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Knows its target market.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Stays on-brand at all times.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Authentic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Thick-skinned.</a:t>
            </a:r>
          </a:p>
          <a:p>
            <a:pPr>
              <a:lnSpc>
                <a:spcPct val="200000"/>
              </a:lnSpc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87" y="1810326"/>
            <a:ext cx="4378960" cy="3980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03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Biggest competitor </a:t>
            </a:r>
            <a:br>
              <a:rPr lang="en-US" sz="4000" dirty="0" smtClean="0"/>
            </a:br>
            <a:r>
              <a:rPr lang="en-US" sz="4000" dirty="0" smtClean="0"/>
              <a:t>(Samsung)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Samsung is a south Korean multinational company. </a:t>
            </a:r>
          </a:p>
          <a:p>
            <a:pPr>
              <a:lnSpc>
                <a:spcPct val="2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Headquartered in Samsung town, Seoul.</a:t>
            </a:r>
          </a:p>
          <a:p>
            <a:pPr>
              <a:lnSpc>
                <a:spcPct val="2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Samsung was founded by lee byung-chul in 1938,as a trading company.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Samsung entered the electronics industry in late 1960.</a:t>
            </a:r>
          </a:p>
          <a:p>
            <a:pPr>
              <a:lnSpc>
                <a:spcPct val="2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By 2004 Samsung was the world largest manufacturer of oled, with 40% of market share.</a:t>
            </a:r>
          </a:p>
          <a:p>
            <a:pPr>
              <a:lnSpc>
                <a:spcPct val="250000"/>
              </a:lnSpc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2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line 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66983" y="1892969"/>
            <a:ext cx="5858034" cy="4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64846"/>
            <a:ext cx="11308081" cy="6728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77" y="64846"/>
            <a:ext cx="1371283" cy="1371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370" y="64846"/>
            <a:ext cx="2282190" cy="1278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1271256" y="1649213"/>
            <a:ext cx="252723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Small product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Total valuation 2trillion $.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1 in smart phone market.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 share valve.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 people trust.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Innovators.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Long service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only Porsha audience.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8370" y="1649213"/>
            <a:ext cx="26276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Large product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valuation 501 billion $.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Holds 2</a:t>
            </a:r>
            <a:r>
              <a:rPr lang="en-US" sz="1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position in smart phone market.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Low share value.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Blind trust is not earned yet.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Moderate service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Targets all the people.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8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05" y="1836711"/>
            <a:ext cx="6955790" cy="3184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6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design 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refers to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path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achieving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objective. 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a plan to make something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design is the art of the possible.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38" y="2594325"/>
            <a:ext cx="3895152" cy="1669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2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design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design. 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Branding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design.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Website design.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Print design.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Publishing design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Environmental design.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Animation design.</a:t>
            </a:r>
          </a:p>
          <a:p>
            <a:pPr>
              <a:lnSpc>
                <a:spcPct val="200000"/>
              </a:lnSpc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28" y="2265070"/>
            <a:ext cx="3498152" cy="2327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699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is design important to business 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Good design makes a strong first impression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Good design helps your business stand out.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design builds customer relationships.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Good design makes you money.</a:t>
            </a:r>
          </a:p>
          <a:p>
            <a:pPr>
              <a:lnSpc>
                <a:spcPct val="20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77" y="1945290"/>
            <a:ext cx="2967419" cy="29674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44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empathy and why is it important is business?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empathy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ability to understand things from another person's perspective.</a:t>
            </a:r>
          </a:p>
          <a:p>
            <a:pPr>
              <a:lnSpc>
                <a:spcPct val="200000"/>
              </a:lnSpc>
            </a:pP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Empathy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boosts collaboration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Empathy increases productivity and competitive edge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Empathy leads to employee satisfaction</a:t>
            </a:r>
          </a:p>
          <a:p>
            <a:pPr>
              <a:lnSpc>
                <a:spcPct val="200000"/>
              </a:lnSpc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23" y="2398414"/>
            <a:ext cx="3435286" cy="2061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98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design thinking 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Design thinking is an iterative process in which you seek to understand your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users, it involve the following steps –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empathize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ideate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310"/>
          <a:stretch/>
        </p:blipFill>
        <p:spPr>
          <a:xfrm>
            <a:off x="4214812" y="2994659"/>
            <a:ext cx="4756468" cy="2156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22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2630912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Part 2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1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design management 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3934" y="2377252"/>
            <a:ext cx="10363826" cy="34241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Creating a design brief based on client or company needs.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supporting the design management team.</a:t>
            </a:r>
          </a:p>
          <a:p>
            <a:pPr>
              <a:lnSpc>
                <a:spcPct val="20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across teams to meet business goals.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719" y="2165822"/>
            <a:ext cx="3634169" cy="2526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8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5120</TotalTime>
  <Words>620</Words>
  <Application>Microsoft Office PowerPoint</Application>
  <PresentationFormat>Widescreen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Rockwell</vt:lpstr>
      <vt:lpstr>Tw Cen MT</vt:lpstr>
      <vt:lpstr>Droplet</vt:lpstr>
      <vt:lpstr>PowerPoint Presentation</vt:lpstr>
      <vt:lpstr>Part 1 </vt:lpstr>
      <vt:lpstr>What is design ?</vt:lpstr>
      <vt:lpstr>Types of design </vt:lpstr>
      <vt:lpstr>Why is design important to business ?</vt:lpstr>
      <vt:lpstr>What is empathy and why is it important is business?</vt:lpstr>
      <vt:lpstr>What is design thinking ?</vt:lpstr>
      <vt:lpstr>Part 2</vt:lpstr>
      <vt:lpstr>What is design management ?</vt:lpstr>
      <vt:lpstr>What is empathy and why is it important is business?</vt:lpstr>
      <vt:lpstr>PowerPoint Presentation</vt:lpstr>
      <vt:lpstr>What are the different aspects of design management?</vt:lpstr>
      <vt:lpstr>Part 3</vt:lpstr>
      <vt:lpstr>About apple </vt:lpstr>
      <vt:lpstr>Product line </vt:lpstr>
      <vt:lpstr>history of apple logo</vt:lpstr>
      <vt:lpstr>PowerPoint Presentation</vt:lpstr>
      <vt:lpstr>Financial ratio analysis  </vt:lpstr>
      <vt:lpstr>What are the design element that we observe in apple ?</vt:lpstr>
      <vt:lpstr>Elements </vt:lpstr>
      <vt:lpstr>Biggest competitor  (Samsung) </vt:lpstr>
      <vt:lpstr>Product line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39</cp:revision>
  <dcterms:created xsi:type="dcterms:W3CDTF">2022-11-08T10:17:19Z</dcterms:created>
  <dcterms:modified xsi:type="dcterms:W3CDTF">2022-11-12T18:03:17Z</dcterms:modified>
</cp:coreProperties>
</file>