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0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3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0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5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06B7-E162-4672-9931-3956D4708C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93C0-440C-4D54-AEE4-627CCBB4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5867" y="2284997"/>
            <a:ext cx="4180267" cy="1684503"/>
          </a:xfrm>
        </p:spPr>
        <p:txBody>
          <a:bodyPr>
            <a:normAutofit/>
          </a:bodyPr>
          <a:lstStyle/>
          <a:p>
            <a:pPr marL="0" indent="0" algn="ctr" defTabSz="914396">
              <a:buNone/>
              <a:defRPr/>
            </a:pPr>
            <a:r>
              <a:rPr lang="en-US" sz="3200" b="1" dirty="0"/>
              <a:t>ASSIGENMENT – </a:t>
            </a:r>
            <a:r>
              <a:rPr lang="en-US" sz="3200" b="1" dirty="0" smtClean="0"/>
              <a:t>1</a:t>
            </a:r>
          </a:p>
          <a:p>
            <a:pPr marL="0" indent="0" algn="ctr" defTabSz="914396">
              <a:buNone/>
              <a:defRPr/>
            </a:pPr>
            <a:r>
              <a:rPr lang="en-US" sz="3200" b="1" dirty="0" smtClean="0"/>
              <a:t>Daily expenditure </a:t>
            </a:r>
            <a:endParaRPr lang="en-IN" sz="3200" b="1" dirty="0"/>
          </a:p>
          <a:p>
            <a:pPr marL="0" indent="0" algn="ctr" defTabSz="914396">
              <a:buNone/>
              <a:defRPr/>
            </a:pPr>
            <a:r>
              <a:rPr lang="en-IN" sz="3200" b="1" dirty="0" smtClean="0"/>
              <a:t>BBA </a:t>
            </a:r>
            <a:r>
              <a:rPr lang="en-IN" sz="3200" b="1" dirty="0"/>
              <a:t>1</a:t>
            </a:r>
            <a:r>
              <a:rPr lang="en-IN" sz="3200" b="1" baseline="30000" dirty="0"/>
              <a:t>st</a:t>
            </a:r>
            <a:r>
              <a:rPr lang="en-IN" sz="3200" b="1" dirty="0"/>
              <a:t> SEM (2022-23)</a:t>
            </a:r>
          </a:p>
          <a:p>
            <a:pPr marL="0" indent="0" algn="ctr" defTabSz="914396">
              <a:buNone/>
              <a:defRPr/>
            </a:pPr>
            <a:endParaRPr lang="en-IN" b="1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74891" y="4726698"/>
            <a:ext cx="2379085" cy="9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2182" b="1" u="sng" dirty="0"/>
              <a:t>Submitted By-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Shankh </a:t>
            </a:r>
            <a:r>
              <a:rPr lang="en-US" altLang="en-US" sz="1909" dirty="0"/>
              <a:t>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540496" y="4726698"/>
            <a:ext cx="2289899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</a:t>
            </a:r>
            <a:r>
              <a:rPr lang="en-US" altLang="en-US" sz="1909" dirty="0" smtClean="0"/>
              <a:t>r</a:t>
            </a:r>
            <a:r>
              <a:rPr lang="en-US" altLang="en-US" sz="1909" dirty="0"/>
              <a:t>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67360" y="0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0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Purpose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Winter Glisten" pitchFamily="50" charset="0"/>
              </a:rPr>
              <a:t>Objective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identify and eliminate wasteful spending habits in your financial </a:t>
            </a:r>
            <a:r>
              <a:rPr lang="en-US" sz="2400" dirty="0" smtClean="0"/>
              <a:t>life.</a:t>
            </a: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Winter Glisten" pitchFamily="50" charset="0"/>
              </a:rPr>
              <a:t>Learning outcomes 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Helps You Stick to Your </a:t>
            </a:r>
            <a:r>
              <a:rPr lang="en-US" sz="2400" dirty="0" smtClean="0"/>
              <a:t>Budget.</a:t>
            </a:r>
          </a:p>
          <a:p>
            <a:r>
              <a:rPr lang="en-US" sz="2400" dirty="0"/>
              <a:t>Tracking Your Expenses Can Reveal Spending </a:t>
            </a:r>
            <a:r>
              <a:rPr lang="en-US" sz="2400" dirty="0" smtClean="0"/>
              <a:t>Issues.</a:t>
            </a:r>
            <a:endParaRPr lang="en-US" sz="2400" dirty="0"/>
          </a:p>
          <a:p>
            <a:r>
              <a:rPr lang="en-US" sz="2400" dirty="0"/>
              <a:t>It Helps You Meet Your </a:t>
            </a:r>
            <a:r>
              <a:rPr lang="en-US" sz="2400"/>
              <a:t>Financial </a:t>
            </a:r>
            <a:r>
              <a:rPr lang="en-US" sz="2400" smtClean="0"/>
              <a:t>Objectives.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3089"/>
            <a:ext cx="2724912" cy="2724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12" y="5239512"/>
            <a:ext cx="1618488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expenses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31581"/>
              </p:ext>
            </p:extLst>
          </p:nvPr>
        </p:nvGraphicFramePr>
        <p:xfrm>
          <a:off x="2032000" y="177122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Costing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Collage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Canteen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Petrol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Snooker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Gym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Fantasy cricket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 recharge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49215" y="4818484"/>
            <a:ext cx="133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Total = 2727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34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Winter Glisten</vt:lpstr>
      <vt:lpstr>Office Theme</vt:lpstr>
      <vt:lpstr>PowerPoint Presentation</vt:lpstr>
      <vt:lpstr>Purpose</vt:lpstr>
      <vt:lpstr>Daily expenses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4</cp:revision>
  <dcterms:created xsi:type="dcterms:W3CDTF">2022-12-23T06:29:35Z</dcterms:created>
  <dcterms:modified xsi:type="dcterms:W3CDTF">2022-12-23T07:05:56Z</dcterms:modified>
</cp:coreProperties>
</file>