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F1BB-D433-43AF-9FE7-D434C68DA196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1301-2522-497F-BF9C-A97C9D56F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32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F1BB-D433-43AF-9FE7-D434C68DA196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1301-2522-497F-BF9C-A97C9D56F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10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F1BB-D433-43AF-9FE7-D434C68DA196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1301-2522-497F-BF9C-A97C9D56F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71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F1BB-D433-43AF-9FE7-D434C68DA196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1301-2522-497F-BF9C-A97C9D56F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11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F1BB-D433-43AF-9FE7-D434C68DA196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1301-2522-497F-BF9C-A97C9D56F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11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F1BB-D433-43AF-9FE7-D434C68DA196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1301-2522-497F-BF9C-A97C9D56F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7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F1BB-D433-43AF-9FE7-D434C68DA196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1301-2522-497F-BF9C-A97C9D56F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9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F1BB-D433-43AF-9FE7-D434C68DA196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1301-2522-497F-BF9C-A97C9D56F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5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F1BB-D433-43AF-9FE7-D434C68DA196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1301-2522-497F-BF9C-A97C9D56F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27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F1BB-D433-43AF-9FE7-D434C68DA196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1301-2522-497F-BF9C-A97C9D56F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46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F1BB-D433-43AF-9FE7-D434C68DA196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1301-2522-497F-BF9C-A97C9D56F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68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5F1BB-D433-43AF-9FE7-D434C68DA196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A1301-2522-497F-BF9C-A97C9D56F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47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../media/image4.png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" t="21545" r="35568" b="25516"/>
          <a:stretch>
            <a:fillRect/>
          </a:stretch>
        </p:blipFill>
        <p:spPr bwMode="auto">
          <a:xfrm>
            <a:off x="0" y="0"/>
            <a:ext cx="4241873" cy="139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05867" y="2284997"/>
            <a:ext cx="4180267" cy="1684503"/>
          </a:xfrm>
        </p:spPr>
        <p:txBody>
          <a:bodyPr>
            <a:normAutofit/>
          </a:bodyPr>
          <a:lstStyle/>
          <a:p>
            <a:pPr marL="0" indent="0" algn="ctr" defTabSz="914396">
              <a:buNone/>
              <a:defRPr/>
            </a:pPr>
            <a:r>
              <a:rPr lang="en-US" sz="3200" b="1" dirty="0"/>
              <a:t>ASSIGENMENT – 1</a:t>
            </a:r>
            <a:endParaRPr lang="en-IN" sz="3200" b="1" dirty="0"/>
          </a:p>
          <a:p>
            <a:pPr marL="0" indent="0" algn="ctr" defTabSz="914396">
              <a:buNone/>
              <a:defRPr/>
            </a:pPr>
            <a:r>
              <a:rPr lang="en-US" sz="3200" b="1" dirty="0" smtClean="0"/>
              <a:t>Comfort Discomfort   </a:t>
            </a:r>
            <a:endParaRPr lang="en-IN" sz="3200" b="1" dirty="0"/>
          </a:p>
          <a:p>
            <a:pPr marL="0" indent="0" algn="ctr" defTabSz="914396">
              <a:buNone/>
              <a:defRPr/>
            </a:pPr>
            <a:r>
              <a:rPr lang="en-IN" sz="3200" b="1" dirty="0"/>
              <a:t>BBA 1</a:t>
            </a:r>
            <a:r>
              <a:rPr lang="en-IN" sz="3200" b="1" baseline="30000" dirty="0"/>
              <a:t>st</a:t>
            </a:r>
            <a:r>
              <a:rPr lang="en-IN" sz="3200" b="1" dirty="0"/>
              <a:t> SEM (2022-23)</a:t>
            </a:r>
          </a:p>
          <a:p>
            <a:pPr marL="0" indent="0" algn="ctr" defTabSz="914396">
              <a:buNone/>
              <a:defRPr/>
            </a:pPr>
            <a:endParaRPr lang="en-IN" b="1" dirty="0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374891" y="4726698"/>
            <a:ext cx="2379085" cy="983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IN" altLang="en-US" sz="2182" b="1" u="sng" dirty="0"/>
              <a:t>Submitted By-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909" dirty="0" smtClean="0"/>
              <a:t>Shankh </a:t>
            </a:r>
            <a:r>
              <a:rPr lang="en-US" altLang="en-US" sz="1909" dirty="0"/>
              <a:t>Bansal</a:t>
            </a:r>
          </a:p>
        </p:txBody>
      </p:sp>
      <p:sp>
        <p:nvSpPr>
          <p:cNvPr id="4101" name="TextBox 8"/>
          <p:cNvSpPr txBox="1">
            <a:spLocks noChangeArrowheads="1"/>
          </p:cNvSpPr>
          <p:nvPr/>
        </p:nvSpPr>
        <p:spPr bwMode="auto">
          <a:xfrm>
            <a:off x="8540496" y="4726698"/>
            <a:ext cx="2289899" cy="103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182" b="1" u="sng" dirty="0"/>
              <a:t>Submitted To-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909" dirty="0"/>
              <a:t>D</a:t>
            </a:r>
            <a:r>
              <a:rPr lang="en-US" altLang="en-US" sz="1909" dirty="0" smtClean="0"/>
              <a:t>r</a:t>
            </a:r>
            <a:r>
              <a:rPr lang="en-US" altLang="en-US" sz="1909" dirty="0"/>
              <a:t>. Amber Tiwari   </a:t>
            </a:r>
            <a:endParaRPr lang="en-IN" altLang="en-US" sz="1909" dirty="0"/>
          </a:p>
        </p:txBody>
      </p:sp>
      <p:pic>
        <p:nvPicPr>
          <p:cNvPr id="41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4" t="21545" r="-165" b="25516"/>
          <a:stretch>
            <a:fillRect/>
          </a:stretch>
        </p:blipFill>
        <p:spPr bwMode="auto">
          <a:xfrm>
            <a:off x="10467360" y="0"/>
            <a:ext cx="1724640" cy="143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65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Winter Glisten" pitchFamily="50" charset="0"/>
              </a:rPr>
              <a:t>Objective </a:t>
            </a:r>
            <a:endParaRPr lang="en-IN" sz="6000" b="1" dirty="0">
              <a:latin typeface="Winter Glisten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4787075"/>
          </a:xfrm>
        </p:spPr>
        <p:txBody>
          <a:bodyPr/>
          <a:lstStyle/>
          <a:p>
            <a:r>
              <a:rPr lang="en-IN" dirty="0" smtClean="0"/>
              <a:t>To </a:t>
            </a:r>
            <a:r>
              <a:rPr lang="en-IN" dirty="0"/>
              <a:t>figure out the solution for the factors which affect us.</a:t>
            </a:r>
            <a:endParaRPr lang="en-US" dirty="0" smtClean="0"/>
          </a:p>
          <a:p>
            <a:r>
              <a:rPr lang="en-US" dirty="0" smtClean="0"/>
              <a:t>Self </a:t>
            </a:r>
            <a:r>
              <a:rPr lang="en-US" dirty="0" smtClean="0"/>
              <a:t>- Awareness &amp; Purpose</a:t>
            </a:r>
            <a:r>
              <a:rPr lang="en-US" dirty="0" smtClean="0"/>
              <a:t>.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184" y="3758184"/>
            <a:ext cx="3099816" cy="30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8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100000">
              <a:schemeClr val="accent5">
                <a:lumMod val="5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/>
          <p:cNvSpPr/>
          <p:nvPr/>
        </p:nvSpPr>
        <p:spPr>
          <a:xfrm>
            <a:off x="9794211" y="537"/>
            <a:ext cx="172720" cy="252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3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0" name="Rectangle 199"/>
          <p:cNvSpPr/>
          <p:nvPr/>
        </p:nvSpPr>
        <p:spPr>
          <a:xfrm>
            <a:off x="5877924" y="-1"/>
            <a:ext cx="172720" cy="162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3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8" name="Rectangle 197"/>
          <p:cNvSpPr/>
          <p:nvPr/>
        </p:nvSpPr>
        <p:spPr>
          <a:xfrm>
            <a:off x="2050133" y="9423"/>
            <a:ext cx="172720" cy="241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3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83" name="Group 182"/>
          <p:cNvGrpSpPr/>
          <p:nvPr/>
        </p:nvGrpSpPr>
        <p:grpSpPr>
          <a:xfrm>
            <a:off x="754688" y="2411999"/>
            <a:ext cx="2779776" cy="3660410"/>
            <a:chOff x="4706113" y="1598795"/>
            <a:chExt cx="2779776" cy="3660410"/>
          </a:xfrm>
        </p:grpSpPr>
        <p:sp>
          <p:nvSpPr>
            <p:cNvPr id="124" name="Freeform 123"/>
            <p:cNvSpPr/>
            <p:nvPr/>
          </p:nvSpPr>
          <p:spPr>
            <a:xfrm rot="10800000">
              <a:off x="4706113" y="2128869"/>
              <a:ext cx="2779776" cy="3130336"/>
            </a:xfrm>
            <a:custGeom>
              <a:avLst/>
              <a:gdLst>
                <a:gd name="connsiteX0" fmla="*/ 1936545 w 2779776"/>
                <a:gd name="connsiteY0" fmla="*/ 3130336 h 3130336"/>
                <a:gd name="connsiteX1" fmla="*/ 852559 w 2779776"/>
                <a:gd name="connsiteY1" fmla="*/ 3130336 h 3130336"/>
                <a:gd name="connsiteX2" fmla="*/ 845278 w 2779776"/>
                <a:gd name="connsiteY2" fmla="*/ 3067431 h 3130336"/>
                <a:gd name="connsiteX3" fmla="*/ 701478 w 2779776"/>
                <a:gd name="connsiteY3" fmla="*/ 2637155 h 3130336"/>
                <a:gd name="connsiteX4" fmla="*/ 629323 w 2779776"/>
                <a:gd name="connsiteY4" fmla="*/ 2518331 h 3130336"/>
                <a:gd name="connsiteX5" fmla="*/ 612788 w 2779776"/>
                <a:gd name="connsiteY5" fmla="*/ 2508952 h 3130336"/>
                <a:gd name="connsiteX6" fmla="*/ 549094 w 2779776"/>
                <a:gd name="connsiteY6" fmla="*/ 2461949 h 3130336"/>
                <a:gd name="connsiteX7" fmla="*/ 549093 w 2779776"/>
                <a:gd name="connsiteY7" fmla="*/ 2461947 h 3130336"/>
                <a:gd name="connsiteX8" fmla="*/ 505791 w 2779776"/>
                <a:gd name="connsiteY8" fmla="*/ 2429993 h 3130336"/>
                <a:gd name="connsiteX9" fmla="*/ 317384 w 2779776"/>
                <a:gd name="connsiteY9" fmla="*/ 2244065 h 3130336"/>
                <a:gd name="connsiteX10" fmla="*/ 305873 w 2779776"/>
                <a:gd name="connsiteY10" fmla="*/ 2228874 h 3130336"/>
                <a:gd name="connsiteX11" fmla="*/ 305871 w 2779776"/>
                <a:gd name="connsiteY11" fmla="*/ 2228873 h 3130336"/>
                <a:gd name="connsiteX12" fmla="*/ 237371 w 2779776"/>
                <a:gd name="connsiteY12" fmla="*/ 2138475 h 3130336"/>
                <a:gd name="connsiteX13" fmla="*/ 0 w 2779776"/>
                <a:gd name="connsiteY13" fmla="*/ 1371600 h 3130336"/>
                <a:gd name="connsiteX14" fmla="*/ 1389888 w 2779776"/>
                <a:gd name="connsiteY14" fmla="*/ 0 h 3130336"/>
                <a:gd name="connsiteX15" fmla="*/ 2779776 w 2779776"/>
                <a:gd name="connsiteY15" fmla="*/ 1371600 h 3130336"/>
                <a:gd name="connsiteX16" fmla="*/ 2462393 w 2779776"/>
                <a:gd name="connsiteY16" fmla="*/ 2244065 h 3130336"/>
                <a:gd name="connsiteX17" fmla="*/ 2388396 w 2779776"/>
                <a:gd name="connsiteY17" fmla="*/ 2324412 h 3130336"/>
                <a:gd name="connsiteX18" fmla="*/ 2324281 w 2779776"/>
                <a:gd name="connsiteY18" fmla="*/ 2381916 h 3130336"/>
                <a:gd name="connsiteX19" fmla="*/ 2308573 w 2779776"/>
                <a:gd name="connsiteY19" fmla="*/ 2398973 h 3130336"/>
                <a:gd name="connsiteX20" fmla="*/ 2273986 w 2779776"/>
                <a:gd name="connsiteY20" fmla="*/ 2429993 h 3130336"/>
                <a:gd name="connsiteX21" fmla="*/ 2217001 w 2779776"/>
                <a:gd name="connsiteY21" fmla="*/ 2468963 h 3130336"/>
                <a:gd name="connsiteX22" fmla="*/ 2137987 w 2779776"/>
                <a:gd name="connsiteY22" fmla="*/ 2576568 h 3130336"/>
                <a:gd name="connsiteX23" fmla="*/ 1945230 w 2779776"/>
                <a:gd name="connsiteY23" fmla="*/ 3066079 h 3130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79776" h="3130336">
                  <a:moveTo>
                    <a:pt x="1936545" y="3130336"/>
                  </a:moveTo>
                  <a:lnTo>
                    <a:pt x="852559" y="3130336"/>
                  </a:lnTo>
                  <a:lnTo>
                    <a:pt x="845278" y="3067431"/>
                  </a:lnTo>
                  <a:cubicBezTo>
                    <a:pt x="821551" y="2914188"/>
                    <a:pt x="772126" y="2769290"/>
                    <a:pt x="701478" y="2637155"/>
                  </a:cubicBezTo>
                  <a:lnTo>
                    <a:pt x="629323" y="2518331"/>
                  </a:lnTo>
                  <a:lnTo>
                    <a:pt x="612788" y="2508952"/>
                  </a:lnTo>
                  <a:lnTo>
                    <a:pt x="549094" y="2461949"/>
                  </a:lnTo>
                  <a:lnTo>
                    <a:pt x="549093" y="2461947"/>
                  </a:lnTo>
                  <a:lnTo>
                    <a:pt x="505791" y="2429993"/>
                  </a:lnTo>
                  <a:cubicBezTo>
                    <a:pt x="437147" y="2374089"/>
                    <a:pt x="374034" y="2311806"/>
                    <a:pt x="317384" y="2244065"/>
                  </a:cubicBezTo>
                  <a:lnTo>
                    <a:pt x="305873" y="2228874"/>
                  </a:lnTo>
                  <a:lnTo>
                    <a:pt x="305871" y="2228873"/>
                  </a:lnTo>
                  <a:lnTo>
                    <a:pt x="237371" y="2138475"/>
                  </a:lnTo>
                  <a:cubicBezTo>
                    <a:pt x="87508" y="1919566"/>
                    <a:pt x="0" y="1655668"/>
                    <a:pt x="0" y="1371600"/>
                  </a:cubicBezTo>
                  <a:cubicBezTo>
                    <a:pt x="0" y="614086"/>
                    <a:pt x="622274" y="0"/>
                    <a:pt x="1389888" y="0"/>
                  </a:cubicBezTo>
                  <a:cubicBezTo>
                    <a:pt x="2157502" y="0"/>
                    <a:pt x="2779776" y="614086"/>
                    <a:pt x="2779776" y="1371600"/>
                  </a:cubicBezTo>
                  <a:cubicBezTo>
                    <a:pt x="2779776" y="1703013"/>
                    <a:pt x="2660669" y="2006972"/>
                    <a:pt x="2462393" y="2244065"/>
                  </a:cubicBezTo>
                  <a:lnTo>
                    <a:pt x="2388396" y="2324412"/>
                  </a:lnTo>
                  <a:lnTo>
                    <a:pt x="2324281" y="2381916"/>
                  </a:lnTo>
                  <a:lnTo>
                    <a:pt x="2308573" y="2398973"/>
                  </a:lnTo>
                  <a:lnTo>
                    <a:pt x="2273986" y="2429993"/>
                  </a:lnTo>
                  <a:lnTo>
                    <a:pt x="2217001" y="2468963"/>
                  </a:lnTo>
                  <a:lnTo>
                    <a:pt x="2137987" y="2576568"/>
                  </a:lnTo>
                  <a:cubicBezTo>
                    <a:pt x="2043947" y="2723258"/>
                    <a:pt x="1977325" y="2888766"/>
                    <a:pt x="1945230" y="30660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Freeform 108"/>
            <p:cNvSpPr/>
            <p:nvPr/>
          </p:nvSpPr>
          <p:spPr>
            <a:xfrm rot="10800000">
              <a:off x="5555450" y="1987137"/>
              <a:ext cx="1073018" cy="96568"/>
            </a:xfrm>
            <a:custGeom>
              <a:avLst/>
              <a:gdLst>
                <a:gd name="connsiteX0" fmla="*/ 0 w 1073018"/>
                <a:gd name="connsiteY0" fmla="*/ 0 h 96568"/>
                <a:gd name="connsiteX1" fmla="*/ 1073018 w 1073018"/>
                <a:gd name="connsiteY1" fmla="*/ 0 h 96568"/>
                <a:gd name="connsiteX2" fmla="*/ 1071604 w 1073018"/>
                <a:gd name="connsiteY2" fmla="*/ 10459 h 96568"/>
                <a:gd name="connsiteX3" fmla="*/ 1067748 w 1073018"/>
                <a:gd name="connsiteY3" fmla="*/ 96568 h 96568"/>
                <a:gd name="connsiteX4" fmla="*/ 3708 w 1073018"/>
                <a:gd name="connsiteY4" fmla="*/ 96568 h 96568"/>
                <a:gd name="connsiteX5" fmla="*/ 0 w 1073018"/>
                <a:gd name="connsiteY5" fmla="*/ 0 h 96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3018" h="96568">
                  <a:moveTo>
                    <a:pt x="0" y="0"/>
                  </a:moveTo>
                  <a:lnTo>
                    <a:pt x="1073018" y="0"/>
                  </a:lnTo>
                  <a:lnTo>
                    <a:pt x="1071604" y="10459"/>
                  </a:lnTo>
                  <a:lnTo>
                    <a:pt x="1067748" y="96568"/>
                  </a:lnTo>
                  <a:lnTo>
                    <a:pt x="3708" y="9656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3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Freeform 105"/>
            <p:cNvSpPr/>
            <p:nvPr/>
          </p:nvSpPr>
          <p:spPr>
            <a:xfrm rot="10800000">
              <a:off x="5552876" y="1795113"/>
              <a:ext cx="1086249" cy="146860"/>
            </a:xfrm>
            <a:custGeom>
              <a:avLst/>
              <a:gdLst>
                <a:gd name="connsiteX0" fmla="*/ 12436 w 1086249"/>
                <a:gd name="connsiteY0" fmla="*/ 0 h 146860"/>
                <a:gd name="connsiteX1" fmla="*/ 1077185 w 1086249"/>
                <a:gd name="connsiteY1" fmla="*/ 0 h 146860"/>
                <a:gd name="connsiteX2" fmla="*/ 1079282 w 1086249"/>
                <a:gd name="connsiteY2" fmla="*/ 40978 h 146860"/>
                <a:gd name="connsiteX3" fmla="*/ 1079282 w 1086249"/>
                <a:gd name="connsiteY3" fmla="*/ 40979 h 146860"/>
                <a:gd name="connsiteX4" fmla="*/ 1082665 w 1086249"/>
                <a:gd name="connsiteY4" fmla="*/ 45998 h 146860"/>
                <a:gd name="connsiteX5" fmla="*/ 1079539 w 1086249"/>
                <a:gd name="connsiteY5" fmla="*/ 45998 h 146860"/>
                <a:gd name="connsiteX6" fmla="*/ 1079538 w 1086249"/>
                <a:gd name="connsiteY6" fmla="*/ 45998 h 146860"/>
                <a:gd name="connsiteX7" fmla="*/ 1083932 w 1086249"/>
                <a:gd name="connsiteY7" fmla="*/ 131880 h 146860"/>
                <a:gd name="connsiteX8" fmla="*/ 1086249 w 1086249"/>
                <a:gd name="connsiteY8" fmla="*/ 146860 h 146860"/>
                <a:gd name="connsiteX9" fmla="*/ 0 w 1086249"/>
                <a:gd name="connsiteY9" fmla="*/ 146860 h 146860"/>
                <a:gd name="connsiteX10" fmla="*/ 7352 w 1086249"/>
                <a:gd name="connsiteY10" fmla="*/ 99317 h 146860"/>
                <a:gd name="connsiteX11" fmla="*/ 9575 w 1086249"/>
                <a:gd name="connsiteY11" fmla="*/ 55883 h 146860"/>
                <a:gd name="connsiteX12" fmla="*/ 10081 w 1086249"/>
                <a:gd name="connsiteY12" fmla="*/ 45999 h 146860"/>
                <a:gd name="connsiteX13" fmla="*/ 10082 w 1086249"/>
                <a:gd name="connsiteY13" fmla="*/ 45999 h 146860"/>
                <a:gd name="connsiteX14" fmla="*/ 12436 w 1086249"/>
                <a:gd name="connsiteY14" fmla="*/ 0 h 1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249" h="146860">
                  <a:moveTo>
                    <a:pt x="12436" y="0"/>
                  </a:moveTo>
                  <a:lnTo>
                    <a:pt x="1077185" y="0"/>
                  </a:lnTo>
                  <a:lnTo>
                    <a:pt x="1079282" y="40978"/>
                  </a:lnTo>
                  <a:lnTo>
                    <a:pt x="1079282" y="40979"/>
                  </a:lnTo>
                  <a:lnTo>
                    <a:pt x="1082665" y="45998"/>
                  </a:lnTo>
                  <a:lnTo>
                    <a:pt x="1079539" y="45998"/>
                  </a:lnTo>
                  <a:lnTo>
                    <a:pt x="1079538" y="45998"/>
                  </a:lnTo>
                  <a:lnTo>
                    <a:pt x="1083932" y="131880"/>
                  </a:lnTo>
                  <a:lnTo>
                    <a:pt x="1086249" y="146860"/>
                  </a:lnTo>
                  <a:lnTo>
                    <a:pt x="0" y="146860"/>
                  </a:lnTo>
                  <a:lnTo>
                    <a:pt x="7352" y="99317"/>
                  </a:lnTo>
                  <a:lnTo>
                    <a:pt x="9575" y="55883"/>
                  </a:lnTo>
                  <a:lnTo>
                    <a:pt x="10081" y="45999"/>
                  </a:lnTo>
                  <a:lnTo>
                    <a:pt x="10082" y="45999"/>
                  </a:lnTo>
                  <a:lnTo>
                    <a:pt x="1243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3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Freeform 102"/>
            <p:cNvSpPr/>
            <p:nvPr/>
          </p:nvSpPr>
          <p:spPr>
            <a:xfrm rot="10800000">
              <a:off x="5538126" y="1598795"/>
              <a:ext cx="1109332" cy="151154"/>
            </a:xfrm>
            <a:custGeom>
              <a:avLst/>
              <a:gdLst>
                <a:gd name="connsiteX0" fmla="*/ 1347 w 1109332"/>
                <a:gd name="connsiteY0" fmla="*/ 0 h 151154"/>
                <a:gd name="connsiteX1" fmla="*/ 1101566 w 1109332"/>
                <a:gd name="connsiteY1" fmla="*/ 0 h 151154"/>
                <a:gd name="connsiteX2" fmla="*/ 1109332 w 1109332"/>
                <a:gd name="connsiteY2" fmla="*/ 50216 h 151154"/>
                <a:gd name="connsiteX3" fmla="*/ 1105208 w 1109332"/>
                <a:gd name="connsiteY3" fmla="*/ 70640 h 151154"/>
                <a:gd name="connsiteX4" fmla="*/ 983741 w 1109332"/>
                <a:gd name="connsiteY4" fmla="*/ 151154 h 151154"/>
                <a:gd name="connsiteX5" fmla="*/ 131827 w 1109332"/>
                <a:gd name="connsiteY5" fmla="*/ 151154 h 151154"/>
                <a:gd name="connsiteX6" fmla="*/ 0 w 1109332"/>
                <a:gd name="connsiteY6" fmla="*/ 19327 h 151154"/>
                <a:gd name="connsiteX7" fmla="*/ 0 w 1109332"/>
                <a:gd name="connsiteY7" fmla="*/ 8706 h 151154"/>
                <a:gd name="connsiteX8" fmla="*/ 1347 w 1109332"/>
                <a:gd name="connsiteY8" fmla="*/ 0 h 15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9332" h="151154">
                  <a:moveTo>
                    <a:pt x="1347" y="0"/>
                  </a:moveTo>
                  <a:lnTo>
                    <a:pt x="1101566" y="0"/>
                  </a:lnTo>
                  <a:lnTo>
                    <a:pt x="1109332" y="50216"/>
                  </a:lnTo>
                  <a:lnTo>
                    <a:pt x="1105208" y="70640"/>
                  </a:lnTo>
                  <a:cubicBezTo>
                    <a:pt x="1085196" y="117955"/>
                    <a:pt x="1038346" y="151154"/>
                    <a:pt x="983741" y="151154"/>
                  </a:cubicBezTo>
                  <a:lnTo>
                    <a:pt x="131827" y="151154"/>
                  </a:lnTo>
                  <a:cubicBezTo>
                    <a:pt x="59021" y="151154"/>
                    <a:pt x="0" y="92133"/>
                    <a:pt x="0" y="19327"/>
                  </a:cubicBezTo>
                  <a:lnTo>
                    <a:pt x="0" y="8706"/>
                  </a:lnTo>
                  <a:lnTo>
                    <a:pt x="13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3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0" name="Freeform 179"/>
            <p:cNvSpPr/>
            <p:nvPr/>
          </p:nvSpPr>
          <p:spPr>
            <a:xfrm rot="10800000">
              <a:off x="4816553" y="4432265"/>
              <a:ext cx="2548678" cy="826939"/>
            </a:xfrm>
            <a:custGeom>
              <a:avLst/>
              <a:gdLst>
                <a:gd name="connsiteX0" fmla="*/ 2548678 w 2548678"/>
                <a:gd name="connsiteY0" fmla="*/ 826939 h 826939"/>
                <a:gd name="connsiteX1" fmla="*/ 2460574 w 2548678"/>
                <a:gd name="connsiteY1" fmla="*/ 789244 h 826939"/>
                <a:gd name="connsiteX2" fmla="*/ 1269231 w 2548678"/>
                <a:gd name="connsiteY2" fmla="*/ 576795 h 826939"/>
                <a:gd name="connsiteX3" fmla="*/ 77888 w 2548678"/>
                <a:gd name="connsiteY3" fmla="*/ 789244 h 826939"/>
                <a:gd name="connsiteX4" fmla="*/ 0 w 2548678"/>
                <a:gd name="connsiteY4" fmla="*/ 822569 h 826939"/>
                <a:gd name="connsiteX5" fmla="*/ 51136 w 2548678"/>
                <a:gd name="connsiteY5" fmla="*/ 717814 h 826939"/>
                <a:gd name="connsiteX6" fmla="*/ 1273272 w 2548678"/>
                <a:gd name="connsiteY6" fmla="*/ 0 h 826939"/>
                <a:gd name="connsiteX7" fmla="*/ 2495408 w 2548678"/>
                <a:gd name="connsiteY7" fmla="*/ 717814 h 826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8678" h="826939">
                  <a:moveTo>
                    <a:pt x="2548678" y="826939"/>
                  </a:moveTo>
                  <a:lnTo>
                    <a:pt x="2460574" y="789244"/>
                  </a:lnTo>
                  <a:cubicBezTo>
                    <a:pt x="2106432" y="653756"/>
                    <a:pt x="1700593" y="576795"/>
                    <a:pt x="1269231" y="576795"/>
                  </a:cubicBezTo>
                  <a:cubicBezTo>
                    <a:pt x="837869" y="576795"/>
                    <a:pt x="432031" y="653756"/>
                    <a:pt x="77888" y="789244"/>
                  </a:cubicBezTo>
                  <a:lnTo>
                    <a:pt x="0" y="822569"/>
                  </a:lnTo>
                  <a:lnTo>
                    <a:pt x="51136" y="717814"/>
                  </a:lnTo>
                  <a:cubicBezTo>
                    <a:pt x="286499" y="290252"/>
                    <a:pt x="745538" y="0"/>
                    <a:pt x="1273272" y="0"/>
                  </a:cubicBezTo>
                  <a:cubicBezTo>
                    <a:pt x="1801007" y="0"/>
                    <a:pt x="2260046" y="290252"/>
                    <a:pt x="2495408" y="717814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1" name="Oval 180"/>
            <p:cNvSpPr/>
            <p:nvPr/>
          </p:nvSpPr>
          <p:spPr>
            <a:xfrm>
              <a:off x="4816552" y="4191000"/>
              <a:ext cx="2548679" cy="49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4579506" y="1513535"/>
            <a:ext cx="2779776" cy="3660410"/>
            <a:chOff x="4706113" y="1598795"/>
            <a:chExt cx="2779776" cy="3660410"/>
          </a:xfrm>
        </p:grpSpPr>
        <p:sp>
          <p:nvSpPr>
            <p:cNvPr id="185" name="Freeform 184"/>
            <p:cNvSpPr/>
            <p:nvPr/>
          </p:nvSpPr>
          <p:spPr>
            <a:xfrm rot="10800000">
              <a:off x="4706113" y="2128869"/>
              <a:ext cx="2779776" cy="3130336"/>
            </a:xfrm>
            <a:custGeom>
              <a:avLst/>
              <a:gdLst>
                <a:gd name="connsiteX0" fmla="*/ 1936545 w 2779776"/>
                <a:gd name="connsiteY0" fmla="*/ 3130336 h 3130336"/>
                <a:gd name="connsiteX1" fmla="*/ 852559 w 2779776"/>
                <a:gd name="connsiteY1" fmla="*/ 3130336 h 3130336"/>
                <a:gd name="connsiteX2" fmla="*/ 845278 w 2779776"/>
                <a:gd name="connsiteY2" fmla="*/ 3067431 h 3130336"/>
                <a:gd name="connsiteX3" fmla="*/ 701478 w 2779776"/>
                <a:gd name="connsiteY3" fmla="*/ 2637155 h 3130336"/>
                <a:gd name="connsiteX4" fmla="*/ 629323 w 2779776"/>
                <a:gd name="connsiteY4" fmla="*/ 2518331 h 3130336"/>
                <a:gd name="connsiteX5" fmla="*/ 612788 w 2779776"/>
                <a:gd name="connsiteY5" fmla="*/ 2508952 h 3130336"/>
                <a:gd name="connsiteX6" fmla="*/ 549094 w 2779776"/>
                <a:gd name="connsiteY6" fmla="*/ 2461949 h 3130336"/>
                <a:gd name="connsiteX7" fmla="*/ 549093 w 2779776"/>
                <a:gd name="connsiteY7" fmla="*/ 2461947 h 3130336"/>
                <a:gd name="connsiteX8" fmla="*/ 505791 w 2779776"/>
                <a:gd name="connsiteY8" fmla="*/ 2429993 h 3130336"/>
                <a:gd name="connsiteX9" fmla="*/ 317384 w 2779776"/>
                <a:gd name="connsiteY9" fmla="*/ 2244065 h 3130336"/>
                <a:gd name="connsiteX10" fmla="*/ 305873 w 2779776"/>
                <a:gd name="connsiteY10" fmla="*/ 2228874 h 3130336"/>
                <a:gd name="connsiteX11" fmla="*/ 305871 w 2779776"/>
                <a:gd name="connsiteY11" fmla="*/ 2228873 h 3130336"/>
                <a:gd name="connsiteX12" fmla="*/ 237371 w 2779776"/>
                <a:gd name="connsiteY12" fmla="*/ 2138475 h 3130336"/>
                <a:gd name="connsiteX13" fmla="*/ 0 w 2779776"/>
                <a:gd name="connsiteY13" fmla="*/ 1371600 h 3130336"/>
                <a:gd name="connsiteX14" fmla="*/ 1389888 w 2779776"/>
                <a:gd name="connsiteY14" fmla="*/ 0 h 3130336"/>
                <a:gd name="connsiteX15" fmla="*/ 2779776 w 2779776"/>
                <a:gd name="connsiteY15" fmla="*/ 1371600 h 3130336"/>
                <a:gd name="connsiteX16" fmla="*/ 2462393 w 2779776"/>
                <a:gd name="connsiteY16" fmla="*/ 2244065 h 3130336"/>
                <a:gd name="connsiteX17" fmla="*/ 2388396 w 2779776"/>
                <a:gd name="connsiteY17" fmla="*/ 2324412 h 3130336"/>
                <a:gd name="connsiteX18" fmla="*/ 2324281 w 2779776"/>
                <a:gd name="connsiteY18" fmla="*/ 2381916 h 3130336"/>
                <a:gd name="connsiteX19" fmla="*/ 2308573 w 2779776"/>
                <a:gd name="connsiteY19" fmla="*/ 2398973 h 3130336"/>
                <a:gd name="connsiteX20" fmla="*/ 2273986 w 2779776"/>
                <a:gd name="connsiteY20" fmla="*/ 2429993 h 3130336"/>
                <a:gd name="connsiteX21" fmla="*/ 2217001 w 2779776"/>
                <a:gd name="connsiteY21" fmla="*/ 2468963 h 3130336"/>
                <a:gd name="connsiteX22" fmla="*/ 2137987 w 2779776"/>
                <a:gd name="connsiteY22" fmla="*/ 2576568 h 3130336"/>
                <a:gd name="connsiteX23" fmla="*/ 1945230 w 2779776"/>
                <a:gd name="connsiteY23" fmla="*/ 3066079 h 3130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79776" h="3130336">
                  <a:moveTo>
                    <a:pt x="1936545" y="3130336"/>
                  </a:moveTo>
                  <a:lnTo>
                    <a:pt x="852559" y="3130336"/>
                  </a:lnTo>
                  <a:lnTo>
                    <a:pt x="845278" y="3067431"/>
                  </a:lnTo>
                  <a:cubicBezTo>
                    <a:pt x="821551" y="2914188"/>
                    <a:pt x="772126" y="2769290"/>
                    <a:pt x="701478" y="2637155"/>
                  </a:cubicBezTo>
                  <a:lnTo>
                    <a:pt x="629323" y="2518331"/>
                  </a:lnTo>
                  <a:lnTo>
                    <a:pt x="612788" y="2508952"/>
                  </a:lnTo>
                  <a:lnTo>
                    <a:pt x="549094" y="2461949"/>
                  </a:lnTo>
                  <a:lnTo>
                    <a:pt x="549093" y="2461947"/>
                  </a:lnTo>
                  <a:lnTo>
                    <a:pt x="505791" y="2429993"/>
                  </a:lnTo>
                  <a:cubicBezTo>
                    <a:pt x="437147" y="2374089"/>
                    <a:pt x="374034" y="2311806"/>
                    <a:pt x="317384" y="2244065"/>
                  </a:cubicBezTo>
                  <a:lnTo>
                    <a:pt x="305873" y="2228874"/>
                  </a:lnTo>
                  <a:lnTo>
                    <a:pt x="305871" y="2228873"/>
                  </a:lnTo>
                  <a:lnTo>
                    <a:pt x="237371" y="2138475"/>
                  </a:lnTo>
                  <a:cubicBezTo>
                    <a:pt x="87508" y="1919566"/>
                    <a:pt x="0" y="1655668"/>
                    <a:pt x="0" y="1371600"/>
                  </a:cubicBezTo>
                  <a:cubicBezTo>
                    <a:pt x="0" y="614086"/>
                    <a:pt x="622274" y="0"/>
                    <a:pt x="1389888" y="0"/>
                  </a:cubicBezTo>
                  <a:cubicBezTo>
                    <a:pt x="2157502" y="0"/>
                    <a:pt x="2779776" y="614086"/>
                    <a:pt x="2779776" y="1371600"/>
                  </a:cubicBezTo>
                  <a:cubicBezTo>
                    <a:pt x="2779776" y="1703013"/>
                    <a:pt x="2660669" y="2006972"/>
                    <a:pt x="2462393" y="2244065"/>
                  </a:cubicBezTo>
                  <a:lnTo>
                    <a:pt x="2388396" y="2324412"/>
                  </a:lnTo>
                  <a:lnTo>
                    <a:pt x="2324281" y="2381916"/>
                  </a:lnTo>
                  <a:lnTo>
                    <a:pt x="2308573" y="2398973"/>
                  </a:lnTo>
                  <a:lnTo>
                    <a:pt x="2273986" y="2429993"/>
                  </a:lnTo>
                  <a:lnTo>
                    <a:pt x="2217001" y="2468963"/>
                  </a:lnTo>
                  <a:lnTo>
                    <a:pt x="2137987" y="2576568"/>
                  </a:lnTo>
                  <a:cubicBezTo>
                    <a:pt x="2043947" y="2723258"/>
                    <a:pt x="1977325" y="2888766"/>
                    <a:pt x="1945230" y="30660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6" name="Freeform 185"/>
            <p:cNvSpPr/>
            <p:nvPr/>
          </p:nvSpPr>
          <p:spPr>
            <a:xfrm rot="10800000">
              <a:off x="5555450" y="1987137"/>
              <a:ext cx="1073018" cy="96568"/>
            </a:xfrm>
            <a:custGeom>
              <a:avLst/>
              <a:gdLst>
                <a:gd name="connsiteX0" fmla="*/ 0 w 1073018"/>
                <a:gd name="connsiteY0" fmla="*/ 0 h 96568"/>
                <a:gd name="connsiteX1" fmla="*/ 1073018 w 1073018"/>
                <a:gd name="connsiteY1" fmla="*/ 0 h 96568"/>
                <a:gd name="connsiteX2" fmla="*/ 1071604 w 1073018"/>
                <a:gd name="connsiteY2" fmla="*/ 10459 h 96568"/>
                <a:gd name="connsiteX3" fmla="*/ 1067748 w 1073018"/>
                <a:gd name="connsiteY3" fmla="*/ 96568 h 96568"/>
                <a:gd name="connsiteX4" fmla="*/ 3708 w 1073018"/>
                <a:gd name="connsiteY4" fmla="*/ 96568 h 96568"/>
                <a:gd name="connsiteX5" fmla="*/ 0 w 1073018"/>
                <a:gd name="connsiteY5" fmla="*/ 0 h 96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3018" h="96568">
                  <a:moveTo>
                    <a:pt x="0" y="0"/>
                  </a:moveTo>
                  <a:lnTo>
                    <a:pt x="1073018" y="0"/>
                  </a:lnTo>
                  <a:lnTo>
                    <a:pt x="1071604" y="10459"/>
                  </a:lnTo>
                  <a:lnTo>
                    <a:pt x="1067748" y="96568"/>
                  </a:lnTo>
                  <a:lnTo>
                    <a:pt x="3708" y="9656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3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7" name="Freeform 186"/>
            <p:cNvSpPr/>
            <p:nvPr/>
          </p:nvSpPr>
          <p:spPr>
            <a:xfrm rot="10800000">
              <a:off x="5552876" y="1795113"/>
              <a:ext cx="1086249" cy="146860"/>
            </a:xfrm>
            <a:custGeom>
              <a:avLst/>
              <a:gdLst>
                <a:gd name="connsiteX0" fmla="*/ 12436 w 1086249"/>
                <a:gd name="connsiteY0" fmla="*/ 0 h 146860"/>
                <a:gd name="connsiteX1" fmla="*/ 1077185 w 1086249"/>
                <a:gd name="connsiteY1" fmla="*/ 0 h 146860"/>
                <a:gd name="connsiteX2" fmla="*/ 1079282 w 1086249"/>
                <a:gd name="connsiteY2" fmla="*/ 40978 h 146860"/>
                <a:gd name="connsiteX3" fmla="*/ 1079282 w 1086249"/>
                <a:gd name="connsiteY3" fmla="*/ 40979 h 146860"/>
                <a:gd name="connsiteX4" fmla="*/ 1082665 w 1086249"/>
                <a:gd name="connsiteY4" fmla="*/ 45998 h 146860"/>
                <a:gd name="connsiteX5" fmla="*/ 1079539 w 1086249"/>
                <a:gd name="connsiteY5" fmla="*/ 45998 h 146860"/>
                <a:gd name="connsiteX6" fmla="*/ 1079538 w 1086249"/>
                <a:gd name="connsiteY6" fmla="*/ 45998 h 146860"/>
                <a:gd name="connsiteX7" fmla="*/ 1083932 w 1086249"/>
                <a:gd name="connsiteY7" fmla="*/ 131880 h 146860"/>
                <a:gd name="connsiteX8" fmla="*/ 1086249 w 1086249"/>
                <a:gd name="connsiteY8" fmla="*/ 146860 h 146860"/>
                <a:gd name="connsiteX9" fmla="*/ 0 w 1086249"/>
                <a:gd name="connsiteY9" fmla="*/ 146860 h 146860"/>
                <a:gd name="connsiteX10" fmla="*/ 7352 w 1086249"/>
                <a:gd name="connsiteY10" fmla="*/ 99317 h 146860"/>
                <a:gd name="connsiteX11" fmla="*/ 9575 w 1086249"/>
                <a:gd name="connsiteY11" fmla="*/ 55883 h 146860"/>
                <a:gd name="connsiteX12" fmla="*/ 10081 w 1086249"/>
                <a:gd name="connsiteY12" fmla="*/ 45999 h 146860"/>
                <a:gd name="connsiteX13" fmla="*/ 10082 w 1086249"/>
                <a:gd name="connsiteY13" fmla="*/ 45999 h 146860"/>
                <a:gd name="connsiteX14" fmla="*/ 12436 w 1086249"/>
                <a:gd name="connsiteY14" fmla="*/ 0 h 1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249" h="146860">
                  <a:moveTo>
                    <a:pt x="12436" y="0"/>
                  </a:moveTo>
                  <a:lnTo>
                    <a:pt x="1077185" y="0"/>
                  </a:lnTo>
                  <a:lnTo>
                    <a:pt x="1079282" y="40978"/>
                  </a:lnTo>
                  <a:lnTo>
                    <a:pt x="1079282" y="40979"/>
                  </a:lnTo>
                  <a:lnTo>
                    <a:pt x="1082665" y="45998"/>
                  </a:lnTo>
                  <a:lnTo>
                    <a:pt x="1079539" y="45998"/>
                  </a:lnTo>
                  <a:lnTo>
                    <a:pt x="1079538" y="45998"/>
                  </a:lnTo>
                  <a:lnTo>
                    <a:pt x="1083932" y="131880"/>
                  </a:lnTo>
                  <a:lnTo>
                    <a:pt x="1086249" y="146860"/>
                  </a:lnTo>
                  <a:lnTo>
                    <a:pt x="0" y="146860"/>
                  </a:lnTo>
                  <a:lnTo>
                    <a:pt x="7352" y="99317"/>
                  </a:lnTo>
                  <a:lnTo>
                    <a:pt x="9575" y="55883"/>
                  </a:lnTo>
                  <a:lnTo>
                    <a:pt x="10081" y="45999"/>
                  </a:lnTo>
                  <a:lnTo>
                    <a:pt x="10082" y="45999"/>
                  </a:lnTo>
                  <a:lnTo>
                    <a:pt x="1243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3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8" name="Freeform 187"/>
            <p:cNvSpPr/>
            <p:nvPr/>
          </p:nvSpPr>
          <p:spPr>
            <a:xfrm rot="10800000">
              <a:off x="5538126" y="1598795"/>
              <a:ext cx="1109332" cy="151154"/>
            </a:xfrm>
            <a:custGeom>
              <a:avLst/>
              <a:gdLst>
                <a:gd name="connsiteX0" fmla="*/ 1347 w 1109332"/>
                <a:gd name="connsiteY0" fmla="*/ 0 h 151154"/>
                <a:gd name="connsiteX1" fmla="*/ 1101566 w 1109332"/>
                <a:gd name="connsiteY1" fmla="*/ 0 h 151154"/>
                <a:gd name="connsiteX2" fmla="*/ 1109332 w 1109332"/>
                <a:gd name="connsiteY2" fmla="*/ 50216 h 151154"/>
                <a:gd name="connsiteX3" fmla="*/ 1105208 w 1109332"/>
                <a:gd name="connsiteY3" fmla="*/ 70640 h 151154"/>
                <a:gd name="connsiteX4" fmla="*/ 983741 w 1109332"/>
                <a:gd name="connsiteY4" fmla="*/ 151154 h 151154"/>
                <a:gd name="connsiteX5" fmla="*/ 131827 w 1109332"/>
                <a:gd name="connsiteY5" fmla="*/ 151154 h 151154"/>
                <a:gd name="connsiteX6" fmla="*/ 0 w 1109332"/>
                <a:gd name="connsiteY6" fmla="*/ 19327 h 151154"/>
                <a:gd name="connsiteX7" fmla="*/ 0 w 1109332"/>
                <a:gd name="connsiteY7" fmla="*/ 8706 h 151154"/>
                <a:gd name="connsiteX8" fmla="*/ 1347 w 1109332"/>
                <a:gd name="connsiteY8" fmla="*/ 0 h 15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9332" h="151154">
                  <a:moveTo>
                    <a:pt x="1347" y="0"/>
                  </a:moveTo>
                  <a:lnTo>
                    <a:pt x="1101566" y="0"/>
                  </a:lnTo>
                  <a:lnTo>
                    <a:pt x="1109332" y="50216"/>
                  </a:lnTo>
                  <a:lnTo>
                    <a:pt x="1105208" y="70640"/>
                  </a:lnTo>
                  <a:cubicBezTo>
                    <a:pt x="1085196" y="117955"/>
                    <a:pt x="1038346" y="151154"/>
                    <a:pt x="983741" y="151154"/>
                  </a:cubicBezTo>
                  <a:lnTo>
                    <a:pt x="131827" y="151154"/>
                  </a:lnTo>
                  <a:cubicBezTo>
                    <a:pt x="59021" y="151154"/>
                    <a:pt x="0" y="92133"/>
                    <a:pt x="0" y="19327"/>
                  </a:cubicBezTo>
                  <a:lnTo>
                    <a:pt x="0" y="8706"/>
                  </a:lnTo>
                  <a:lnTo>
                    <a:pt x="13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3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9" name="Freeform 188"/>
            <p:cNvSpPr/>
            <p:nvPr/>
          </p:nvSpPr>
          <p:spPr>
            <a:xfrm rot="10800000">
              <a:off x="4816553" y="4432265"/>
              <a:ext cx="2548678" cy="826939"/>
            </a:xfrm>
            <a:custGeom>
              <a:avLst/>
              <a:gdLst>
                <a:gd name="connsiteX0" fmla="*/ 2548678 w 2548678"/>
                <a:gd name="connsiteY0" fmla="*/ 826939 h 826939"/>
                <a:gd name="connsiteX1" fmla="*/ 2460574 w 2548678"/>
                <a:gd name="connsiteY1" fmla="*/ 789244 h 826939"/>
                <a:gd name="connsiteX2" fmla="*/ 1269231 w 2548678"/>
                <a:gd name="connsiteY2" fmla="*/ 576795 h 826939"/>
                <a:gd name="connsiteX3" fmla="*/ 77888 w 2548678"/>
                <a:gd name="connsiteY3" fmla="*/ 789244 h 826939"/>
                <a:gd name="connsiteX4" fmla="*/ 0 w 2548678"/>
                <a:gd name="connsiteY4" fmla="*/ 822569 h 826939"/>
                <a:gd name="connsiteX5" fmla="*/ 51136 w 2548678"/>
                <a:gd name="connsiteY5" fmla="*/ 717814 h 826939"/>
                <a:gd name="connsiteX6" fmla="*/ 1273272 w 2548678"/>
                <a:gd name="connsiteY6" fmla="*/ 0 h 826939"/>
                <a:gd name="connsiteX7" fmla="*/ 2495408 w 2548678"/>
                <a:gd name="connsiteY7" fmla="*/ 717814 h 826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8678" h="826939">
                  <a:moveTo>
                    <a:pt x="2548678" y="826939"/>
                  </a:moveTo>
                  <a:lnTo>
                    <a:pt x="2460574" y="789244"/>
                  </a:lnTo>
                  <a:cubicBezTo>
                    <a:pt x="2106432" y="653756"/>
                    <a:pt x="1700593" y="576795"/>
                    <a:pt x="1269231" y="576795"/>
                  </a:cubicBezTo>
                  <a:cubicBezTo>
                    <a:pt x="837869" y="576795"/>
                    <a:pt x="432031" y="653756"/>
                    <a:pt x="77888" y="789244"/>
                  </a:cubicBezTo>
                  <a:lnTo>
                    <a:pt x="0" y="822569"/>
                  </a:lnTo>
                  <a:lnTo>
                    <a:pt x="51136" y="717814"/>
                  </a:lnTo>
                  <a:cubicBezTo>
                    <a:pt x="286499" y="290252"/>
                    <a:pt x="745538" y="0"/>
                    <a:pt x="1273272" y="0"/>
                  </a:cubicBezTo>
                  <a:cubicBezTo>
                    <a:pt x="1801007" y="0"/>
                    <a:pt x="2260046" y="290252"/>
                    <a:pt x="2495408" y="717814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0" name="Oval 189"/>
            <p:cNvSpPr/>
            <p:nvPr/>
          </p:nvSpPr>
          <p:spPr>
            <a:xfrm>
              <a:off x="4816552" y="4191000"/>
              <a:ext cx="2548679" cy="49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2" name="Freeform 191"/>
          <p:cNvSpPr/>
          <p:nvPr/>
        </p:nvSpPr>
        <p:spPr>
          <a:xfrm rot="10800000">
            <a:off x="8490683" y="2942073"/>
            <a:ext cx="2779776" cy="3130336"/>
          </a:xfrm>
          <a:custGeom>
            <a:avLst/>
            <a:gdLst>
              <a:gd name="connsiteX0" fmla="*/ 1936545 w 2779776"/>
              <a:gd name="connsiteY0" fmla="*/ 3130336 h 3130336"/>
              <a:gd name="connsiteX1" fmla="*/ 852559 w 2779776"/>
              <a:gd name="connsiteY1" fmla="*/ 3130336 h 3130336"/>
              <a:gd name="connsiteX2" fmla="*/ 845278 w 2779776"/>
              <a:gd name="connsiteY2" fmla="*/ 3067431 h 3130336"/>
              <a:gd name="connsiteX3" fmla="*/ 701478 w 2779776"/>
              <a:gd name="connsiteY3" fmla="*/ 2637155 h 3130336"/>
              <a:gd name="connsiteX4" fmla="*/ 629323 w 2779776"/>
              <a:gd name="connsiteY4" fmla="*/ 2518331 h 3130336"/>
              <a:gd name="connsiteX5" fmla="*/ 612788 w 2779776"/>
              <a:gd name="connsiteY5" fmla="*/ 2508952 h 3130336"/>
              <a:gd name="connsiteX6" fmla="*/ 549094 w 2779776"/>
              <a:gd name="connsiteY6" fmla="*/ 2461949 h 3130336"/>
              <a:gd name="connsiteX7" fmla="*/ 549093 w 2779776"/>
              <a:gd name="connsiteY7" fmla="*/ 2461947 h 3130336"/>
              <a:gd name="connsiteX8" fmla="*/ 505791 w 2779776"/>
              <a:gd name="connsiteY8" fmla="*/ 2429993 h 3130336"/>
              <a:gd name="connsiteX9" fmla="*/ 317384 w 2779776"/>
              <a:gd name="connsiteY9" fmla="*/ 2244065 h 3130336"/>
              <a:gd name="connsiteX10" fmla="*/ 305873 w 2779776"/>
              <a:gd name="connsiteY10" fmla="*/ 2228874 h 3130336"/>
              <a:gd name="connsiteX11" fmla="*/ 305871 w 2779776"/>
              <a:gd name="connsiteY11" fmla="*/ 2228873 h 3130336"/>
              <a:gd name="connsiteX12" fmla="*/ 237371 w 2779776"/>
              <a:gd name="connsiteY12" fmla="*/ 2138475 h 3130336"/>
              <a:gd name="connsiteX13" fmla="*/ 0 w 2779776"/>
              <a:gd name="connsiteY13" fmla="*/ 1371600 h 3130336"/>
              <a:gd name="connsiteX14" fmla="*/ 1389888 w 2779776"/>
              <a:gd name="connsiteY14" fmla="*/ 0 h 3130336"/>
              <a:gd name="connsiteX15" fmla="*/ 2779776 w 2779776"/>
              <a:gd name="connsiteY15" fmla="*/ 1371600 h 3130336"/>
              <a:gd name="connsiteX16" fmla="*/ 2462393 w 2779776"/>
              <a:gd name="connsiteY16" fmla="*/ 2244065 h 3130336"/>
              <a:gd name="connsiteX17" fmla="*/ 2388396 w 2779776"/>
              <a:gd name="connsiteY17" fmla="*/ 2324412 h 3130336"/>
              <a:gd name="connsiteX18" fmla="*/ 2324281 w 2779776"/>
              <a:gd name="connsiteY18" fmla="*/ 2381916 h 3130336"/>
              <a:gd name="connsiteX19" fmla="*/ 2308573 w 2779776"/>
              <a:gd name="connsiteY19" fmla="*/ 2398973 h 3130336"/>
              <a:gd name="connsiteX20" fmla="*/ 2273986 w 2779776"/>
              <a:gd name="connsiteY20" fmla="*/ 2429993 h 3130336"/>
              <a:gd name="connsiteX21" fmla="*/ 2217001 w 2779776"/>
              <a:gd name="connsiteY21" fmla="*/ 2468963 h 3130336"/>
              <a:gd name="connsiteX22" fmla="*/ 2137987 w 2779776"/>
              <a:gd name="connsiteY22" fmla="*/ 2576568 h 3130336"/>
              <a:gd name="connsiteX23" fmla="*/ 1945230 w 2779776"/>
              <a:gd name="connsiteY23" fmla="*/ 3066079 h 313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779776" h="3130336">
                <a:moveTo>
                  <a:pt x="1936545" y="3130336"/>
                </a:moveTo>
                <a:lnTo>
                  <a:pt x="852559" y="3130336"/>
                </a:lnTo>
                <a:lnTo>
                  <a:pt x="845278" y="3067431"/>
                </a:lnTo>
                <a:cubicBezTo>
                  <a:pt x="821551" y="2914188"/>
                  <a:pt x="772126" y="2769290"/>
                  <a:pt x="701478" y="2637155"/>
                </a:cubicBezTo>
                <a:lnTo>
                  <a:pt x="629323" y="2518331"/>
                </a:lnTo>
                <a:lnTo>
                  <a:pt x="612788" y="2508952"/>
                </a:lnTo>
                <a:lnTo>
                  <a:pt x="549094" y="2461949"/>
                </a:lnTo>
                <a:lnTo>
                  <a:pt x="549093" y="2461947"/>
                </a:lnTo>
                <a:lnTo>
                  <a:pt x="505791" y="2429993"/>
                </a:lnTo>
                <a:cubicBezTo>
                  <a:pt x="437147" y="2374089"/>
                  <a:pt x="374034" y="2311806"/>
                  <a:pt x="317384" y="2244065"/>
                </a:cubicBezTo>
                <a:lnTo>
                  <a:pt x="305873" y="2228874"/>
                </a:lnTo>
                <a:lnTo>
                  <a:pt x="305871" y="2228873"/>
                </a:lnTo>
                <a:lnTo>
                  <a:pt x="237371" y="2138475"/>
                </a:lnTo>
                <a:cubicBezTo>
                  <a:pt x="87508" y="1919566"/>
                  <a:pt x="0" y="1655668"/>
                  <a:pt x="0" y="1371600"/>
                </a:cubicBezTo>
                <a:cubicBezTo>
                  <a:pt x="0" y="614086"/>
                  <a:pt x="622274" y="0"/>
                  <a:pt x="1389888" y="0"/>
                </a:cubicBezTo>
                <a:cubicBezTo>
                  <a:pt x="2157502" y="0"/>
                  <a:pt x="2779776" y="614086"/>
                  <a:pt x="2779776" y="1371600"/>
                </a:cubicBezTo>
                <a:cubicBezTo>
                  <a:pt x="2779776" y="1703013"/>
                  <a:pt x="2660669" y="2006972"/>
                  <a:pt x="2462393" y="2244065"/>
                </a:cubicBezTo>
                <a:lnTo>
                  <a:pt x="2388396" y="2324412"/>
                </a:lnTo>
                <a:lnTo>
                  <a:pt x="2324281" y="2381916"/>
                </a:lnTo>
                <a:lnTo>
                  <a:pt x="2308573" y="2398973"/>
                </a:lnTo>
                <a:lnTo>
                  <a:pt x="2273986" y="2429993"/>
                </a:lnTo>
                <a:lnTo>
                  <a:pt x="2217001" y="2468963"/>
                </a:lnTo>
                <a:lnTo>
                  <a:pt x="2137987" y="2576568"/>
                </a:lnTo>
                <a:cubicBezTo>
                  <a:pt x="2043947" y="2723258"/>
                  <a:pt x="1977325" y="2888766"/>
                  <a:pt x="1945230" y="3066079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3" name="Freeform 192"/>
          <p:cNvSpPr/>
          <p:nvPr/>
        </p:nvSpPr>
        <p:spPr>
          <a:xfrm rot="10800000">
            <a:off x="9340020" y="2800341"/>
            <a:ext cx="1073018" cy="96568"/>
          </a:xfrm>
          <a:custGeom>
            <a:avLst/>
            <a:gdLst>
              <a:gd name="connsiteX0" fmla="*/ 0 w 1073018"/>
              <a:gd name="connsiteY0" fmla="*/ 0 h 96568"/>
              <a:gd name="connsiteX1" fmla="*/ 1073018 w 1073018"/>
              <a:gd name="connsiteY1" fmla="*/ 0 h 96568"/>
              <a:gd name="connsiteX2" fmla="*/ 1071604 w 1073018"/>
              <a:gd name="connsiteY2" fmla="*/ 10459 h 96568"/>
              <a:gd name="connsiteX3" fmla="*/ 1067748 w 1073018"/>
              <a:gd name="connsiteY3" fmla="*/ 96568 h 96568"/>
              <a:gd name="connsiteX4" fmla="*/ 3708 w 1073018"/>
              <a:gd name="connsiteY4" fmla="*/ 96568 h 96568"/>
              <a:gd name="connsiteX5" fmla="*/ 0 w 1073018"/>
              <a:gd name="connsiteY5" fmla="*/ 0 h 9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3018" h="96568">
                <a:moveTo>
                  <a:pt x="0" y="0"/>
                </a:moveTo>
                <a:lnTo>
                  <a:pt x="1073018" y="0"/>
                </a:lnTo>
                <a:lnTo>
                  <a:pt x="1071604" y="10459"/>
                </a:lnTo>
                <a:lnTo>
                  <a:pt x="1067748" y="96568"/>
                </a:lnTo>
                <a:lnTo>
                  <a:pt x="3708" y="9656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3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4" name="Freeform 193"/>
          <p:cNvSpPr/>
          <p:nvPr/>
        </p:nvSpPr>
        <p:spPr>
          <a:xfrm rot="10800000">
            <a:off x="9337446" y="2608317"/>
            <a:ext cx="1086249" cy="146860"/>
          </a:xfrm>
          <a:custGeom>
            <a:avLst/>
            <a:gdLst>
              <a:gd name="connsiteX0" fmla="*/ 12436 w 1086249"/>
              <a:gd name="connsiteY0" fmla="*/ 0 h 146860"/>
              <a:gd name="connsiteX1" fmla="*/ 1077185 w 1086249"/>
              <a:gd name="connsiteY1" fmla="*/ 0 h 146860"/>
              <a:gd name="connsiteX2" fmla="*/ 1079282 w 1086249"/>
              <a:gd name="connsiteY2" fmla="*/ 40978 h 146860"/>
              <a:gd name="connsiteX3" fmla="*/ 1079282 w 1086249"/>
              <a:gd name="connsiteY3" fmla="*/ 40979 h 146860"/>
              <a:gd name="connsiteX4" fmla="*/ 1082665 w 1086249"/>
              <a:gd name="connsiteY4" fmla="*/ 45998 h 146860"/>
              <a:gd name="connsiteX5" fmla="*/ 1079539 w 1086249"/>
              <a:gd name="connsiteY5" fmla="*/ 45998 h 146860"/>
              <a:gd name="connsiteX6" fmla="*/ 1079538 w 1086249"/>
              <a:gd name="connsiteY6" fmla="*/ 45998 h 146860"/>
              <a:gd name="connsiteX7" fmla="*/ 1083932 w 1086249"/>
              <a:gd name="connsiteY7" fmla="*/ 131880 h 146860"/>
              <a:gd name="connsiteX8" fmla="*/ 1086249 w 1086249"/>
              <a:gd name="connsiteY8" fmla="*/ 146860 h 146860"/>
              <a:gd name="connsiteX9" fmla="*/ 0 w 1086249"/>
              <a:gd name="connsiteY9" fmla="*/ 146860 h 146860"/>
              <a:gd name="connsiteX10" fmla="*/ 7352 w 1086249"/>
              <a:gd name="connsiteY10" fmla="*/ 99317 h 146860"/>
              <a:gd name="connsiteX11" fmla="*/ 9575 w 1086249"/>
              <a:gd name="connsiteY11" fmla="*/ 55883 h 146860"/>
              <a:gd name="connsiteX12" fmla="*/ 10081 w 1086249"/>
              <a:gd name="connsiteY12" fmla="*/ 45999 h 146860"/>
              <a:gd name="connsiteX13" fmla="*/ 10082 w 1086249"/>
              <a:gd name="connsiteY13" fmla="*/ 45999 h 146860"/>
              <a:gd name="connsiteX14" fmla="*/ 12436 w 1086249"/>
              <a:gd name="connsiteY14" fmla="*/ 0 h 1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86249" h="146860">
                <a:moveTo>
                  <a:pt x="12436" y="0"/>
                </a:moveTo>
                <a:lnTo>
                  <a:pt x="1077185" y="0"/>
                </a:lnTo>
                <a:lnTo>
                  <a:pt x="1079282" y="40978"/>
                </a:lnTo>
                <a:lnTo>
                  <a:pt x="1079282" y="40979"/>
                </a:lnTo>
                <a:lnTo>
                  <a:pt x="1082665" y="45998"/>
                </a:lnTo>
                <a:lnTo>
                  <a:pt x="1079539" y="45998"/>
                </a:lnTo>
                <a:lnTo>
                  <a:pt x="1079538" y="45998"/>
                </a:lnTo>
                <a:lnTo>
                  <a:pt x="1083932" y="131880"/>
                </a:lnTo>
                <a:lnTo>
                  <a:pt x="1086249" y="146860"/>
                </a:lnTo>
                <a:lnTo>
                  <a:pt x="0" y="146860"/>
                </a:lnTo>
                <a:lnTo>
                  <a:pt x="7352" y="99317"/>
                </a:lnTo>
                <a:lnTo>
                  <a:pt x="9575" y="55883"/>
                </a:lnTo>
                <a:lnTo>
                  <a:pt x="10081" y="45999"/>
                </a:lnTo>
                <a:lnTo>
                  <a:pt x="10082" y="45999"/>
                </a:lnTo>
                <a:lnTo>
                  <a:pt x="12436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3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Freeform 194"/>
          <p:cNvSpPr/>
          <p:nvPr/>
        </p:nvSpPr>
        <p:spPr>
          <a:xfrm rot="10800000">
            <a:off x="9322696" y="2411999"/>
            <a:ext cx="1109332" cy="151154"/>
          </a:xfrm>
          <a:custGeom>
            <a:avLst/>
            <a:gdLst>
              <a:gd name="connsiteX0" fmla="*/ 1347 w 1109332"/>
              <a:gd name="connsiteY0" fmla="*/ 0 h 151154"/>
              <a:gd name="connsiteX1" fmla="*/ 1101566 w 1109332"/>
              <a:gd name="connsiteY1" fmla="*/ 0 h 151154"/>
              <a:gd name="connsiteX2" fmla="*/ 1109332 w 1109332"/>
              <a:gd name="connsiteY2" fmla="*/ 50216 h 151154"/>
              <a:gd name="connsiteX3" fmla="*/ 1105208 w 1109332"/>
              <a:gd name="connsiteY3" fmla="*/ 70640 h 151154"/>
              <a:gd name="connsiteX4" fmla="*/ 983741 w 1109332"/>
              <a:gd name="connsiteY4" fmla="*/ 151154 h 151154"/>
              <a:gd name="connsiteX5" fmla="*/ 131827 w 1109332"/>
              <a:gd name="connsiteY5" fmla="*/ 151154 h 151154"/>
              <a:gd name="connsiteX6" fmla="*/ 0 w 1109332"/>
              <a:gd name="connsiteY6" fmla="*/ 19327 h 151154"/>
              <a:gd name="connsiteX7" fmla="*/ 0 w 1109332"/>
              <a:gd name="connsiteY7" fmla="*/ 8706 h 151154"/>
              <a:gd name="connsiteX8" fmla="*/ 1347 w 1109332"/>
              <a:gd name="connsiteY8" fmla="*/ 0 h 15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9332" h="151154">
                <a:moveTo>
                  <a:pt x="1347" y="0"/>
                </a:moveTo>
                <a:lnTo>
                  <a:pt x="1101566" y="0"/>
                </a:lnTo>
                <a:lnTo>
                  <a:pt x="1109332" y="50216"/>
                </a:lnTo>
                <a:lnTo>
                  <a:pt x="1105208" y="70640"/>
                </a:lnTo>
                <a:cubicBezTo>
                  <a:pt x="1085196" y="117955"/>
                  <a:pt x="1038346" y="151154"/>
                  <a:pt x="983741" y="151154"/>
                </a:cubicBezTo>
                <a:lnTo>
                  <a:pt x="131827" y="151154"/>
                </a:lnTo>
                <a:cubicBezTo>
                  <a:pt x="59021" y="151154"/>
                  <a:pt x="0" y="92133"/>
                  <a:pt x="0" y="19327"/>
                </a:cubicBezTo>
                <a:lnTo>
                  <a:pt x="0" y="8706"/>
                </a:lnTo>
                <a:lnTo>
                  <a:pt x="1347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3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6" name="Freeform 195"/>
          <p:cNvSpPr/>
          <p:nvPr/>
        </p:nvSpPr>
        <p:spPr>
          <a:xfrm rot="10800000">
            <a:off x="8601123" y="5245469"/>
            <a:ext cx="2548678" cy="826939"/>
          </a:xfrm>
          <a:custGeom>
            <a:avLst/>
            <a:gdLst>
              <a:gd name="connsiteX0" fmla="*/ 2548678 w 2548678"/>
              <a:gd name="connsiteY0" fmla="*/ 826939 h 826939"/>
              <a:gd name="connsiteX1" fmla="*/ 2460574 w 2548678"/>
              <a:gd name="connsiteY1" fmla="*/ 789244 h 826939"/>
              <a:gd name="connsiteX2" fmla="*/ 1269231 w 2548678"/>
              <a:gd name="connsiteY2" fmla="*/ 576795 h 826939"/>
              <a:gd name="connsiteX3" fmla="*/ 77888 w 2548678"/>
              <a:gd name="connsiteY3" fmla="*/ 789244 h 826939"/>
              <a:gd name="connsiteX4" fmla="*/ 0 w 2548678"/>
              <a:gd name="connsiteY4" fmla="*/ 822569 h 826939"/>
              <a:gd name="connsiteX5" fmla="*/ 51136 w 2548678"/>
              <a:gd name="connsiteY5" fmla="*/ 717814 h 826939"/>
              <a:gd name="connsiteX6" fmla="*/ 1273272 w 2548678"/>
              <a:gd name="connsiteY6" fmla="*/ 0 h 826939"/>
              <a:gd name="connsiteX7" fmla="*/ 2495408 w 2548678"/>
              <a:gd name="connsiteY7" fmla="*/ 717814 h 82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8678" h="826939">
                <a:moveTo>
                  <a:pt x="2548678" y="826939"/>
                </a:moveTo>
                <a:lnTo>
                  <a:pt x="2460574" y="789244"/>
                </a:lnTo>
                <a:cubicBezTo>
                  <a:pt x="2106432" y="653756"/>
                  <a:pt x="1700593" y="576795"/>
                  <a:pt x="1269231" y="576795"/>
                </a:cubicBezTo>
                <a:cubicBezTo>
                  <a:pt x="837869" y="576795"/>
                  <a:pt x="432031" y="653756"/>
                  <a:pt x="77888" y="789244"/>
                </a:cubicBezTo>
                <a:lnTo>
                  <a:pt x="0" y="822569"/>
                </a:lnTo>
                <a:lnTo>
                  <a:pt x="51136" y="717814"/>
                </a:lnTo>
                <a:cubicBezTo>
                  <a:pt x="286499" y="290252"/>
                  <a:pt x="745538" y="0"/>
                  <a:pt x="1273272" y="0"/>
                </a:cubicBezTo>
                <a:cubicBezTo>
                  <a:pt x="1801007" y="0"/>
                  <a:pt x="2260046" y="290252"/>
                  <a:pt x="2495408" y="717814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7" name="Oval 196"/>
          <p:cNvSpPr/>
          <p:nvPr/>
        </p:nvSpPr>
        <p:spPr>
          <a:xfrm>
            <a:off x="8601122" y="5004204"/>
            <a:ext cx="2548679" cy="4914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2" name="Graphic 15" descr="Angel face with solid fill with solid fill">
            <a:extLst>
              <a:ext uri="{FF2B5EF4-FFF2-40B4-BE49-F238E27FC236}">
                <a16:creationId xmlns="" xmlns:a16="http://schemas.microsoft.com/office/drawing/2014/main" id="{A45C06DB-7909-7964-3B0F-324C70F12C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1054" y="5046374"/>
            <a:ext cx="496824" cy="496824"/>
          </a:xfrm>
          <a:prstGeom prst="rect">
            <a:avLst/>
          </a:prstGeom>
        </p:spPr>
      </p:pic>
      <p:pic>
        <p:nvPicPr>
          <p:cNvPr id="203" name="Graphic 16" descr="Crying face with solid fill with solid fill">
            <a:extLst>
              <a:ext uri="{FF2B5EF4-FFF2-40B4-BE49-F238E27FC236}">
                <a16:creationId xmlns="" xmlns:a16="http://schemas.microsoft.com/office/drawing/2014/main" id="{F5C2FFE7-D710-33CE-871C-0BAEDA2558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03681" y="4995307"/>
            <a:ext cx="543560" cy="543560"/>
          </a:xfrm>
          <a:prstGeom prst="rect">
            <a:avLst/>
          </a:prstGeom>
        </p:spPr>
      </p:pic>
      <p:pic>
        <p:nvPicPr>
          <p:cNvPr id="204" name="Graphic 17" descr="Grinning face with solid fill with solid fill">
            <a:extLst>
              <a:ext uri="{FF2B5EF4-FFF2-40B4-BE49-F238E27FC236}">
                <a16:creationId xmlns="" xmlns:a16="http://schemas.microsoft.com/office/drawing/2014/main" id="{863AC4E8-60B0-0A1B-2EF2-1681C6C842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97613" y="4089422"/>
            <a:ext cx="533341" cy="533341"/>
          </a:xfrm>
          <a:prstGeom prst="rect">
            <a:avLst/>
          </a:prstGeom>
        </p:spPr>
      </p:pic>
      <p:sp>
        <p:nvSpPr>
          <p:cNvPr id="210" name="TextBox 209"/>
          <p:cNvSpPr txBox="1"/>
          <p:nvPr/>
        </p:nvSpPr>
        <p:spPr>
          <a:xfrm>
            <a:off x="1223992" y="3655810"/>
            <a:ext cx="1819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Playing </a:t>
            </a:r>
          </a:p>
          <a:p>
            <a:pPr algn="ctr"/>
            <a:r>
              <a:rPr lang="en-US" sz="2400" b="1" dirty="0" smtClean="0"/>
              <a:t>Cooking </a:t>
            </a:r>
          </a:p>
          <a:p>
            <a:pPr algn="ctr"/>
            <a:r>
              <a:rPr lang="en-US" sz="2400" b="1" dirty="0" smtClean="0"/>
              <a:t>Working </a:t>
            </a:r>
            <a:endParaRPr lang="en-IN" sz="2400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5238756" y="2811963"/>
            <a:ext cx="1451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Singing </a:t>
            </a:r>
          </a:p>
          <a:p>
            <a:pPr algn="ctr"/>
            <a:r>
              <a:rPr lang="en-US" sz="2400" b="1" dirty="0" smtClean="0"/>
              <a:t>Dancing </a:t>
            </a:r>
          </a:p>
          <a:p>
            <a:pPr algn="ctr"/>
            <a:r>
              <a:rPr lang="en-US" sz="2400" b="1" dirty="0" smtClean="0"/>
              <a:t>Speaking </a:t>
            </a:r>
            <a:endParaRPr lang="en-IN" sz="2400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8974777" y="3749814"/>
            <a:ext cx="1801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Sleeping </a:t>
            </a:r>
          </a:p>
          <a:p>
            <a:pPr algn="ctr"/>
            <a:r>
              <a:rPr lang="en-US" sz="2400" b="1" dirty="0" smtClean="0"/>
              <a:t>Painting </a:t>
            </a:r>
          </a:p>
          <a:p>
            <a:pPr algn="ctr"/>
            <a:r>
              <a:rPr lang="en-US" sz="2400" b="1" dirty="0" smtClean="0"/>
              <a:t>Over helpful </a:t>
            </a:r>
            <a:endParaRPr lang="en-IN" sz="2400" b="1" dirty="0"/>
          </a:p>
        </p:txBody>
      </p:sp>
      <p:sp>
        <p:nvSpPr>
          <p:cNvPr id="213" name="Rectangle 212"/>
          <p:cNvSpPr/>
          <p:nvPr/>
        </p:nvSpPr>
        <p:spPr>
          <a:xfrm>
            <a:off x="1522340" y="5474272"/>
            <a:ext cx="1401025" cy="369332"/>
          </a:xfrm>
          <a:prstGeom prst="rect">
            <a:avLst/>
          </a:prstGeom>
        </p:spPr>
        <p:txBody>
          <a:bodyPr wrap="none">
            <a:prstTxWarp prst="textArchDown">
              <a:avLst/>
            </a:prstTxWarp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Comfortable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5411519" y="4541815"/>
            <a:ext cx="1435201" cy="369332"/>
          </a:xfrm>
          <a:prstGeom prst="rect">
            <a:avLst/>
          </a:prstGeom>
        </p:spPr>
        <p:txBody>
          <a:bodyPr wrap="none">
            <a:prstTxWarp prst="textArchDown">
              <a:avLst/>
            </a:prstTxWarp>
            <a:spAutoFit/>
          </a:bodyPr>
          <a:lstStyle/>
          <a:p>
            <a:r>
              <a:rPr lang="en-US" b="1" dirty="0" smtClean="0"/>
              <a:t>Mild Comfort</a:t>
            </a:r>
            <a:endParaRPr lang="en-IN" b="1" dirty="0"/>
          </a:p>
        </p:txBody>
      </p:sp>
      <p:sp>
        <p:nvSpPr>
          <p:cNvPr id="215" name="Rectangle 214"/>
          <p:cNvSpPr/>
          <p:nvPr/>
        </p:nvSpPr>
        <p:spPr>
          <a:xfrm>
            <a:off x="9439501" y="5516015"/>
            <a:ext cx="1260858" cy="369332"/>
          </a:xfrm>
          <a:prstGeom prst="rect">
            <a:avLst/>
          </a:prstGeom>
        </p:spPr>
        <p:txBody>
          <a:bodyPr wrap="none">
            <a:prstTxWarp prst="textArchDown">
              <a:avLst/>
            </a:prstTxWarp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Discomfort 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25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Winter Glisten" pitchFamily="50" charset="0"/>
              </a:rPr>
              <a:t>Learning Outcomes </a:t>
            </a:r>
            <a:endParaRPr lang="en-IN" sz="6000" b="1" dirty="0">
              <a:latin typeface="Winter Glisten" pitchFamily="50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392553"/>
            <a:ext cx="10515600" cy="4351338"/>
          </a:xfrm>
        </p:spPr>
        <p:txBody>
          <a:bodyPr/>
          <a:lstStyle/>
          <a:p>
            <a:r>
              <a:rPr lang="en-IN" dirty="0" smtClean="0"/>
              <a:t>Reduce procrastination.</a:t>
            </a:r>
          </a:p>
          <a:p>
            <a:r>
              <a:rPr lang="en-IN" dirty="0"/>
              <a:t>Boosts Overall </a:t>
            </a:r>
            <a:r>
              <a:rPr lang="en-IN" dirty="0" smtClean="0"/>
              <a:t>Satisfaction.</a:t>
            </a:r>
            <a:endParaRPr lang="en-IN" dirty="0"/>
          </a:p>
          <a:p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you to draw on experience you've gained from </a:t>
            </a:r>
            <a:r>
              <a:rPr lang="en-US" dirty="0" smtClean="0"/>
              <a:t>past performances.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2154" r="21539"/>
          <a:stretch/>
        </p:blipFill>
        <p:spPr>
          <a:xfrm>
            <a:off x="9960863" y="4103469"/>
            <a:ext cx="2231137" cy="275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9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75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Rockwell</vt:lpstr>
      <vt:lpstr>Winter Glisten</vt:lpstr>
      <vt:lpstr>Office Theme</vt:lpstr>
      <vt:lpstr>PowerPoint Presentation</vt:lpstr>
      <vt:lpstr>Objective </vt:lpstr>
      <vt:lpstr>PowerPoint Presentation</vt:lpstr>
      <vt:lpstr>Learning Outcomes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triphmailone@gmail.com</dc:creator>
  <cp:lastModifiedBy>triphmailone@gmail.com</cp:lastModifiedBy>
  <cp:revision>15</cp:revision>
  <dcterms:created xsi:type="dcterms:W3CDTF">2022-12-22T04:49:42Z</dcterms:created>
  <dcterms:modified xsi:type="dcterms:W3CDTF">2022-12-22T22:43:25Z</dcterms:modified>
</cp:coreProperties>
</file>