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83B7-DD2E-48DD-AEAE-DCCFE864D84C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A212-C3AE-4C5E-9980-394C6299F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54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83B7-DD2E-48DD-AEAE-DCCFE864D84C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A212-C3AE-4C5E-9980-394C6299F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1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83B7-DD2E-48DD-AEAE-DCCFE864D84C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A212-C3AE-4C5E-9980-394C6299F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54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83B7-DD2E-48DD-AEAE-DCCFE864D84C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A212-C3AE-4C5E-9980-394C6299F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62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83B7-DD2E-48DD-AEAE-DCCFE864D84C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A212-C3AE-4C5E-9980-394C6299F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41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83B7-DD2E-48DD-AEAE-DCCFE864D84C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A212-C3AE-4C5E-9980-394C6299F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96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83B7-DD2E-48DD-AEAE-DCCFE864D84C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A212-C3AE-4C5E-9980-394C6299F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10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83B7-DD2E-48DD-AEAE-DCCFE864D84C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A212-C3AE-4C5E-9980-394C6299F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40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83B7-DD2E-48DD-AEAE-DCCFE864D84C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A212-C3AE-4C5E-9980-394C6299F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39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83B7-DD2E-48DD-AEAE-DCCFE864D84C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A212-C3AE-4C5E-9980-394C6299F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8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83B7-DD2E-48DD-AEAE-DCCFE864D84C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A212-C3AE-4C5E-9980-394C6299F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33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683B7-DD2E-48DD-AEAE-DCCFE864D84C}" type="datetimeFigureOut">
              <a:rPr lang="en-IN" smtClean="0"/>
              <a:t>23-12-2022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6A212-C3AE-4C5E-9980-394C6299F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5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21545" r="35568" b="25516"/>
          <a:stretch>
            <a:fillRect/>
          </a:stretch>
        </p:blipFill>
        <p:spPr bwMode="auto">
          <a:xfrm>
            <a:off x="0" y="0"/>
            <a:ext cx="4241873" cy="139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05867" y="2284997"/>
            <a:ext cx="4180267" cy="1684503"/>
          </a:xfrm>
        </p:spPr>
        <p:txBody>
          <a:bodyPr>
            <a:normAutofit/>
          </a:bodyPr>
          <a:lstStyle/>
          <a:p>
            <a:pPr marL="0" indent="0" algn="ctr" defTabSz="914396">
              <a:buNone/>
              <a:defRPr/>
            </a:pPr>
            <a:r>
              <a:rPr lang="en-US" sz="3200" b="1" dirty="0"/>
              <a:t>ASSIGENMENT – </a:t>
            </a:r>
            <a:r>
              <a:rPr lang="en-US" sz="3200" b="1" dirty="0"/>
              <a:t>2</a:t>
            </a:r>
            <a:endParaRPr lang="en-US" sz="3200" b="1" dirty="0" smtClean="0"/>
          </a:p>
          <a:p>
            <a:pPr marL="0" indent="0" algn="ctr" defTabSz="914396">
              <a:buNone/>
              <a:defRPr/>
            </a:pPr>
            <a:r>
              <a:rPr lang="en-US" sz="3200" b="1" dirty="0" smtClean="0"/>
              <a:t>Economic activity  </a:t>
            </a:r>
            <a:endParaRPr lang="en-IN" sz="3200" b="1" dirty="0"/>
          </a:p>
          <a:p>
            <a:pPr marL="0" indent="0" algn="ctr" defTabSz="914396">
              <a:buNone/>
              <a:defRPr/>
            </a:pPr>
            <a:r>
              <a:rPr lang="en-IN" sz="3200" b="1" dirty="0" smtClean="0"/>
              <a:t>BBA </a:t>
            </a:r>
            <a:r>
              <a:rPr lang="en-IN" sz="3200" b="1" dirty="0"/>
              <a:t>1</a:t>
            </a:r>
            <a:r>
              <a:rPr lang="en-IN" sz="3200" b="1" baseline="30000" dirty="0"/>
              <a:t>st</a:t>
            </a:r>
            <a:r>
              <a:rPr lang="en-IN" sz="3200" b="1" dirty="0"/>
              <a:t> SEM (2022-23)</a:t>
            </a:r>
          </a:p>
          <a:p>
            <a:pPr marL="0" indent="0" algn="ctr" defTabSz="914396">
              <a:buNone/>
              <a:defRPr/>
            </a:pPr>
            <a:endParaRPr lang="en-IN" b="1" dirty="0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374891" y="4726698"/>
            <a:ext cx="2379085" cy="147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IN" altLang="en-US" sz="2182" b="1" u="sng" dirty="0"/>
              <a:t>Submitted By-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909" dirty="0" smtClean="0"/>
              <a:t>Shankh </a:t>
            </a:r>
            <a:r>
              <a:rPr lang="en-US" altLang="en-US" sz="1909" dirty="0" smtClean="0"/>
              <a:t>Bansal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909" dirty="0" smtClean="0"/>
              <a:t>AU22C1013</a:t>
            </a:r>
            <a:endParaRPr lang="en-US" altLang="en-US" sz="1909" dirty="0"/>
          </a:p>
        </p:txBody>
      </p:sp>
      <p:sp>
        <p:nvSpPr>
          <p:cNvPr id="4101" name="TextBox 8"/>
          <p:cNvSpPr txBox="1">
            <a:spLocks noChangeArrowheads="1"/>
          </p:cNvSpPr>
          <p:nvPr/>
        </p:nvSpPr>
        <p:spPr bwMode="auto">
          <a:xfrm>
            <a:off x="8540496" y="4726698"/>
            <a:ext cx="2289899" cy="103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182" b="1" u="sng" dirty="0"/>
              <a:t>Submitted To-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909" dirty="0"/>
              <a:t>D</a:t>
            </a:r>
            <a:r>
              <a:rPr lang="en-US" altLang="en-US" sz="1909" dirty="0" smtClean="0"/>
              <a:t>r</a:t>
            </a:r>
            <a:r>
              <a:rPr lang="en-US" altLang="en-US" sz="1909" dirty="0"/>
              <a:t>. Amber Tiwari   </a:t>
            </a:r>
            <a:endParaRPr lang="en-IN" altLang="en-US" sz="1909" dirty="0"/>
          </a:p>
        </p:txBody>
      </p:sp>
      <p:pic>
        <p:nvPicPr>
          <p:cNvPr id="4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4" t="21545" r="-165" b="25516"/>
          <a:stretch>
            <a:fillRect/>
          </a:stretch>
        </p:blipFill>
        <p:spPr bwMode="auto">
          <a:xfrm>
            <a:off x="10467360" y="0"/>
            <a:ext cx="1724640" cy="143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7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Winter Glisten" pitchFamily="50" charset="0"/>
              </a:rPr>
              <a:t>Purpose </a:t>
            </a:r>
            <a:endParaRPr lang="en-IN" sz="6000" b="1" dirty="0">
              <a:latin typeface="Winter Glisten" pitchFamily="50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Winter Glisten" pitchFamily="50" charset="0"/>
              </a:rPr>
              <a:t>Objectives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To know </a:t>
            </a:r>
            <a:r>
              <a:rPr lang="en-US" sz="2400" dirty="0"/>
              <a:t>the value of money at very early stage rather spending like any other kid on the street.</a:t>
            </a:r>
            <a:endParaRPr lang="en-IN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Winter Glisten" pitchFamily="50" charset="0"/>
              </a:rPr>
              <a:t>Learning outcomes </a:t>
            </a:r>
            <a:endParaRPr lang="en-IN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/>
              <a:t>You will never have any financial burden for sure at early age since you're needs will be minimal at that moment.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5861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 smtClean="0">
                <a:latin typeface="Winter Glisten" pitchFamily="50" charset="0"/>
              </a:rPr>
              <a:t>How did I earn?</a:t>
            </a:r>
            <a:endParaRPr lang="en-IN" sz="5400" b="1" dirty="0">
              <a:latin typeface="Winter Glisten" pitchFamily="50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3653" y="995363"/>
            <a:ext cx="2190085" cy="4873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Made a bracelet out of rubber band.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costed me around 15 </a:t>
            </a:r>
            <a:r>
              <a:rPr lang="en-US" dirty="0"/>
              <a:t>R</a:t>
            </a:r>
            <a:r>
              <a:rPr lang="en-US" dirty="0" smtClean="0"/>
              <a:t>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sold it for 150 </a:t>
            </a:r>
            <a:r>
              <a:rPr lang="en-US" dirty="0"/>
              <a:t>R</a:t>
            </a:r>
            <a:r>
              <a:rPr lang="en-US" dirty="0" smtClean="0"/>
              <a:t>s.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738" y="2590848"/>
            <a:ext cx="3744432" cy="16826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61" y="44159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4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95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Rockwell</vt:lpstr>
      <vt:lpstr>Winter Glisten</vt:lpstr>
      <vt:lpstr>Office Theme</vt:lpstr>
      <vt:lpstr>PowerPoint Presentation</vt:lpstr>
      <vt:lpstr>Purpose </vt:lpstr>
      <vt:lpstr>How did I earn?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triphmailone@gmail.com</dc:creator>
  <cp:lastModifiedBy>triphmailone@gmail.com</cp:lastModifiedBy>
  <cp:revision>3</cp:revision>
  <dcterms:created xsi:type="dcterms:W3CDTF">2022-12-23T07:03:14Z</dcterms:created>
  <dcterms:modified xsi:type="dcterms:W3CDTF">2022-12-23T07:13:51Z</dcterms:modified>
</cp:coreProperties>
</file>