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 id="261" r:id="rId5"/>
    <p:sldId id="262" r:id="rId6"/>
    <p:sldId id="257" r:id="rId7"/>
    <p:sldId id="258" r:id="rId8"/>
    <p:sldId id="263" r:id="rId9"/>
    <p:sldId id="269" r:id="rId10"/>
    <p:sldId id="264" r:id="rId11"/>
    <p:sldId id="271" r:id="rId12"/>
    <p:sldId id="273" r:id="rId13"/>
    <p:sldId id="274" r:id="rId14"/>
    <p:sldId id="275" r:id="rId15"/>
    <p:sldId id="268" r:id="rId16"/>
    <p:sldId id="267" r:id="rId17"/>
    <p:sldId id="276" r:id="rId18"/>
    <p:sldId id="277" r:id="rId19"/>
    <p:sldId id="259" r:id="rId20"/>
    <p:sldId id="265"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492A6-B09D-411A-8F7C-84C3FB164CD6}" v="3196" dt="2023-07-15T18:06:18.472"/>
    <p1510:client id="{F7132C3F-4D2B-4A04-9656-9E4472CF38CF}" v="213" dt="2023-07-14T14:56:01.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A2E24-4389-41EA-BAE0-1B376A99F4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9AAB7A-F1AB-4A19-9C12-BB8713FC4412}">
      <dgm:prSet/>
      <dgm:spPr/>
      <dgm:t>
        <a:bodyPr/>
        <a:lstStyle/>
        <a:p>
          <a:r>
            <a:rPr lang="en-US"/>
            <a:t>Conduct a survey for the following scenarios, such as manufacturing problems, diet problems, transportation problems, allocation problems etc. </a:t>
          </a:r>
        </a:p>
      </dgm:t>
    </dgm:pt>
    <dgm:pt modelId="{EF9BE00A-DCB5-46A3-81AF-91797BC2775D}" type="parTrans" cxnId="{F0086A09-7D83-4A77-9058-4369DCB02FA3}">
      <dgm:prSet/>
      <dgm:spPr/>
      <dgm:t>
        <a:bodyPr/>
        <a:lstStyle/>
        <a:p>
          <a:endParaRPr lang="en-US"/>
        </a:p>
      </dgm:t>
    </dgm:pt>
    <dgm:pt modelId="{BF4884ED-D7CD-46E2-AE8D-984728FE9C8F}" type="sibTrans" cxnId="{F0086A09-7D83-4A77-9058-4369DCB02FA3}">
      <dgm:prSet/>
      <dgm:spPr/>
      <dgm:t>
        <a:bodyPr/>
        <a:lstStyle/>
        <a:p>
          <a:endParaRPr lang="en-US"/>
        </a:p>
      </dgm:t>
    </dgm:pt>
    <dgm:pt modelId="{4D95C244-B8FC-4F42-9A41-39FA58187B8B}">
      <dgm:prSet/>
      <dgm:spPr/>
      <dgm:t>
        <a:bodyPr/>
        <a:lstStyle/>
        <a:p>
          <a:r>
            <a:rPr lang="en-US"/>
            <a:t>Construct the required equation and find optimal solutions using linear programming methods. ( Minimum 3 equations must be obtained.)</a:t>
          </a:r>
        </a:p>
      </dgm:t>
    </dgm:pt>
    <dgm:pt modelId="{A3BA743E-3E28-4EBB-981D-CE175D2E010A}" type="parTrans" cxnId="{0DD4DCF7-527A-4B06-8B0C-074A2ABD7398}">
      <dgm:prSet/>
      <dgm:spPr/>
      <dgm:t>
        <a:bodyPr/>
        <a:lstStyle/>
        <a:p>
          <a:endParaRPr lang="en-US"/>
        </a:p>
      </dgm:t>
    </dgm:pt>
    <dgm:pt modelId="{0015D2C6-C28A-4495-84DE-3163225E1967}" type="sibTrans" cxnId="{0DD4DCF7-527A-4B06-8B0C-074A2ABD7398}">
      <dgm:prSet/>
      <dgm:spPr/>
      <dgm:t>
        <a:bodyPr/>
        <a:lstStyle/>
        <a:p>
          <a:endParaRPr lang="en-US"/>
        </a:p>
      </dgm:t>
    </dgm:pt>
    <dgm:pt modelId="{01CA69DC-98D5-47D0-853B-46616B6A38F9}">
      <dgm:prSet/>
      <dgm:spPr/>
      <dgm:t>
        <a:bodyPr/>
        <a:lstStyle/>
        <a:p>
          <a:r>
            <a:rPr lang="en-US"/>
            <a:t>The optimal value can be either the maximum value or the minimum value.</a:t>
          </a:r>
        </a:p>
      </dgm:t>
    </dgm:pt>
    <dgm:pt modelId="{38A5C977-2CA8-454F-9CF5-8120F62A9A48}" type="parTrans" cxnId="{284E6482-5739-4251-89E8-5A25B0378715}">
      <dgm:prSet/>
      <dgm:spPr/>
      <dgm:t>
        <a:bodyPr/>
        <a:lstStyle/>
        <a:p>
          <a:endParaRPr lang="en-US"/>
        </a:p>
      </dgm:t>
    </dgm:pt>
    <dgm:pt modelId="{0FEDAC51-9EA7-45B6-B0AE-033A6EABF546}" type="sibTrans" cxnId="{284E6482-5739-4251-89E8-5A25B0378715}">
      <dgm:prSet/>
      <dgm:spPr/>
      <dgm:t>
        <a:bodyPr/>
        <a:lstStyle/>
        <a:p>
          <a:endParaRPr lang="en-US"/>
        </a:p>
      </dgm:t>
    </dgm:pt>
    <dgm:pt modelId="{FF853FC3-1087-49FF-A254-7F29CADDC5D7}" type="pres">
      <dgm:prSet presAssocID="{14EA2E24-4389-41EA-BAE0-1B376A99F425}" presName="root" presStyleCnt="0">
        <dgm:presLayoutVars>
          <dgm:dir/>
          <dgm:resizeHandles val="exact"/>
        </dgm:presLayoutVars>
      </dgm:prSet>
      <dgm:spPr/>
    </dgm:pt>
    <dgm:pt modelId="{6DAD72A1-E08D-4AC4-B0E5-EF7B73B10B41}" type="pres">
      <dgm:prSet presAssocID="{7F9AAB7A-F1AB-4A19-9C12-BB8713FC4412}" presName="compNode" presStyleCnt="0"/>
      <dgm:spPr/>
    </dgm:pt>
    <dgm:pt modelId="{11C943E9-FDD3-42F4-8FF3-182E3159F429}" type="pres">
      <dgm:prSet presAssocID="{7F9AAB7A-F1AB-4A19-9C12-BB8713FC4412}" presName="bgRect" presStyleLbl="bgShp" presStyleIdx="0" presStyleCnt="3"/>
      <dgm:spPr/>
    </dgm:pt>
    <dgm:pt modelId="{5C1B3661-AD8A-45DC-85E2-0939181D3CA4}" type="pres">
      <dgm:prSet presAssocID="{7F9AAB7A-F1AB-4A19-9C12-BB8713FC44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F082350D-F747-4E92-B5DF-CCE63CC64C24}" type="pres">
      <dgm:prSet presAssocID="{7F9AAB7A-F1AB-4A19-9C12-BB8713FC4412}" presName="spaceRect" presStyleCnt="0"/>
      <dgm:spPr/>
    </dgm:pt>
    <dgm:pt modelId="{2AE9358B-5954-403E-A8CE-19D8A31F3866}" type="pres">
      <dgm:prSet presAssocID="{7F9AAB7A-F1AB-4A19-9C12-BB8713FC4412}" presName="parTx" presStyleLbl="revTx" presStyleIdx="0" presStyleCnt="3">
        <dgm:presLayoutVars>
          <dgm:chMax val="0"/>
          <dgm:chPref val="0"/>
        </dgm:presLayoutVars>
      </dgm:prSet>
      <dgm:spPr/>
    </dgm:pt>
    <dgm:pt modelId="{F075F62C-87C9-42DF-A24F-2494AAC4A9ED}" type="pres">
      <dgm:prSet presAssocID="{BF4884ED-D7CD-46E2-AE8D-984728FE9C8F}" presName="sibTrans" presStyleCnt="0"/>
      <dgm:spPr/>
    </dgm:pt>
    <dgm:pt modelId="{F95FFD9E-BF38-4E05-8504-30F3B43672CC}" type="pres">
      <dgm:prSet presAssocID="{4D95C244-B8FC-4F42-9A41-39FA58187B8B}" presName="compNode" presStyleCnt="0"/>
      <dgm:spPr/>
    </dgm:pt>
    <dgm:pt modelId="{6590C565-B486-46EA-AD11-3C9F0E616767}" type="pres">
      <dgm:prSet presAssocID="{4D95C244-B8FC-4F42-9A41-39FA58187B8B}" presName="bgRect" presStyleLbl="bgShp" presStyleIdx="1" presStyleCnt="3"/>
      <dgm:spPr/>
    </dgm:pt>
    <dgm:pt modelId="{A578475F-207A-48E2-ADD1-A11A45F1F3EA}" type="pres">
      <dgm:prSet presAssocID="{4D95C244-B8FC-4F42-9A41-39FA58187B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6B33BA9E-D201-46FB-B7F0-6B60B240A340}" type="pres">
      <dgm:prSet presAssocID="{4D95C244-B8FC-4F42-9A41-39FA58187B8B}" presName="spaceRect" presStyleCnt="0"/>
      <dgm:spPr/>
    </dgm:pt>
    <dgm:pt modelId="{68F67794-61EE-425E-876F-89AC9CB67F16}" type="pres">
      <dgm:prSet presAssocID="{4D95C244-B8FC-4F42-9A41-39FA58187B8B}" presName="parTx" presStyleLbl="revTx" presStyleIdx="1" presStyleCnt="3">
        <dgm:presLayoutVars>
          <dgm:chMax val="0"/>
          <dgm:chPref val="0"/>
        </dgm:presLayoutVars>
      </dgm:prSet>
      <dgm:spPr/>
    </dgm:pt>
    <dgm:pt modelId="{651738D3-7F84-4882-BA9A-1968E65E3B88}" type="pres">
      <dgm:prSet presAssocID="{0015D2C6-C28A-4495-84DE-3163225E1967}" presName="sibTrans" presStyleCnt="0"/>
      <dgm:spPr/>
    </dgm:pt>
    <dgm:pt modelId="{CF33F310-AEC8-483F-B3C3-C9D19873EFFE}" type="pres">
      <dgm:prSet presAssocID="{01CA69DC-98D5-47D0-853B-46616B6A38F9}" presName="compNode" presStyleCnt="0"/>
      <dgm:spPr/>
    </dgm:pt>
    <dgm:pt modelId="{F175AC2A-44AC-432B-AAE6-8AF8D9F16BBE}" type="pres">
      <dgm:prSet presAssocID="{01CA69DC-98D5-47D0-853B-46616B6A38F9}" presName="bgRect" presStyleLbl="bgShp" presStyleIdx="2" presStyleCnt="3"/>
      <dgm:spPr/>
    </dgm:pt>
    <dgm:pt modelId="{073F2593-1ED3-405F-B92D-F7E0BF767C9C}" type="pres">
      <dgm:prSet presAssocID="{01CA69DC-98D5-47D0-853B-46616B6A38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ADE706BB-3584-46F2-9EF1-1E7F6FB5AF7B}" type="pres">
      <dgm:prSet presAssocID="{01CA69DC-98D5-47D0-853B-46616B6A38F9}" presName="spaceRect" presStyleCnt="0"/>
      <dgm:spPr/>
    </dgm:pt>
    <dgm:pt modelId="{8B78251B-8EEE-422E-813E-FE9C589D0D6D}" type="pres">
      <dgm:prSet presAssocID="{01CA69DC-98D5-47D0-853B-46616B6A38F9}" presName="parTx" presStyleLbl="revTx" presStyleIdx="2" presStyleCnt="3">
        <dgm:presLayoutVars>
          <dgm:chMax val="0"/>
          <dgm:chPref val="0"/>
        </dgm:presLayoutVars>
      </dgm:prSet>
      <dgm:spPr/>
    </dgm:pt>
  </dgm:ptLst>
  <dgm:cxnLst>
    <dgm:cxn modelId="{F0086A09-7D83-4A77-9058-4369DCB02FA3}" srcId="{14EA2E24-4389-41EA-BAE0-1B376A99F425}" destId="{7F9AAB7A-F1AB-4A19-9C12-BB8713FC4412}" srcOrd="0" destOrd="0" parTransId="{EF9BE00A-DCB5-46A3-81AF-91797BC2775D}" sibTransId="{BF4884ED-D7CD-46E2-AE8D-984728FE9C8F}"/>
    <dgm:cxn modelId="{6D377720-A143-40B1-AB47-251EF8A77F3D}" type="presOf" srcId="{4D95C244-B8FC-4F42-9A41-39FA58187B8B}" destId="{68F67794-61EE-425E-876F-89AC9CB67F16}" srcOrd="0" destOrd="0" presId="urn:microsoft.com/office/officeart/2018/2/layout/IconVerticalSolidList"/>
    <dgm:cxn modelId="{85182C43-983A-45C6-A3ED-4618E96F3A87}" type="presOf" srcId="{01CA69DC-98D5-47D0-853B-46616B6A38F9}" destId="{8B78251B-8EEE-422E-813E-FE9C589D0D6D}" srcOrd="0" destOrd="0" presId="urn:microsoft.com/office/officeart/2018/2/layout/IconVerticalSolidList"/>
    <dgm:cxn modelId="{284E6482-5739-4251-89E8-5A25B0378715}" srcId="{14EA2E24-4389-41EA-BAE0-1B376A99F425}" destId="{01CA69DC-98D5-47D0-853B-46616B6A38F9}" srcOrd="2" destOrd="0" parTransId="{38A5C977-2CA8-454F-9CF5-8120F62A9A48}" sibTransId="{0FEDAC51-9EA7-45B6-B0AE-033A6EABF546}"/>
    <dgm:cxn modelId="{483C6ADD-6C68-4C91-8C4D-08E3CE400534}" type="presOf" srcId="{7F9AAB7A-F1AB-4A19-9C12-BB8713FC4412}" destId="{2AE9358B-5954-403E-A8CE-19D8A31F3866}" srcOrd="0" destOrd="0" presId="urn:microsoft.com/office/officeart/2018/2/layout/IconVerticalSolidList"/>
    <dgm:cxn modelId="{0DD4DCF7-527A-4B06-8B0C-074A2ABD7398}" srcId="{14EA2E24-4389-41EA-BAE0-1B376A99F425}" destId="{4D95C244-B8FC-4F42-9A41-39FA58187B8B}" srcOrd="1" destOrd="0" parTransId="{A3BA743E-3E28-4EBB-981D-CE175D2E010A}" sibTransId="{0015D2C6-C28A-4495-84DE-3163225E1967}"/>
    <dgm:cxn modelId="{E0F7DFFF-08AE-440E-AAFD-3260A803E91B}" type="presOf" srcId="{14EA2E24-4389-41EA-BAE0-1B376A99F425}" destId="{FF853FC3-1087-49FF-A254-7F29CADDC5D7}" srcOrd="0" destOrd="0" presId="urn:microsoft.com/office/officeart/2018/2/layout/IconVerticalSolidList"/>
    <dgm:cxn modelId="{2DF41DFF-3CBB-499D-A6FC-C49BA52CF54D}" type="presParOf" srcId="{FF853FC3-1087-49FF-A254-7F29CADDC5D7}" destId="{6DAD72A1-E08D-4AC4-B0E5-EF7B73B10B41}" srcOrd="0" destOrd="0" presId="urn:microsoft.com/office/officeart/2018/2/layout/IconVerticalSolidList"/>
    <dgm:cxn modelId="{1753C30B-05B0-4D05-9CDD-3633DFB95618}" type="presParOf" srcId="{6DAD72A1-E08D-4AC4-B0E5-EF7B73B10B41}" destId="{11C943E9-FDD3-42F4-8FF3-182E3159F429}" srcOrd="0" destOrd="0" presId="urn:microsoft.com/office/officeart/2018/2/layout/IconVerticalSolidList"/>
    <dgm:cxn modelId="{DDC7FF0E-B6FC-4CA3-8737-F6DD82F16E89}" type="presParOf" srcId="{6DAD72A1-E08D-4AC4-B0E5-EF7B73B10B41}" destId="{5C1B3661-AD8A-45DC-85E2-0939181D3CA4}" srcOrd="1" destOrd="0" presId="urn:microsoft.com/office/officeart/2018/2/layout/IconVerticalSolidList"/>
    <dgm:cxn modelId="{FC2E7FDD-DD9B-4B59-88AC-6984C257A2CE}" type="presParOf" srcId="{6DAD72A1-E08D-4AC4-B0E5-EF7B73B10B41}" destId="{F082350D-F747-4E92-B5DF-CCE63CC64C24}" srcOrd="2" destOrd="0" presId="urn:microsoft.com/office/officeart/2018/2/layout/IconVerticalSolidList"/>
    <dgm:cxn modelId="{F257516A-C381-4C68-888B-FB7917392B7B}" type="presParOf" srcId="{6DAD72A1-E08D-4AC4-B0E5-EF7B73B10B41}" destId="{2AE9358B-5954-403E-A8CE-19D8A31F3866}" srcOrd="3" destOrd="0" presId="urn:microsoft.com/office/officeart/2018/2/layout/IconVerticalSolidList"/>
    <dgm:cxn modelId="{7C42E715-FAAE-4073-8A17-E58F5EA8BC7B}" type="presParOf" srcId="{FF853FC3-1087-49FF-A254-7F29CADDC5D7}" destId="{F075F62C-87C9-42DF-A24F-2494AAC4A9ED}" srcOrd="1" destOrd="0" presId="urn:microsoft.com/office/officeart/2018/2/layout/IconVerticalSolidList"/>
    <dgm:cxn modelId="{F4343C07-32A4-4D60-B0DD-E06B5F29D4B4}" type="presParOf" srcId="{FF853FC3-1087-49FF-A254-7F29CADDC5D7}" destId="{F95FFD9E-BF38-4E05-8504-30F3B43672CC}" srcOrd="2" destOrd="0" presId="urn:microsoft.com/office/officeart/2018/2/layout/IconVerticalSolidList"/>
    <dgm:cxn modelId="{756CA049-C41D-4AF6-A8E5-416FDBB867B1}" type="presParOf" srcId="{F95FFD9E-BF38-4E05-8504-30F3B43672CC}" destId="{6590C565-B486-46EA-AD11-3C9F0E616767}" srcOrd="0" destOrd="0" presId="urn:microsoft.com/office/officeart/2018/2/layout/IconVerticalSolidList"/>
    <dgm:cxn modelId="{EC15557C-632F-4D27-84EE-731BAB86292C}" type="presParOf" srcId="{F95FFD9E-BF38-4E05-8504-30F3B43672CC}" destId="{A578475F-207A-48E2-ADD1-A11A45F1F3EA}" srcOrd="1" destOrd="0" presId="urn:microsoft.com/office/officeart/2018/2/layout/IconVerticalSolidList"/>
    <dgm:cxn modelId="{B93249B8-49D0-447E-AFC5-33BCF4FED7DD}" type="presParOf" srcId="{F95FFD9E-BF38-4E05-8504-30F3B43672CC}" destId="{6B33BA9E-D201-46FB-B7F0-6B60B240A340}" srcOrd="2" destOrd="0" presId="urn:microsoft.com/office/officeart/2018/2/layout/IconVerticalSolidList"/>
    <dgm:cxn modelId="{FF19953B-402F-4C6A-9021-8A9AEBD861F2}" type="presParOf" srcId="{F95FFD9E-BF38-4E05-8504-30F3B43672CC}" destId="{68F67794-61EE-425E-876F-89AC9CB67F16}" srcOrd="3" destOrd="0" presId="urn:microsoft.com/office/officeart/2018/2/layout/IconVerticalSolidList"/>
    <dgm:cxn modelId="{987D4FD2-3D88-497E-B3F3-049D1950235D}" type="presParOf" srcId="{FF853FC3-1087-49FF-A254-7F29CADDC5D7}" destId="{651738D3-7F84-4882-BA9A-1968E65E3B88}" srcOrd="3" destOrd="0" presId="urn:microsoft.com/office/officeart/2018/2/layout/IconVerticalSolidList"/>
    <dgm:cxn modelId="{6BF4E585-CA21-494F-80A4-6C78CFB0FCB2}" type="presParOf" srcId="{FF853FC3-1087-49FF-A254-7F29CADDC5D7}" destId="{CF33F310-AEC8-483F-B3C3-C9D19873EFFE}" srcOrd="4" destOrd="0" presId="urn:microsoft.com/office/officeart/2018/2/layout/IconVerticalSolidList"/>
    <dgm:cxn modelId="{0903F68B-258E-4EFC-8CF2-EEE96AB53D42}" type="presParOf" srcId="{CF33F310-AEC8-483F-B3C3-C9D19873EFFE}" destId="{F175AC2A-44AC-432B-AAE6-8AF8D9F16BBE}" srcOrd="0" destOrd="0" presId="urn:microsoft.com/office/officeart/2018/2/layout/IconVerticalSolidList"/>
    <dgm:cxn modelId="{F5B82F7E-CFD7-4CA9-85AC-F20841A2735F}" type="presParOf" srcId="{CF33F310-AEC8-483F-B3C3-C9D19873EFFE}" destId="{073F2593-1ED3-405F-B92D-F7E0BF767C9C}" srcOrd="1" destOrd="0" presId="urn:microsoft.com/office/officeart/2018/2/layout/IconVerticalSolidList"/>
    <dgm:cxn modelId="{EDAB191A-8995-4E63-B862-10907F1E9120}" type="presParOf" srcId="{CF33F310-AEC8-483F-B3C3-C9D19873EFFE}" destId="{ADE706BB-3584-46F2-9EF1-1E7F6FB5AF7B}" srcOrd="2" destOrd="0" presId="urn:microsoft.com/office/officeart/2018/2/layout/IconVerticalSolidList"/>
    <dgm:cxn modelId="{444A8383-15F7-4838-8B67-D9574BA17815}" type="presParOf" srcId="{CF33F310-AEC8-483F-B3C3-C9D19873EFFE}" destId="{8B78251B-8EEE-422E-813E-FE9C589D0D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55CA69-B241-47BB-B681-4C2634BB3430}"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C7D2CC7-3B4D-46D9-92CC-36208208871A}">
      <dgm:prSet/>
      <dgm:spPr/>
      <dgm:t>
        <a:bodyPr/>
        <a:lstStyle/>
        <a:p>
          <a:r>
            <a:rPr lang="en-US"/>
            <a:t>Understand the concept</a:t>
          </a:r>
          <a:br>
            <a:rPr lang="en-US"/>
          </a:br>
          <a:r>
            <a:rPr lang="en-US"/>
            <a:t>of linear programming</a:t>
          </a:r>
          <a:br>
            <a:rPr lang="en-US"/>
          </a:br>
          <a:r>
            <a:rPr lang="en-US"/>
            <a:t>and its applications in</a:t>
          </a:r>
          <a:br>
            <a:rPr lang="en-US"/>
          </a:br>
          <a:r>
            <a:rPr lang="en-US"/>
            <a:t>practical life and</a:t>
          </a:r>
          <a:br>
            <a:rPr lang="en-US"/>
          </a:br>
          <a:r>
            <a:rPr lang="en-US"/>
            <a:t>business.</a:t>
          </a:r>
        </a:p>
      </dgm:t>
    </dgm:pt>
    <dgm:pt modelId="{36DAB727-3F84-4BD3-9A70-F23F9161EF7B}" type="parTrans" cxnId="{C7B0EA76-F816-4496-A5CC-4F2A46B0A818}">
      <dgm:prSet/>
      <dgm:spPr/>
      <dgm:t>
        <a:bodyPr/>
        <a:lstStyle/>
        <a:p>
          <a:endParaRPr lang="en-US"/>
        </a:p>
      </dgm:t>
    </dgm:pt>
    <dgm:pt modelId="{2461AFE0-73DD-465C-917A-0B618B284635}" type="sibTrans" cxnId="{C7B0EA76-F816-4496-A5CC-4F2A46B0A818}">
      <dgm:prSet/>
      <dgm:spPr/>
      <dgm:t>
        <a:bodyPr/>
        <a:lstStyle/>
        <a:p>
          <a:endParaRPr lang="en-US"/>
        </a:p>
      </dgm:t>
    </dgm:pt>
    <dgm:pt modelId="{FA17A00F-5A14-4558-839D-2DF61F1EC52F}">
      <dgm:prSet/>
      <dgm:spPr/>
      <dgm:t>
        <a:bodyPr/>
        <a:lstStyle/>
        <a:p>
          <a:r>
            <a:rPr lang="en-US"/>
            <a:t>Linear programming is used to find the best or optimal solution to a problem that requires a decision or set of decisions about how best to use a set of limited resources to achieve a state goal of objectives.</a:t>
          </a:r>
          <a:br>
            <a:rPr lang="en-US"/>
          </a:br>
          <a:endParaRPr lang="en-US"/>
        </a:p>
      </dgm:t>
    </dgm:pt>
    <dgm:pt modelId="{CFA7DDD2-E3DE-4D6C-9774-B62A11399D3B}" type="parTrans" cxnId="{CD7F74D1-4A4C-4DDC-94BE-599824089802}">
      <dgm:prSet/>
      <dgm:spPr/>
      <dgm:t>
        <a:bodyPr/>
        <a:lstStyle/>
        <a:p>
          <a:endParaRPr lang="en-US"/>
        </a:p>
      </dgm:t>
    </dgm:pt>
    <dgm:pt modelId="{0038ADB1-BF33-4130-8D17-A560203E217F}" type="sibTrans" cxnId="{CD7F74D1-4A4C-4DDC-94BE-599824089802}">
      <dgm:prSet/>
      <dgm:spPr/>
      <dgm:t>
        <a:bodyPr/>
        <a:lstStyle/>
        <a:p>
          <a:endParaRPr lang="en-US"/>
        </a:p>
      </dgm:t>
    </dgm:pt>
    <dgm:pt modelId="{568BDE18-8C93-42A3-9D4A-57E9EB630C03}" type="pres">
      <dgm:prSet presAssocID="{9955CA69-B241-47BB-B681-4C2634BB3430}" presName="root" presStyleCnt="0">
        <dgm:presLayoutVars>
          <dgm:dir/>
          <dgm:resizeHandles val="exact"/>
        </dgm:presLayoutVars>
      </dgm:prSet>
      <dgm:spPr/>
    </dgm:pt>
    <dgm:pt modelId="{49072580-4ABA-4158-8521-6EF79F1589E4}" type="pres">
      <dgm:prSet presAssocID="{CC7D2CC7-3B4D-46D9-92CC-36208208871A}" presName="compNode" presStyleCnt="0"/>
      <dgm:spPr/>
    </dgm:pt>
    <dgm:pt modelId="{9F53F976-998D-4C89-B53A-5E47E03C5EAB}" type="pres">
      <dgm:prSet presAssocID="{CC7D2CC7-3B4D-46D9-92CC-36208208871A}" presName="bgRect" presStyleLbl="bgShp" presStyleIdx="0" presStyleCnt="2"/>
      <dgm:spPr/>
    </dgm:pt>
    <dgm:pt modelId="{B41912E7-F0E3-4A58-B02C-BAFA84789C1E}" type="pres">
      <dgm:prSet presAssocID="{CC7D2CC7-3B4D-46D9-92CC-3620820887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D593056-FE68-4C2C-929E-F97B1854F4C5}" type="pres">
      <dgm:prSet presAssocID="{CC7D2CC7-3B4D-46D9-92CC-36208208871A}" presName="spaceRect" presStyleCnt="0"/>
      <dgm:spPr/>
    </dgm:pt>
    <dgm:pt modelId="{E88DB6FE-E73C-41C3-9A58-42FAD11FEDEE}" type="pres">
      <dgm:prSet presAssocID="{CC7D2CC7-3B4D-46D9-92CC-36208208871A}" presName="parTx" presStyleLbl="revTx" presStyleIdx="0" presStyleCnt="2">
        <dgm:presLayoutVars>
          <dgm:chMax val="0"/>
          <dgm:chPref val="0"/>
        </dgm:presLayoutVars>
      </dgm:prSet>
      <dgm:spPr/>
    </dgm:pt>
    <dgm:pt modelId="{93831FA3-DE80-495E-85FD-A5E0ED7CF6C3}" type="pres">
      <dgm:prSet presAssocID="{2461AFE0-73DD-465C-917A-0B618B284635}" presName="sibTrans" presStyleCnt="0"/>
      <dgm:spPr/>
    </dgm:pt>
    <dgm:pt modelId="{A14012A2-9FFE-45D3-9A35-EA949C414BC8}" type="pres">
      <dgm:prSet presAssocID="{FA17A00F-5A14-4558-839D-2DF61F1EC52F}" presName="compNode" presStyleCnt="0"/>
      <dgm:spPr/>
    </dgm:pt>
    <dgm:pt modelId="{EF782121-A8EB-4765-8D3C-882B0AE7A96D}" type="pres">
      <dgm:prSet presAssocID="{FA17A00F-5A14-4558-839D-2DF61F1EC52F}" presName="bgRect" presStyleLbl="bgShp" presStyleIdx="1" presStyleCnt="2"/>
      <dgm:spPr/>
    </dgm:pt>
    <dgm:pt modelId="{8C6DFD5F-B432-4EEE-82C1-1E55450EA35B}" type="pres">
      <dgm:prSet presAssocID="{FA17A00F-5A14-4558-839D-2DF61F1EC5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E7B20C6-7677-45E1-A1DA-9E6E0F6DF731}" type="pres">
      <dgm:prSet presAssocID="{FA17A00F-5A14-4558-839D-2DF61F1EC52F}" presName="spaceRect" presStyleCnt="0"/>
      <dgm:spPr/>
    </dgm:pt>
    <dgm:pt modelId="{3480D907-6709-4167-A52D-8D28556212E3}" type="pres">
      <dgm:prSet presAssocID="{FA17A00F-5A14-4558-839D-2DF61F1EC52F}" presName="parTx" presStyleLbl="revTx" presStyleIdx="1" presStyleCnt="2">
        <dgm:presLayoutVars>
          <dgm:chMax val="0"/>
          <dgm:chPref val="0"/>
        </dgm:presLayoutVars>
      </dgm:prSet>
      <dgm:spPr/>
    </dgm:pt>
  </dgm:ptLst>
  <dgm:cxnLst>
    <dgm:cxn modelId="{54582255-1F85-4057-B3EA-39A4F17DA1A3}" type="presOf" srcId="{CC7D2CC7-3B4D-46D9-92CC-36208208871A}" destId="{E88DB6FE-E73C-41C3-9A58-42FAD11FEDEE}" srcOrd="0" destOrd="0" presId="urn:microsoft.com/office/officeart/2018/2/layout/IconVerticalSolidList"/>
    <dgm:cxn modelId="{C7B0EA76-F816-4496-A5CC-4F2A46B0A818}" srcId="{9955CA69-B241-47BB-B681-4C2634BB3430}" destId="{CC7D2CC7-3B4D-46D9-92CC-36208208871A}" srcOrd="0" destOrd="0" parTransId="{36DAB727-3F84-4BD3-9A70-F23F9161EF7B}" sibTransId="{2461AFE0-73DD-465C-917A-0B618B284635}"/>
    <dgm:cxn modelId="{846FB7C4-DD2E-493A-B617-06322E987DFB}" type="presOf" srcId="{9955CA69-B241-47BB-B681-4C2634BB3430}" destId="{568BDE18-8C93-42A3-9D4A-57E9EB630C03}" srcOrd="0" destOrd="0" presId="urn:microsoft.com/office/officeart/2018/2/layout/IconVerticalSolidList"/>
    <dgm:cxn modelId="{CD7F74D1-4A4C-4DDC-94BE-599824089802}" srcId="{9955CA69-B241-47BB-B681-4C2634BB3430}" destId="{FA17A00F-5A14-4558-839D-2DF61F1EC52F}" srcOrd="1" destOrd="0" parTransId="{CFA7DDD2-E3DE-4D6C-9774-B62A11399D3B}" sibTransId="{0038ADB1-BF33-4130-8D17-A560203E217F}"/>
    <dgm:cxn modelId="{7CCB9FFC-A9BD-4B33-B730-EA1D2900DF70}" type="presOf" srcId="{FA17A00F-5A14-4558-839D-2DF61F1EC52F}" destId="{3480D907-6709-4167-A52D-8D28556212E3}" srcOrd="0" destOrd="0" presId="urn:microsoft.com/office/officeart/2018/2/layout/IconVerticalSolidList"/>
    <dgm:cxn modelId="{5F8E0083-3555-4C59-898A-F800CB32EEF1}" type="presParOf" srcId="{568BDE18-8C93-42A3-9D4A-57E9EB630C03}" destId="{49072580-4ABA-4158-8521-6EF79F1589E4}" srcOrd="0" destOrd="0" presId="urn:microsoft.com/office/officeart/2018/2/layout/IconVerticalSolidList"/>
    <dgm:cxn modelId="{0BEC22AB-4A3B-403E-9FBC-D076B3381789}" type="presParOf" srcId="{49072580-4ABA-4158-8521-6EF79F1589E4}" destId="{9F53F976-998D-4C89-B53A-5E47E03C5EAB}" srcOrd="0" destOrd="0" presId="urn:microsoft.com/office/officeart/2018/2/layout/IconVerticalSolidList"/>
    <dgm:cxn modelId="{B661A0BC-E9CD-49B5-A5A2-50557D3D2A0E}" type="presParOf" srcId="{49072580-4ABA-4158-8521-6EF79F1589E4}" destId="{B41912E7-F0E3-4A58-B02C-BAFA84789C1E}" srcOrd="1" destOrd="0" presId="urn:microsoft.com/office/officeart/2018/2/layout/IconVerticalSolidList"/>
    <dgm:cxn modelId="{7B947960-CED1-4D44-B0D0-D782313F550F}" type="presParOf" srcId="{49072580-4ABA-4158-8521-6EF79F1589E4}" destId="{9D593056-FE68-4C2C-929E-F97B1854F4C5}" srcOrd="2" destOrd="0" presId="urn:microsoft.com/office/officeart/2018/2/layout/IconVerticalSolidList"/>
    <dgm:cxn modelId="{E26C2DE1-17CD-4553-8B2E-5119F6A5FA49}" type="presParOf" srcId="{49072580-4ABA-4158-8521-6EF79F1589E4}" destId="{E88DB6FE-E73C-41C3-9A58-42FAD11FEDEE}" srcOrd="3" destOrd="0" presId="urn:microsoft.com/office/officeart/2018/2/layout/IconVerticalSolidList"/>
    <dgm:cxn modelId="{EB0B88AF-D0FF-4DA7-BA05-A074D04AA92D}" type="presParOf" srcId="{568BDE18-8C93-42A3-9D4A-57E9EB630C03}" destId="{93831FA3-DE80-495E-85FD-A5E0ED7CF6C3}" srcOrd="1" destOrd="0" presId="urn:microsoft.com/office/officeart/2018/2/layout/IconVerticalSolidList"/>
    <dgm:cxn modelId="{346112AD-07B3-4884-B4A7-63CCEDBC7E8D}" type="presParOf" srcId="{568BDE18-8C93-42A3-9D4A-57E9EB630C03}" destId="{A14012A2-9FFE-45D3-9A35-EA949C414BC8}" srcOrd="2" destOrd="0" presId="urn:microsoft.com/office/officeart/2018/2/layout/IconVerticalSolidList"/>
    <dgm:cxn modelId="{8408EF6A-4D60-4E11-9B5B-E8A6E942ECD8}" type="presParOf" srcId="{A14012A2-9FFE-45D3-9A35-EA949C414BC8}" destId="{EF782121-A8EB-4765-8D3C-882B0AE7A96D}" srcOrd="0" destOrd="0" presId="urn:microsoft.com/office/officeart/2018/2/layout/IconVerticalSolidList"/>
    <dgm:cxn modelId="{FE03A34D-4E5D-48A3-B8D5-49F775CFB93F}" type="presParOf" srcId="{A14012A2-9FFE-45D3-9A35-EA949C414BC8}" destId="{8C6DFD5F-B432-4EEE-82C1-1E55450EA35B}" srcOrd="1" destOrd="0" presId="urn:microsoft.com/office/officeart/2018/2/layout/IconVerticalSolidList"/>
    <dgm:cxn modelId="{973F9BDB-AE75-4213-B363-7B473F643FA7}" type="presParOf" srcId="{A14012A2-9FFE-45D3-9A35-EA949C414BC8}" destId="{9E7B20C6-7677-45E1-A1DA-9E6E0F6DF731}" srcOrd="2" destOrd="0" presId="urn:microsoft.com/office/officeart/2018/2/layout/IconVerticalSolidList"/>
    <dgm:cxn modelId="{7C4D224B-A4B9-494F-8125-9792DC1524A0}" type="presParOf" srcId="{A14012A2-9FFE-45D3-9A35-EA949C414BC8}" destId="{3480D907-6709-4167-A52D-8D28556212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E00629-7385-4C67-AF15-C7F88AD7F55D}" type="doc">
      <dgm:prSet loTypeId="urn:microsoft.com/office/officeart/2005/8/layout/process5" loCatId="process" qsTypeId="urn:microsoft.com/office/officeart/2005/8/quickstyle/simple2" qsCatId="simple" csTypeId="urn:microsoft.com/office/officeart/2005/8/colors/colorful2" csCatId="colorful"/>
      <dgm:spPr/>
      <dgm:t>
        <a:bodyPr/>
        <a:lstStyle/>
        <a:p>
          <a:endParaRPr lang="en-US"/>
        </a:p>
      </dgm:t>
    </dgm:pt>
    <dgm:pt modelId="{C88ED273-49D7-49D2-B5E6-415A87EE9B9D}">
      <dgm:prSet/>
      <dgm:spPr/>
      <dgm:t>
        <a:bodyPr/>
        <a:lstStyle/>
        <a:p>
          <a:pPr rtl="0"/>
          <a:r>
            <a:rPr lang="en-US" dirty="0"/>
            <a:t>Step 1: Standard Form.</a:t>
          </a:r>
          <a:r>
            <a:rPr lang="en-US" dirty="0">
              <a:latin typeface="Calibri Light" panose="020F0302020204030204"/>
            </a:rPr>
            <a:t> </a:t>
          </a:r>
          <a:endParaRPr lang="en-US" dirty="0"/>
        </a:p>
      </dgm:t>
    </dgm:pt>
    <dgm:pt modelId="{8B089D0C-75FE-458C-8ADA-CB4BC8D2DF89}" type="parTrans" cxnId="{9A3497EF-E9F7-4BF1-B171-DD83087C2F49}">
      <dgm:prSet/>
      <dgm:spPr/>
      <dgm:t>
        <a:bodyPr/>
        <a:lstStyle/>
        <a:p>
          <a:endParaRPr lang="en-US"/>
        </a:p>
      </dgm:t>
    </dgm:pt>
    <dgm:pt modelId="{7093C64B-82AF-49C1-9B11-CD1F97246A3D}" type="sibTrans" cxnId="{9A3497EF-E9F7-4BF1-B171-DD83087C2F49}">
      <dgm:prSet/>
      <dgm:spPr/>
      <dgm:t>
        <a:bodyPr/>
        <a:lstStyle/>
        <a:p>
          <a:endParaRPr lang="en-US"/>
        </a:p>
      </dgm:t>
    </dgm:pt>
    <dgm:pt modelId="{DC50586C-915B-469E-9185-1E061ACEFCCD}">
      <dgm:prSet/>
      <dgm:spPr/>
      <dgm:t>
        <a:bodyPr/>
        <a:lstStyle/>
        <a:p>
          <a:pPr rtl="0"/>
          <a:r>
            <a:rPr lang="en-US" dirty="0"/>
            <a:t>Step 2: Determine Slack Variables.</a:t>
          </a:r>
          <a:r>
            <a:rPr lang="en-US" dirty="0">
              <a:latin typeface="Calibri Light" panose="020F0302020204030204"/>
            </a:rPr>
            <a:t> </a:t>
          </a:r>
          <a:endParaRPr lang="en-US" dirty="0"/>
        </a:p>
      </dgm:t>
    </dgm:pt>
    <dgm:pt modelId="{0F6E78A2-3C34-4FB8-AAA4-D8011D540BEA}" type="parTrans" cxnId="{6974B4AC-C843-4F21-AA65-5CD5D3C30BF0}">
      <dgm:prSet/>
      <dgm:spPr/>
      <dgm:t>
        <a:bodyPr/>
        <a:lstStyle/>
        <a:p>
          <a:endParaRPr lang="en-US"/>
        </a:p>
      </dgm:t>
    </dgm:pt>
    <dgm:pt modelId="{70C6A30B-1308-4F34-8D79-EFC3087BD083}" type="sibTrans" cxnId="{6974B4AC-C843-4F21-AA65-5CD5D3C30BF0}">
      <dgm:prSet/>
      <dgm:spPr/>
      <dgm:t>
        <a:bodyPr/>
        <a:lstStyle/>
        <a:p>
          <a:endParaRPr lang="en-US"/>
        </a:p>
      </dgm:t>
    </dgm:pt>
    <dgm:pt modelId="{DFB18A90-19C2-42B1-B668-8D4EC747F6E4}">
      <dgm:prSet/>
      <dgm:spPr/>
      <dgm:t>
        <a:bodyPr/>
        <a:lstStyle/>
        <a:p>
          <a:pPr rtl="0"/>
          <a:r>
            <a:rPr lang="en-US" dirty="0"/>
            <a:t>Step 3: Setting up the Tableau.</a:t>
          </a:r>
          <a:r>
            <a:rPr lang="en-US" dirty="0">
              <a:latin typeface="Calibri Light" panose="020F0302020204030204"/>
            </a:rPr>
            <a:t> </a:t>
          </a:r>
          <a:endParaRPr lang="en-US" dirty="0"/>
        </a:p>
      </dgm:t>
    </dgm:pt>
    <dgm:pt modelId="{68F75695-736E-4ABF-94C9-512CBE59EE34}" type="parTrans" cxnId="{7B7DAFF2-B029-40AB-B662-FADF90040279}">
      <dgm:prSet/>
      <dgm:spPr/>
      <dgm:t>
        <a:bodyPr/>
        <a:lstStyle/>
        <a:p>
          <a:endParaRPr lang="en-US"/>
        </a:p>
      </dgm:t>
    </dgm:pt>
    <dgm:pt modelId="{8753FEF0-7410-4E22-BF49-C5B3B49628F4}" type="sibTrans" cxnId="{7B7DAFF2-B029-40AB-B662-FADF90040279}">
      <dgm:prSet/>
      <dgm:spPr/>
      <dgm:t>
        <a:bodyPr/>
        <a:lstStyle/>
        <a:p>
          <a:endParaRPr lang="en-US"/>
        </a:p>
      </dgm:t>
    </dgm:pt>
    <dgm:pt modelId="{CBF6F0FE-7863-4B61-96D9-F691FDCAB52B}">
      <dgm:prSet/>
      <dgm:spPr/>
      <dgm:t>
        <a:bodyPr/>
        <a:lstStyle/>
        <a:p>
          <a:pPr rtl="0"/>
          <a:r>
            <a:rPr lang="en-US" dirty="0"/>
            <a:t>Step 4: Check Optimality.</a:t>
          </a:r>
          <a:r>
            <a:rPr lang="en-US" dirty="0">
              <a:latin typeface="Calibri Light" panose="020F0302020204030204"/>
            </a:rPr>
            <a:t> </a:t>
          </a:r>
          <a:endParaRPr lang="en-US" dirty="0"/>
        </a:p>
      </dgm:t>
    </dgm:pt>
    <dgm:pt modelId="{809C187E-06BB-4A71-83E3-7760305C2E5E}" type="parTrans" cxnId="{5D204A6F-7A6A-46F6-B3C3-87651C46F6AE}">
      <dgm:prSet/>
      <dgm:spPr/>
      <dgm:t>
        <a:bodyPr/>
        <a:lstStyle/>
        <a:p>
          <a:endParaRPr lang="en-US"/>
        </a:p>
      </dgm:t>
    </dgm:pt>
    <dgm:pt modelId="{E063BA82-8014-4182-A487-F42ECACD5D32}" type="sibTrans" cxnId="{5D204A6F-7A6A-46F6-B3C3-87651C46F6AE}">
      <dgm:prSet/>
      <dgm:spPr/>
      <dgm:t>
        <a:bodyPr/>
        <a:lstStyle/>
        <a:p>
          <a:endParaRPr lang="en-US"/>
        </a:p>
      </dgm:t>
    </dgm:pt>
    <dgm:pt modelId="{37950E0B-2A79-45C1-9419-7DB798F1D8A0}">
      <dgm:prSet/>
      <dgm:spPr/>
      <dgm:t>
        <a:bodyPr/>
        <a:lstStyle/>
        <a:p>
          <a:pPr rtl="0"/>
          <a:r>
            <a:rPr lang="en-US" dirty="0"/>
            <a:t>Step 5: Identify Pivot Variable.</a:t>
          </a:r>
          <a:r>
            <a:rPr lang="en-US" dirty="0">
              <a:latin typeface="Calibri Light" panose="020F0302020204030204"/>
            </a:rPr>
            <a:t> </a:t>
          </a:r>
          <a:endParaRPr lang="en-US" dirty="0"/>
        </a:p>
      </dgm:t>
    </dgm:pt>
    <dgm:pt modelId="{3B7C0170-D146-4697-9882-E690D5B34654}" type="parTrans" cxnId="{02126608-C581-44C4-A8A1-0273C49C081C}">
      <dgm:prSet/>
      <dgm:spPr/>
      <dgm:t>
        <a:bodyPr/>
        <a:lstStyle/>
        <a:p>
          <a:endParaRPr lang="en-US"/>
        </a:p>
      </dgm:t>
    </dgm:pt>
    <dgm:pt modelId="{54E8FF78-53C6-4C6A-B0D1-94470A2363BB}" type="sibTrans" cxnId="{02126608-C581-44C4-A8A1-0273C49C081C}">
      <dgm:prSet/>
      <dgm:spPr/>
      <dgm:t>
        <a:bodyPr/>
        <a:lstStyle/>
        <a:p>
          <a:endParaRPr lang="en-US"/>
        </a:p>
      </dgm:t>
    </dgm:pt>
    <dgm:pt modelId="{A398554A-7196-40A2-B1A8-7FDABE9E8D61}">
      <dgm:prSet/>
      <dgm:spPr/>
      <dgm:t>
        <a:bodyPr/>
        <a:lstStyle/>
        <a:p>
          <a:r>
            <a:rPr lang="en-US" dirty="0"/>
            <a:t>Step 6: Create the New Tableau.</a:t>
          </a:r>
        </a:p>
      </dgm:t>
    </dgm:pt>
    <dgm:pt modelId="{5B31A673-F6A2-407D-85F1-5936980EA91C}" type="parTrans" cxnId="{311C0E02-87CB-460B-9BCC-95194F4CF1C1}">
      <dgm:prSet/>
      <dgm:spPr/>
      <dgm:t>
        <a:bodyPr/>
        <a:lstStyle/>
        <a:p>
          <a:endParaRPr lang="en-US"/>
        </a:p>
      </dgm:t>
    </dgm:pt>
    <dgm:pt modelId="{6C10D314-6831-40F5-B930-F9DFB226CA01}" type="sibTrans" cxnId="{311C0E02-87CB-460B-9BCC-95194F4CF1C1}">
      <dgm:prSet/>
      <dgm:spPr/>
      <dgm:t>
        <a:bodyPr/>
        <a:lstStyle/>
        <a:p>
          <a:endParaRPr lang="en-US"/>
        </a:p>
      </dgm:t>
    </dgm:pt>
    <dgm:pt modelId="{4EFDB033-3029-44A3-9FA2-B1076DF481F0}">
      <dgm:prSet/>
      <dgm:spPr/>
      <dgm:t>
        <a:bodyPr/>
        <a:lstStyle/>
        <a:p>
          <a:pPr rtl="0"/>
          <a:r>
            <a:rPr lang="en-US" dirty="0"/>
            <a:t>Step 7: Check Optimality.</a:t>
          </a:r>
          <a:r>
            <a:rPr lang="en-US" dirty="0">
              <a:latin typeface="Calibri Light" panose="020F0302020204030204"/>
            </a:rPr>
            <a:t> </a:t>
          </a:r>
          <a:endParaRPr lang="en-US" dirty="0"/>
        </a:p>
      </dgm:t>
    </dgm:pt>
    <dgm:pt modelId="{97E445BC-17B7-4E9D-B312-BA8B1DE40602}" type="parTrans" cxnId="{535AA00B-B1D8-41F2-9B3C-21DB28352188}">
      <dgm:prSet/>
      <dgm:spPr/>
      <dgm:t>
        <a:bodyPr/>
        <a:lstStyle/>
        <a:p>
          <a:endParaRPr lang="en-US"/>
        </a:p>
      </dgm:t>
    </dgm:pt>
    <dgm:pt modelId="{54CD6D7D-7E67-4A50-BBE7-EDF494D36B89}" type="sibTrans" cxnId="{535AA00B-B1D8-41F2-9B3C-21DB28352188}">
      <dgm:prSet/>
      <dgm:spPr/>
      <dgm:t>
        <a:bodyPr/>
        <a:lstStyle/>
        <a:p>
          <a:endParaRPr lang="en-US"/>
        </a:p>
      </dgm:t>
    </dgm:pt>
    <dgm:pt modelId="{C2D01367-4F73-40DC-AD39-A19E4351D148}">
      <dgm:prSet/>
      <dgm:spPr/>
      <dgm:t>
        <a:bodyPr/>
        <a:lstStyle/>
        <a:p>
          <a:r>
            <a:rPr lang="en-US" dirty="0"/>
            <a:t>Step 8: Identify New Pivot Variable.</a:t>
          </a:r>
        </a:p>
      </dgm:t>
    </dgm:pt>
    <dgm:pt modelId="{3B6F4A2A-AC6F-468A-9071-D3FED014954F}" type="parTrans" cxnId="{EEB31BAC-CE4A-4E83-8EE5-B34E4B689D86}">
      <dgm:prSet/>
      <dgm:spPr/>
      <dgm:t>
        <a:bodyPr/>
        <a:lstStyle/>
        <a:p>
          <a:endParaRPr lang="en-US"/>
        </a:p>
      </dgm:t>
    </dgm:pt>
    <dgm:pt modelId="{5B028A81-E4FC-4686-B00A-F83A3B0C8537}" type="sibTrans" cxnId="{EEB31BAC-CE4A-4E83-8EE5-B34E4B689D86}">
      <dgm:prSet/>
      <dgm:spPr/>
      <dgm:t>
        <a:bodyPr/>
        <a:lstStyle/>
        <a:p>
          <a:endParaRPr lang="en-US"/>
        </a:p>
      </dgm:t>
    </dgm:pt>
    <dgm:pt modelId="{344702FD-F552-41DE-A369-963374ABBF1C}">
      <dgm:prSet/>
      <dgm:spPr/>
      <dgm:t>
        <a:bodyPr/>
        <a:lstStyle/>
        <a:p>
          <a:r>
            <a:rPr lang="en-US" dirty="0"/>
            <a:t>Step 9: Create new table.</a:t>
          </a:r>
        </a:p>
      </dgm:t>
    </dgm:pt>
    <dgm:pt modelId="{05196097-A98F-4758-9A05-83ABCAD8D312}" type="parTrans" cxnId="{6524CA58-723C-4796-A878-E7BCB6B01ED9}">
      <dgm:prSet/>
      <dgm:spPr/>
      <dgm:t>
        <a:bodyPr/>
        <a:lstStyle/>
        <a:p>
          <a:endParaRPr lang="en-US"/>
        </a:p>
      </dgm:t>
    </dgm:pt>
    <dgm:pt modelId="{E560E0C5-6AC9-4FE8-BEEB-7491965FCD41}" type="sibTrans" cxnId="{6524CA58-723C-4796-A878-E7BCB6B01ED9}">
      <dgm:prSet/>
      <dgm:spPr/>
      <dgm:t>
        <a:bodyPr/>
        <a:lstStyle/>
        <a:p>
          <a:endParaRPr lang="en-US"/>
        </a:p>
      </dgm:t>
    </dgm:pt>
    <dgm:pt modelId="{DC548E8B-009E-4F80-A6D7-12CF3B40C7DC}">
      <dgm:prSet/>
      <dgm:spPr/>
      <dgm:t>
        <a:bodyPr/>
        <a:lstStyle/>
        <a:p>
          <a:r>
            <a:rPr lang="en-US" dirty="0"/>
            <a:t>Step 10: Cheak Optimality.</a:t>
          </a:r>
        </a:p>
      </dgm:t>
    </dgm:pt>
    <dgm:pt modelId="{1A871E82-7510-4E81-BDFD-150FEC4D8241}" type="parTrans" cxnId="{1E6DFF54-C755-4E98-8228-C373B21E0CDE}">
      <dgm:prSet/>
      <dgm:spPr/>
      <dgm:t>
        <a:bodyPr/>
        <a:lstStyle/>
        <a:p>
          <a:endParaRPr lang="en-US"/>
        </a:p>
      </dgm:t>
    </dgm:pt>
    <dgm:pt modelId="{79C78684-AFBB-4EA3-9B3A-FAF08A15364F}" type="sibTrans" cxnId="{1E6DFF54-C755-4E98-8228-C373B21E0CDE}">
      <dgm:prSet/>
      <dgm:spPr/>
      <dgm:t>
        <a:bodyPr/>
        <a:lstStyle/>
        <a:p>
          <a:endParaRPr lang="en-US"/>
        </a:p>
      </dgm:t>
    </dgm:pt>
    <dgm:pt modelId="{5B6F6003-9F4D-4617-B01F-F888BB1D9368}">
      <dgm:prSet/>
      <dgm:spPr/>
      <dgm:t>
        <a:bodyPr/>
        <a:lstStyle/>
        <a:p>
          <a:r>
            <a:rPr lang="en-US" dirty="0"/>
            <a:t>Step 11: Identify optimal values.</a:t>
          </a:r>
        </a:p>
      </dgm:t>
    </dgm:pt>
    <dgm:pt modelId="{287C9477-F18E-4382-A7C2-35EFBF74703D}" type="parTrans" cxnId="{3DE19390-0C53-4C15-B127-E9AC4BFF372D}">
      <dgm:prSet/>
      <dgm:spPr/>
      <dgm:t>
        <a:bodyPr/>
        <a:lstStyle/>
        <a:p>
          <a:endParaRPr lang="en-US"/>
        </a:p>
      </dgm:t>
    </dgm:pt>
    <dgm:pt modelId="{C28EB070-68FB-4469-80F0-4153AA168ECA}" type="sibTrans" cxnId="{3DE19390-0C53-4C15-B127-E9AC4BFF372D}">
      <dgm:prSet/>
      <dgm:spPr/>
      <dgm:t>
        <a:bodyPr/>
        <a:lstStyle/>
        <a:p>
          <a:endParaRPr lang="en-US"/>
        </a:p>
      </dgm:t>
    </dgm:pt>
    <dgm:pt modelId="{FDD86DE5-1B69-4DA5-A7C3-B1539ED0266D}" type="pres">
      <dgm:prSet presAssocID="{49E00629-7385-4C67-AF15-C7F88AD7F55D}" presName="diagram" presStyleCnt="0">
        <dgm:presLayoutVars>
          <dgm:dir/>
          <dgm:resizeHandles val="exact"/>
        </dgm:presLayoutVars>
      </dgm:prSet>
      <dgm:spPr/>
    </dgm:pt>
    <dgm:pt modelId="{0A6AC089-9B7D-4496-8FDA-0D7FF734E822}" type="pres">
      <dgm:prSet presAssocID="{C88ED273-49D7-49D2-B5E6-415A87EE9B9D}" presName="node" presStyleLbl="node1" presStyleIdx="0" presStyleCnt="11">
        <dgm:presLayoutVars>
          <dgm:bulletEnabled val="1"/>
        </dgm:presLayoutVars>
      </dgm:prSet>
      <dgm:spPr/>
    </dgm:pt>
    <dgm:pt modelId="{50FA57BE-CB3E-4E3F-985C-BC7734F4BB0D}" type="pres">
      <dgm:prSet presAssocID="{7093C64B-82AF-49C1-9B11-CD1F97246A3D}" presName="sibTrans" presStyleLbl="sibTrans2D1" presStyleIdx="0" presStyleCnt="10"/>
      <dgm:spPr/>
    </dgm:pt>
    <dgm:pt modelId="{C06CE5B2-B494-408E-A530-CF8B9679A436}" type="pres">
      <dgm:prSet presAssocID="{7093C64B-82AF-49C1-9B11-CD1F97246A3D}" presName="connectorText" presStyleLbl="sibTrans2D1" presStyleIdx="0" presStyleCnt="10"/>
      <dgm:spPr/>
    </dgm:pt>
    <dgm:pt modelId="{08F5295F-DCF0-482E-B5A3-18F6545A4DC9}" type="pres">
      <dgm:prSet presAssocID="{DC50586C-915B-469E-9185-1E061ACEFCCD}" presName="node" presStyleLbl="node1" presStyleIdx="1" presStyleCnt="11">
        <dgm:presLayoutVars>
          <dgm:bulletEnabled val="1"/>
        </dgm:presLayoutVars>
      </dgm:prSet>
      <dgm:spPr/>
    </dgm:pt>
    <dgm:pt modelId="{1C930B6D-F1F0-4F9E-B67C-7AD39D2A69DB}" type="pres">
      <dgm:prSet presAssocID="{70C6A30B-1308-4F34-8D79-EFC3087BD083}" presName="sibTrans" presStyleLbl="sibTrans2D1" presStyleIdx="1" presStyleCnt="10"/>
      <dgm:spPr/>
    </dgm:pt>
    <dgm:pt modelId="{2C1E8A0D-0820-4330-BA6A-141DAA8BFFAF}" type="pres">
      <dgm:prSet presAssocID="{70C6A30B-1308-4F34-8D79-EFC3087BD083}" presName="connectorText" presStyleLbl="sibTrans2D1" presStyleIdx="1" presStyleCnt="10"/>
      <dgm:spPr/>
    </dgm:pt>
    <dgm:pt modelId="{C524C647-1AB5-4EA3-9347-C907B0CC874F}" type="pres">
      <dgm:prSet presAssocID="{DFB18A90-19C2-42B1-B668-8D4EC747F6E4}" presName="node" presStyleLbl="node1" presStyleIdx="2" presStyleCnt="11">
        <dgm:presLayoutVars>
          <dgm:bulletEnabled val="1"/>
        </dgm:presLayoutVars>
      </dgm:prSet>
      <dgm:spPr/>
    </dgm:pt>
    <dgm:pt modelId="{0B70ECFA-051D-49AB-A762-AD56D2CABE8D}" type="pres">
      <dgm:prSet presAssocID="{8753FEF0-7410-4E22-BF49-C5B3B49628F4}" presName="sibTrans" presStyleLbl="sibTrans2D1" presStyleIdx="2" presStyleCnt="10"/>
      <dgm:spPr/>
    </dgm:pt>
    <dgm:pt modelId="{B943B710-E967-4100-8316-903D3CB97DAC}" type="pres">
      <dgm:prSet presAssocID="{8753FEF0-7410-4E22-BF49-C5B3B49628F4}" presName="connectorText" presStyleLbl="sibTrans2D1" presStyleIdx="2" presStyleCnt="10"/>
      <dgm:spPr/>
    </dgm:pt>
    <dgm:pt modelId="{A68B48F9-F21F-4EBD-AAAB-458FBA829AEF}" type="pres">
      <dgm:prSet presAssocID="{CBF6F0FE-7863-4B61-96D9-F691FDCAB52B}" presName="node" presStyleLbl="node1" presStyleIdx="3" presStyleCnt="11">
        <dgm:presLayoutVars>
          <dgm:bulletEnabled val="1"/>
        </dgm:presLayoutVars>
      </dgm:prSet>
      <dgm:spPr/>
    </dgm:pt>
    <dgm:pt modelId="{E8DFC62F-5B8B-4DAE-BB57-1372CA284DF9}" type="pres">
      <dgm:prSet presAssocID="{E063BA82-8014-4182-A487-F42ECACD5D32}" presName="sibTrans" presStyleLbl="sibTrans2D1" presStyleIdx="3" presStyleCnt="10"/>
      <dgm:spPr/>
    </dgm:pt>
    <dgm:pt modelId="{855D3A00-B7CD-4733-92D9-C7C4E70DEDD9}" type="pres">
      <dgm:prSet presAssocID="{E063BA82-8014-4182-A487-F42ECACD5D32}" presName="connectorText" presStyleLbl="sibTrans2D1" presStyleIdx="3" presStyleCnt="10"/>
      <dgm:spPr/>
    </dgm:pt>
    <dgm:pt modelId="{15D6EAC4-2F38-4757-A07C-906C365429D7}" type="pres">
      <dgm:prSet presAssocID="{37950E0B-2A79-45C1-9419-7DB798F1D8A0}" presName="node" presStyleLbl="node1" presStyleIdx="4" presStyleCnt="11">
        <dgm:presLayoutVars>
          <dgm:bulletEnabled val="1"/>
        </dgm:presLayoutVars>
      </dgm:prSet>
      <dgm:spPr/>
    </dgm:pt>
    <dgm:pt modelId="{3C31F795-0D95-42C3-8C07-D9974D74EE12}" type="pres">
      <dgm:prSet presAssocID="{54E8FF78-53C6-4C6A-B0D1-94470A2363BB}" presName="sibTrans" presStyleLbl="sibTrans2D1" presStyleIdx="4" presStyleCnt="10"/>
      <dgm:spPr/>
    </dgm:pt>
    <dgm:pt modelId="{3E50F528-634B-4F5F-84A6-7F56A0DEA3A0}" type="pres">
      <dgm:prSet presAssocID="{54E8FF78-53C6-4C6A-B0D1-94470A2363BB}" presName="connectorText" presStyleLbl="sibTrans2D1" presStyleIdx="4" presStyleCnt="10"/>
      <dgm:spPr/>
    </dgm:pt>
    <dgm:pt modelId="{62AD4A20-0B23-4A2D-A2DD-5B6A169F1693}" type="pres">
      <dgm:prSet presAssocID="{A398554A-7196-40A2-B1A8-7FDABE9E8D61}" presName="node" presStyleLbl="node1" presStyleIdx="5" presStyleCnt="11">
        <dgm:presLayoutVars>
          <dgm:bulletEnabled val="1"/>
        </dgm:presLayoutVars>
      </dgm:prSet>
      <dgm:spPr/>
    </dgm:pt>
    <dgm:pt modelId="{CEDBC195-886A-4D38-8141-19B7B28EA888}" type="pres">
      <dgm:prSet presAssocID="{6C10D314-6831-40F5-B930-F9DFB226CA01}" presName="sibTrans" presStyleLbl="sibTrans2D1" presStyleIdx="5" presStyleCnt="10"/>
      <dgm:spPr/>
    </dgm:pt>
    <dgm:pt modelId="{27955AC9-14C7-4FB4-95BB-7397840506AF}" type="pres">
      <dgm:prSet presAssocID="{6C10D314-6831-40F5-B930-F9DFB226CA01}" presName="connectorText" presStyleLbl="sibTrans2D1" presStyleIdx="5" presStyleCnt="10"/>
      <dgm:spPr/>
    </dgm:pt>
    <dgm:pt modelId="{E9AC640C-237A-4FC5-BBD5-98B448E29549}" type="pres">
      <dgm:prSet presAssocID="{4EFDB033-3029-44A3-9FA2-B1076DF481F0}" presName="node" presStyleLbl="node1" presStyleIdx="6" presStyleCnt="11">
        <dgm:presLayoutVars>
          <dgm:bulletEnabled val="1"/>
        </dgm:presLayoutVars>
      </dgm:prSet>
      <dgm:spPr/>
    </dgm:pt>
    <dgm:pt modelId="{B0B74D29-8185-4595-982F-03E0AF1BB56B}" type="pres">
      <dgm:prSet presAssocID="{54CD6D7D-7E67-4A50-BBE7-EDF494D36B89}" presName="sibTrans" presStyleLbl="sibTrans2D1" presStyleIdx="6" presStyleCnt="10"/>
      <dgm:spPr/>
    </dgm:pt>
    <dgm:pt modelId="{10398FC1-D827-45A5-BE72-ADFFFF4EF95D}" type="pres">
      <dgm:prSet presAssocID="{54CD6D7D-7E67-4A50-BBE7-EDF494D36B89}" presName="connectorText" presStyleLbl="sibTrans2D1" presStyleIdx="6" presStyleCnt="10"/>
      <dgm:spPr/>
    </dgm:pt>
    <dgm:pt modelId="{95EFF664-2CC1-41C5-9066-F8D9DFB46651}" type="pres">
      <dgm:prSet presAssocID="{C2D01367-4F73-40DC-AD39-A19E4351D148}" presName="node" presStyleLbl="node1" presStyleIdx="7" presStyleCnt="11">
        <dgm:presLayoutVars>
          <dgm:bulletEnabled val="1"/>
        </dgm:presLayoutVars>
      </dgm:prSet>
      <dgm:spPr/>
    </dgm:pt>
    <dgm:pt modelId="{6038FC6D-62C8-4575-BFB1-F0780E546A59}" type="pres">
      <dgm:prSet presAssocID="{5B028A81-E4FC-4686-B00A-F83A3B0C8537}" presName="sibTrans" presStyleLbl="sibTrans2D1" presStyleIdx="7" presStyleCnt="10"/>
      <dgm:spPr/>
    </dgm:pt>
    <dgm:pt modelId="{EC35E036-E433-4AB5-8E29-355ACC52029A}" type="pres">
      <dgm:prSet presAssocID="{5B028A81-E4FC-4686-B00A-F83A3B0C8537}" presName="connectorText" presStyleLbl="sibTrans2D1" presStyleIdx="7" presStyleCnt="10"/>
      <dgm:spPr/>
    </dgm:pt>
    <dgm:pt modelId="{C265DD91-7EBC-4EC0-89D1-505B913B5352}" type="pres">
      <dgm:prSet presAssocID="{344702FD-F552-41DE-A369-963374ABBF1C}" presName="node" presStyleLbl="node1" presStyleIdx="8" presStyleCnt="11">
        <dgm:presLayoutVars>
          <dgm:bulletEnabled val="1"/>
        </dgm:presLayoutVars>
      </dgm:prSet>
      <dgm:spPr/>
    </dgm:pt>
    <dgm:pt modelId="{D9F78AE6-C381-43DB-A537-9430C2799CB0}" type="pres">
      <dgm:prSet presAssocID="{E560E0C5-6AC9-4FE8-BEEB-7491965FCD41}" presName="sibTrans" presStyleLbl="sibTrans2D1" presStyleIdx="8" presStyleCnt="10"/>
      <dgm:spPr/>
    </dgm:pt>
    <dgm:pt modelId="{A6A6769F-214B-461C-B0CD-99294A6FDCF7}" type="pres">
      <dgm:prSet presAssocID="{E560E0C5-6AC9-4FE8-BEEB-7491965FCD41}" presName="connectorText" presStyleLbl="sibTrans2D1" presStyleIdx="8" presStyleCnt="10"/>
      <dgm:spPr/>
    </dgm:pt>
    <dgm:pt modelId="{5B040A99-7628-4E5D-B3F5-1261641B24E3}" type="pres">
      <dgm:prSet presAssocID="{DC548E8B-009E-4F80-A6D7-12CF3B40C7DC}" presName="node" presStyleLbl="node1" presStyleIdx="9" presStyleCnt="11">
        <dgm:presLayoutVars>
          <dgm:bulletEnabled val="1"/>
        </dgm:presLayoutVars>
      </dgm:prSet>
      <dgm:spPr/>
    </dgm:pt>
    <dgm:pt modelId="{D73060AB-3A95-4E93-8754-BFAFB338B0D7}" type="pres">
      <dgm:prSet presAssocID="{79C78684-AFBB-4EA3-9B3A-FAF08A15364F}" presName="sibTrans" presStyleLbl="sibTrans2D1" presStyleIdx="9" presStyleCnt="10"/>
      <dgm:spPr/>
    </dgm:pt>
    <dgm:pt modelId="{AA0EEB0A-48D3-4628-A41D-42AABFE10503}" type="pres">
      <dgm:prSet presAssocID="{79C78684-AFBB-4EA3-9B3A-FAF08A15364F}" presName="connectorText" presStyleLbl="sibTrans2D1" presStyleIdx="9" presStyleCnt="10"/>
      <dgm:spPr/>
    </dgm:pt>
    <dgm:pt modelId="{82D67B42-A679-40F4-A7A8-A3CD53FB92FD}" type="pres">
      <dgm:prSet presAssocID="{5B6F6003-9F4D-4617-B01F-F888BB1D9368}" presName="node" presStyleLbl="node1" presStyleIdx="10" presStyleCnt="11">
        <dgm:presLayoutVars>
          <dgm:bulletEnabled val="1"/>
        </dgm:presLayoutVars>
      </dgm:prSet>
      <dgm:spPr/>
    </dgm:pt>
  </dgm:ptLst>
  <dgm:cxnLst>
    <dgm:cxn modelId="{311C0E02-87CB-460B-9BCC-95194F4CF1C1}" srcId="{49E00629-7385-4C67-AF15-C7F88AD7F55D}" destId="{A398554A-7196-40A2-B1A8-7FDABE9E8D61}" srcOrd="5" destOrd="0" parTransId="{5B31A673-F6A2-407D-85F1-5936980EA91C}" sibTransId="{6C10D314-6831-40F5-B930-F9DFB226CA01}"/>
    <dgm:cxn modelId="{02126608-C581-44C4-A8A1-0273C49C081C}" srcId="{49E00629-7385-4C67-AF15-C7F88AD7F55D}" destId="{37950E0B-2A79-45C1-9419-7DB798F1D8A0}" srcOrd="4" destOrd="0" parTransId="{3B7C0170-D146-4697-9882-E690D5B34654}" sibTransId="{54E8FF78-53C6-4C6A-B0D1-94470A2363BB}"/>
    <dgm:cxn modelId="{990D6E0A-6CDD-42E6-B419-C1038886D941}" type="presOf" srcId="{54CD6D7D-7E67-4A50-BBE7-EDF494D36B89}" destId="{10398FC1-D827-45A5-BE72-ADFFFF4EF95D}" srcOrd="1" destOrd="0" presId="urn:microsoft.com/office/officeart/2005/8/layout/process5"/>
    <dgm:cxn modelId="{535AA00B-B1D8-41F2-9B3C-21DB28352188}" srcId="{49E00629-7385-4C67-AF15-C7F88AD7F55D}" destId="{4EFDB033-3029-44A3-9FA2-B1076DF481F0}" srcOrd="6" destOrd="0" parTransId="{97E445BC-17B7-4E9D-B312-BA8B1DE40602}" sibTransId="{54CD6D7D-7E67-4A50-BBE7-EDF494D36B89}"/>
    <dgm:cxn modelId="{CF52A211-A870-46B0-83EE-D81F188BC00A}" type="presOf" srcId="{7093C64B-82AF-49C1-9B11-CD1F97246A3D}" destId="{C06CE5B2-B494-408E-A530-CF8B9679A436}" srcOrd="1" destOrd="0" presId="urn:microsoft.com/office/officeart/2005/8/layout/process5"/>
    <dgm:cxn modelId="{DA643018-44E7-4B06-B102-4178C47AC7A7}" type="presOf" srcId="{54E8FF78-53C6-4C6A-B0D1-94470A2363BB}" destId="{3E50F528-634B-4F5F-84A6-7F56A0DEA3A0}" srcOrd="1" destOrd="0" presId="urn:microsoft.com/office/officeart/2005/8/layout/process5"/>
    <dgm:cxn modelId="{8252D122-772F-4991-BD21-204D3464FE0C}" type="presOf" srcId="{344702FD-F552-41DE-A369-963374ABBF1C}" destId="{C265DD91-7EBC-4EC0-89D1-505B913B5352}" srcOrd="0" destOrd="0" presId="urn:microsoft.com/office/officeart/2005/8/layout/process5"/>
    <dgm:cxn modelId="{2920E52D-1CFE-4FA7-A8AE-F27E43FAF338}" type="presOf" srcId="{5B6F6003-9F4D-4617-B01F-F888BB1D9368}" destId="{82D67B42-A679-40F4-A7A8-A3CD53FB92FD}" srcOrd="0" destOrd="0" presId="urn:microsoft.com/office/officeart/2005/8/layout/process5"/>
    <dgm:cxn modelId="{8A61074C-1D42-4264-A186-19C77111F300}" type="presOf" srcId="{79C78684-AFBB-4EA3-9B3A-FAF08A15364F}" destId="{AA0EEB0A-48D3-4628-A41D-42AABFE10503}" srcOrd="1" destOrd="0" presId="urn:microsoft.com/office/officeart/2005/8/layout/process5"/>
    <dgm:cxn modelId="{35B76C6C-A1D2-4D66-93E8-E97E873A67DF}" type="presOf" srcId="{CBF6F0FE-7863-4B61-96D9-F691FDCAB52B}" destId="{A68B48F9-F21F-4EBD-AAAB-458FBA829AEF}" srcOrd="0" destOrd="0" presId="urn:microsoft.com/office/officeart/2005/8/layout/process5"/>
    <dgm:cxn modelId="{5D204A6F-7A6A-46F6-B3C3-87651C46F6AE}" srcId="{49E00629-7385-4C67-AF15-C7F88AD7F55D}" destId="{CBF6F0FE-7863-4B61-96D9-F691FDCAB52B}" srcOrd="3" destOrd="0" parTransId="{809C187E-06BB-4A71-83E3-7760305C2E5E}" sibTransId="{E063BA82-8014-4182-A487-F42ECACD5D32}"/>
    <dgm:cxn modelId="{B6608952-AE45-48AE-93A8-1D0DC2B3568F}" type="presOf" srcId="{8753FEF0-7410-4E22-BF49-C5B3B49628F4}" destId="{0B70ECFA-051D-49AB-A762-AD56D2CABE8D}" srcOrd="0" destOrd="0" presId="urn:microsoft.com/office/officeart/2005/8/layout/process5"/>
    <dgm:cxn modelId="{A8DDA073-AABC-4024-BDA6-92245906C88E}" type="presOf" srcId="{6C10D314-6831-40F5-B930-F9DFB226CA01}" destId="{27955AC9-14C7-4FB4-95BB-7397840506AF}" srcOrd="1" destOrd="0" presId="urn:microsoft.com/office/officeart/2005/8/layout/process5"/>
    <dgm:cxn modelId="{1E6DFF54-C755-4E98-8228-C373B21E0CDE}" srcId="{49E00629-7385-4C67-AF15-C7F88AD7F55D}" destId="{DC548E8B-009E-4F80-A6D7-12CF3B40C7DC}" srcOrd="9" destOrd="0" parTransId="{1A871E82-7510-4E81-BDFD-150FEC4D8241}" sibTransId="{79C78684-AFBB-4EA3-9B3A-FAF08A15364F}"/>
    <dgm:cxn modelId="{EBE6D356-AD89-44ED-A1DD-0B10493E40F6}" type="presOf" srcId="{E063BA82-8014-4182-A487-F42ECACD5D32}" destId="{855D3A00-B7CD-4733-92D9-C7C4E70DEDD9}" srcOrd="1" destOrd="0" presId="urn:microsoft.com/office/officeart/2005/8/layout/process5"/>
    <dgm:cxn modelId="{93A02557-C8AA-415D-94C8-812FDCC9C97B}" type="presOf" srcId="{5B028A81-E4FC-4686-B00A-F83A3B0C8537}" destId="{6038FC6D-62C8-4575-BFB1-F0780E546A59}" srcOrd="0" destOrd="0" presId="urn:microsoft.com/office/officeart/2005/8/layout/process5"/>
    <dgm:cxn modelId="{890E3758-E374-43BE-BE59-91DB9BF4D298}" type="presOf" srcId="{49E00629-7385-4C67-AF15-C7F88AD7F55D}" destId="{FDD86DE5-1B69-4DA5-A7C3-B1539ED0266D}" srcOrd="0" destOrd="0" presId="urn:microsoft.com/office/officeart/2005/8/layout/process5"/>
    <dgm:cxn modelId="{6524CA58-723C-4796-A878-E7BCB6B01ED9}" srcId="{49E00629-7385-4C67-AF15-C7F88AD7F55D}" destId="{344702FD-F552-41DE-A369-963374ABBF1C}" srcOrd="8" destOrd="0" parTransId="{05196097-A98F-4758-9A05-83ABCAD8D312}" sibTransId="{E560E0C5-6AC9-4FE8-BEEB-7491965FCD41}"/>
    <dgm:cxn modelId="{684F2C79-9DB7-4608-A02D-7DA26C4D1872}" type="presOf" srcId="{6C10D314-6831-40F5-B930-F9DFB226CA01}" destId="{CEDBC195-886A-4D38-8141-19B7B28EA888}" srcOrd="0" destOrd="0" presId="urn:microsoft.com/office/officeart/2005/8/layout/process5"/>
    <dgm:cxn modelId="{20B3567A-42D3-45C8-B841-64535588E67D}" type="presOf" srcId="{E560E0C5-6AC9-4FE8-BEEB-7491965FCD41}" destId="{D9F78AE6-C381-43DB-A537-9430C2799CB0}" srcOrd="0" destOrd="0" presId="urn:microsoft.com/office/officeart/2005/8/layout/process5"/>
    <dgm:cxn modelId="{F1DC9885-40A3-4C53-97BF-46B6583A9C46}" type="presOf" srcId="{54E8FF78-53C6-4C6A-B0D1-94470A2363BB}" destId="{3C31F795-0D95-42C3-8C07-D9974D74EE12}" srcOrd="0" destOrd="0" presId="urn:microsoft.com/office/officeart/2005/8/layout/process5"/>
    <dgm:cxn modelId="{552F908A-0E31-4782-80E5-A355FD5483BE}" type="presOf" srcId="{C88ED273-49D7-49D2-B5E6-415A87EE9B9D}" destId="{0A6AC089-9B7D-4496-8FDA-0D7FF734E822}" srcOrd="0" destOrd="0" presId="urn:microsoft.com/office/officeart/2005/8/layout/process5"/>
    <dgm:cxn modelId="{DFB2358F-1B5C-43E4-91E2-DAFCDD344F7B}" type="presOf" srcId="{70C6A30B-1308-4F34-8D79-EFC3087BD083}" destId="{1C930B6D-F1F0-4F9E-B67C-7AD39D2A69DB}" srcOrd="0" destOrd="0" presId="urn:microsoft.com/office/officeart/2005/8/layout/process5"/>
    <dgm:cxn modelId="{1AB1A88F-DDFA-4FB1-803D-F90AC4662B69}" type="presOf" srcId="{7093C64B-82AF-49C1-9B11-CD1F97246A3D}" destId="{50FA57BE-CB3E-4E3F-985C-BC7734F4BB0D}" srcOrd="0" destOrd="0" presId="urn:microsoft.com/office/officeart/2005/8/layout/process5"/>
    <dgm:cxn modelId="{3DE19390-0C53-4C15-B127-E9AC4BFF372D}" srcId="{49E00629-7385-4C67-AF15-C7F88AD7F55D}" destId="{5B6F6003-9F4D-4617-B01F-F888BB1D9368}" srcOrd="10" destOrd="0" parTransId="{287C9477-F18E-4382-A7C2-35EFBF74703D}" sibTransId="{C28EB070-68FB-4469-80F0-4153AA168ECA}"/>
    <dgm:cxn modelId="{3880AF97-68F6-4BF2-8E2F-DC8B093160CF}" type="presOf" srcId="{DC548E8B-009E-4F80-A6D7-12CF3B40C7DC}" destId="{5B040A99-7628-4E5D-B3F5-1261641B24E3}" srcOrd="0" destOrd="0" presId="urn:microsoft.com/office/officeart/2005/8/layout/process5"/>
    <dgm:cxn modelId="{722BDD97-5B76-44A5-B83D-37452854050D}" type="presOf" srcId="{37950E0B-2A79-45C1-9419-7DB798F1D8A0}" destId="{15D6EAC4-2F38-4757-A07C-906C365429D7}" srcOrd="0" destOrd="0" presId="urn:microsoft.com/office/officeart/2005/8/layout/process5"/>
    <dgm:cxn modelId="{100D669A-2ECA-48F4-9BC0-56567F9AD603}" type="presOf" srcId="{8753FEF0-7410-4E22-BF49-C5B3B49628F4}" destId="{B943B710-E967-4100-8316-903D3CB97DAC}" srcOrd="1" destOrd="0" presId="urn:microsoft.com/office/officeart/2005/8/layout/process5"/>
    <dgm:cxn modelId="{0BD1C0A3-00EC-421D-992A-51CC5ADB9169}" type="presOf" srcId="{E560E0C5-6AC9-4FE8-BEEB-7491965FCD41}" destId="{A6A6769F-214B-461C-B0CD-99294A6FDCF7}" srcOrd="1" destOrd="0" presId="urn:microsoft.com/office/officeart/2005/8/layout/process5"/>
    <dgm:cxn modelId="{EEB31BAC-CE4A-4E83-8EE5-B34E4B689D86}" srcId="{49E00629-7385-4C67-AF15-C7F88AD7F55D}" destId="{C2D01367-4F73-40DC-AD39-A19E4351D148}" srcOrd="7" destOrd="0" parTransId="{3B6F4A2A-AC6F-468A-9071-D3FED014954F}" sibTransId="{5B028A81-E4FC-4686-B00A-F83A3B0C8537}"/>
    <dgm:cxn modelId="{6974B4AC-C843-4F21-AA65-5CD5D3C30BF0}" srcId="{49E00629-7385-4C67-AF15-C7F88AD7F55D}" destId="{DC50586C-915B-469E-9185-1E061ACEFCCD}" srcOrd="1" destOrd="0" parTransId="{0F6E78A2-3C34-4FB8-AAA4-D8011D540BEA}" sibTransId="{70C6A30B-1308-4F34-8D79-EFC3087BD083}"/>
    <dgm:cxn modelId="{905E78B9-06C9-4303-97C8-09E7B0166D8F}" type="presOf" srcId="{DC50586C-915B-469E-9185-1E061ACEFCCD}" destId="{08F5295F-DCF0-482E-B5A3-18F6545A4DC9}" srcOrd="0" destOrd="0" presId="urn:microsoft.com/office/officeart/2005/8/layout/process5"/>
    <dgm:cxn modelId="{13E412BF-74E7-4156-975E-2B678C38B775}" type="presOf" srcId="{4EFDB033-3029-44A3-9FA2-B1076DF481F0}" destId="{E9AC640C-237A-4FC5-BBD5-98B448E29549}" srcOrd="0" destOrd="0" presId="urn:microsoft.com/office/officeart/2005/8/layout/process5"/>
    <dgm:cxn modelId="{F372CCC0-BD3C-48A2-BF99-49917555BA81}" type="presOf" srcId="{E063BA82-8014-4182-A487-F42ECACD5D32}" destId="{E8DFC62F-5B8B-4DAE-BB57-1372CA284DF9}" srcOrd="0" destOrd="0" presId="urn:microsoft.com/office/officeart/2005/8/layout/process5"/>
    <dgm:cxn modelId="{77657BC1-2E1A-4C82-9B9E-612D4DD5EC67}" type="presOf" srcId="{C2D01367-4F73-40DC-AD39-A19E4351D148}" destId="{95EFF664-2CC1-41C5-9066-F8D9DFB46651}" srcOrd="0" destOrd="0" presId="urn:microsoft.com/office/officeart/2005/8/layout/process5"/>
    <dgm:cxn modelId="{FE579ACD-CAF5-42E6-BE81-20319170C427}" type="presOf" srcId="{DFB18A90-19C2-42B1-B668-8D4EC747F6E4}" destId="{C524C647-1AB5-4EA3-9347-C907B0CC874F}" srcOrd="0" destOrd="0" presId="urn:microsoft.com/office/officeart/2005/8/layout/process5"/>
    <dgm:cxn modelId="{BE1E06D7-970C-475B-80DA-8D84E0177E0A}" type="presOf" srcId="{79C78684-AFBB-4EA3-9B3A-FAF08A15364F}" destId="{D73060AB-3A95-4E93-8754-BFAFB338B0D7}" srcOrd="0" destOrd="0" presId="urn:microsoft.com/office/officeart/2005/8/layout/process5"/>
    <dgm:cxn modelId="{92EFB7DA-A228-4C5E-B7C8-22DFE9C13CAD}" type="presOf" srcId="{A398554A-7196-40A2-B1A8-7FDABE9E8D61}" destId="{62AD4A20-0B23-4A2D-A2DD-5B6A169F1693}" srcOrd="0" destOrd="0" presId="urn:microsoft.com/office/officeart/2005/8/layout/process5"/>
    <dgm:cxn modelId="{1652F4E0-0DAE-45A9-95AA-23A800FF0901}" type="presOf" srcId="{70C6A30B-1308-4F34-8D79-EFC3087BD083}" destId="{2C1E8A0D-0820-4330-BA6A-141DAA8BFFAF}" srcOrd="1" destOrd="0" presId="urn:microsoft.com/office/officeart/2005/8/layout/process5"/>
    <dgm:cxn modelId="{632E60E4-32BB-4799-B2B5-E8ACA5F09C88}" type="presOf" srcId="{54CD6D7D-7E67-4A50-BBE7-EDF494D36B89}" destId="{B0B74D29-8185-4595-982F-03E0AF1BB56B}" srcOrd="0" destOrd="0" presId="urn:microsoft.com/office/officeart/2005/8/layout/process5"/>
    <dgm:cxn modelId="{9A3497EF-E9F7-4BF1-B171-DD83087C2F49}" srcId="{49E00629-7385-4C67-AF15-C7F88AD7F55D}" destId="{C88ED273-49D7-49D2-B5E6-415A87EE9B9D}" srcOrd="0" destOrd="0" parTransId="{8B089D0C-75FE-458C-8ADA-CB4BC8D2DF89}" sibTransId="{7093C64B-82AF-49C1-9B11-CD1F97246A3D}"/>
    <dgm:cxn modelId="{7B7DAFF2-B029-40AB-B662-FADF90040279}" srcId="{49E00629-7385-4C67-AF15-C7F88AD7F55D}" destId="{DFB18A90-19C2-42B1-B668-8D4EC747F6E4}" srcOrd="2" destOrd="0" parTransId="{68F75695-736E-4ABF-94C9-512CBE59EE34}" sibTransId="{8753FEF0-7410-4E22-BF49-C5B3B49628F4}"/>
    <dgm:cxn modelId="{431C92F6-6554-4DC6-A246-AF3CB4CB2C6C}" type="presOf" srcId="{5B028A81-E4FC-4686-B00A-F83A3B0C8537}" destId="{EC35E036-E433-4AB5-8E29-355ACC52029A}" srcOrd="1" destOrd="0" presId="urn:microsoft.com/office/officeart/2005/8/layout/process5"/>
    <dgm:cxn modelId="{57A2A180-814F-4878-86F8-07F6FBC67586}" type="presParOf" srcId="{FDD86DE5-1B69-4DA5-A7C3-B1539ED0266D}" destId="{0A6AC089-9B7D-4496-8FDA-0D7FF734E822}" srcOrd="0" destOrd="0" presId="urn:microsoft.com/office/officeart/2005/8/layout/process5"/>
    <dgm:cxn modelId="{5E635565-4275-4D73-AAEB-FBA707F082E8}" type="presParOf" srcId="{FDD86DE5-1B69-4DA5-A7C3-B1539ED0266D}" destId="{50FA57BE-CB3E-4E3F-985C-BC7734F4BB0D}" srcOrd="1" destOrd="0" presId="urn:microsoft.com/office/officeart/2005/8/layout/process5"/>
    <dgm:cxn modelId="{0E5AF3E0-0829-4C05-8B9B-549BCC0F5F6C}" type="presParOf" srcId="{50FA57BE-CB3E-4E3F-985C-BC7734F4BB0D}" destId="{C06CE5B2-B494-408E-A530-CF8B9679A436}" srcOrd="0" destOrd="0" presId="urn:microsoft.com/office/officeart/2005/8/layout/process5"/>
    <dgm:cxn modelId="{E3B29B25-F7AD-45D6-9E4D-9A226889F5AA}" type="presParOf" srcId="{FDD86DE5-1B69-4DA5-A7C3-B1539ED0266D}" destId="{08F5295F-DCF0-482E-B5A3-18F6545A4DC9}" srcOrd="2" destOrd="0" presId="urn:microsoft.com/office/officeart/2005/8/layout/process5"/>
    <dgm:cxn modelId="{CA36433C-71F6-4F3C-BA8A-B1D26EEE7798}" type="presParOf" srcId="{FDD86DE5-1B69-4DA5-A7C3-B1539ED0266D}" destId="{1C930B6D-F1F0-4F9E-B67C-7AD39D2A69DB}" srcOrd="3" destOrd="0" presId="urn:microsoft.com/office/officeart/2005/8/layout/process5"/>
    <dgm:cxn modelId="{8C1BAED9-DAE4-4320-86F7-AF5ED1C4C96E}" type="presParOf" srcId="{1C930B6D-F1F0-4F9E-B67C-7AD39D2A69DB}" destId="{2C1E8A0D-0820-4330-BA6A-141DAA8BFFAF}" srcOrd="0" destOrd="0" presId="urn:microsoft.com/office/officeart/2005/8/layout/process5"/>
    <dgm:cxn modelId="{2444D548-5D23-4686-9532-D53C9F63FF9D}" type="presParOf" srcId="{FDD86DE5-1B69-4DA5-A7C3-B1539ED0266D}" destId="{C524C647-1AB5-4EA3-9347-C907B0CC874F}" srcOrd="4" destOrd="0" presId="urn:microsoft.com/office/officeart/2005/8/layout/process5"/>
    <dgm:cxn modelId="{96093C79-D195-4636-A99F-CCDA7769B69D}" type="presParOf" srcId="{FDD86DE5-1B69-4DA5-A7C3-B1539ED0266D}" destId="{0B70ECFA-051D-49AB-A762-AD56D2CABE8D}" srcOrd="5" destOrd="0" presId="urn:microsoft.com/office/officeart/2005/8/layout/process5"/>
    <dgm:cxn modelId="{481A6C3C-7C12-4098-BFAD-32CE2553220C}" type="presParOf" srcId="{0B70ECFA-051D-49AB-A762-AD56D2CABE8D}" destId="{B943B710-E967-4100-8316-903D3CB97DAC}" srcOrd="0" destOrd="0" presId="urn:microsoft.com/office/officeart/2005/8/layout/process5"/>
    <dgm:cxn modelId="{A0B6E020-CFC0-4A43-898D-E1C658609F37}" type="presParOf" srcId="{FDD86DE5-1B69-4DA5-A7C3-B1539ED0266D}" destId="{A68B48F9-F21F-4EBD-AAAB-458FBA829AEF}" srcOrd="6" destOrd="0" presId="urn:microsoft.com/office/officeart/2005/8/layout/process5"/>
    <dgm:cxn modelId="{77EB0985-194C-4F53-8E48-7582F68D801D}" type="presParOf" srcId="{FDD86DE5-1B69-4DA5-A7C3-B1539ED0266D}" destId="{E8DFC62F-5B8B-4DAE-BB57-1372CA284DF9}" srcOrd="7" destOrd="0" presId="urn:microsoft.com/office/officeart/2005/8/layout/process5"/>
    <dgm:cxn modelId="{9E5A661D-E629-4887-897E-6E3B4241851E}" type="presParOf" srcId="{E8DFC62F-5B8B-4DAE-BB57-1372CA284DF9}" destId="{855D3A00-B7CD-4733-92D9-C7C4E70DEDD9}" srcOrd="0" destOrd="0" presId="urn:microsoft.com/office/officeart/2005/8/layout/process5"/>
    <dgm:cxn modelId="{B6292C03-CEDA-4493-BB61-DA4F592B677A}" type="presParOf" srcId="{FDD86DE5-1B69-4DA5-A7C3-B1539ED0266D}" destId="{15D6EAC4-2F38-4757-A07C-906C365429D7}" srcOrd="8" destOrd="0" presId="urn:microsoft.com/office/officeart/2005/8/layout/process5"/>
    <dgm:cxn modelId="{835683FC-02A5-4242-860A-A70C6A129ED0}" type="presParOf" srcId="{FDD86DE5-1B69-4DA5-A7C3-B1539ED0266D}" destId="{3C31F795-0D95-42C3-8C07-D9974D74EE12}" srcOrd="9" destOrd="0" presId="urn:microsoft.com/office/officeart/2005/8/layout/process5"/>
    <dgm:cxn modelId="{11376F6F-7226-49BD-9B92-7B3F3F145E50}" type="presParOf" srcId="{3C31F795-0D95-42C3-8C07-D9974D74EE12}" destId="{3E50F528-634B-4F5F-84A6-7F56A0DEA3A0}" srcOrd="0" destOrd="0" presId="urn:microsoft.com/office/officeart/2005/8/layout/process5"/>
    <dgm:cxn modelId="{6B838C7B-F843-47AC-BAEE-54880CF61078}" type="presParOf" srcId="{FDD86DE5-1B69-4DA5-A7C3-B1539ED0266D}" destId="{62AD4A20-0B23-4A2D-A2DD-5B6A169F1693}" srcOrd="10" destOrd="0" presId="urn:microsoft.com/office/officeart/2005/8/layout/process5"/>
    <dgm:cxn modelId="{303B0615-C85E-40F1-BED9-6C83F68D8C9F}" type="presParOf" srcId="{FDD86DE5-1B69-4DA5-A7C3-B1539ED0266D}" destId="{CEDBC195-886A-4D38-8141-19B7B28EA888}" srcOrd="11" destOrd="0" presId="urn:microsoft.com/office/officeart/2005/8/layout/process5"/>
    <dgm:cxn modelId="{B4334180-DBF1-4798-BF92-56DCCCE3D64F}" type="presParOf" srcId="{CEDBC195-886A-4D38-8141-19B7B28EA888}" destId="{27955AC9-14C7-4FB4-95BB-7397840506AF}" srcOrd="0" destOrd="0" presId="urn:microsoft.com/office/officeart/2005/8/layout/process5"/>
    <dgm:cxn modelId="{ED129A7B-CC88-472B-8ACA-016BDFAFB35F}" type="presParOf" srcId="{FDD86DE5-1B69-4DA5-A7C3-B1539ED0266D}" destId="{E9AC640C-237A-4FC5-BBD5-98B448E29549}" srcOrd="12" destOrd="0" presId="urn:microsoft.com/office/officeart/2005/8/layout/process5"/>
    <dgm:cxn modelId="{FC9469A7-815F-477A-B341-FB20661F4009}" type="presParOf" srcId="{FDD86DE5-1B69-4DA5-A7C3-B1539ED0266D}" destId="{B0B74D29-8185-4595-982F-03E0AF1BB56B}" srcOrd="13" destOrd="0" presId="urn:microsoft.com/office/officeart/2005/8/layout/process5"/>
    <dgm:cxn modelId="{88196621-26E3-4DB0-AF53-1B42FCF0CA5B}" type="presParOf" srcId="{B0B74D29-8185-4595-982F-03E0AF1BB56B}" destId="{10398FC1-D827-45A5-BE72-ADFFFF4EF95D}" srcOrd="0" destOrd="0" presId="urn:microsoft.com/office/officeart/2005/8/layout/process5"/>
    <dgm:cxn modelId="{1F15F254-021C-450C-9200-D3871A68EC9B}" type="presParOf" srcId="{FDD86DE5-1B69-4DA5-A7C3-B1539ED0266D}" destId="{95EFF664-2CC1-41C5-9066-F8D9DFB46651}" srcOrd="14" destOrd="0" presId="urn:microsoft.com/office/officeart/2005/8/layout/process5"/>
    <dgm:cxn modelId="{EA0D7430-1807-4BD3-BFB1-1E90C223DBE6}" type="presParOf" srcId="{FDD86DE5-1B69-4DA5-A7C3-B1539ED0266D}" destId="{6038FC6D-62C8-4575-BFB1-F0780E546A59}" srcOrd="15" destOrd="0" presId="urn:microsoft.com/office/officeart/2005/8/layout/process5"/>
    <dgm:cxn modelId="{2CE649F8-5401-44D2-AA1B-B252629A2297}" type="presParOf" srcId="{6038FC6D-62C8-4575-BFB1-F0780E546A59}" destId="{EC35E036-E433-4AB5-8E29-355ACC52029A}" srcOrd="0" destOrd="0" presId="urn:microsoft.com/office/officeart/2005/8/layout/process5"/>
    <dgm:cxn modelId="{D6FC731E-B4C2-4DB9-9B9F-35FD1779DD58}" type="presParOf" srcId="{FDD86DE5-1B69-4DA5-A7C3-B1539ED0266D}" destId="{C265DD91-7EBC-4EC0-89D1-505B913B5352}" srcOrd="16" destOrd="0" presId="urn:microsoft.com/office/officeart/2005/8/layout/process5"/>
    <dgm:cxn modelId="{E87E1710-E727-4FC4-B587-849EB09B3BCC}" type="presParOf" srcId="{FDD86DE5-1B69-4DA5-A7C3-B1539ED0266D}" destId="{D9F78AE6-C381-43DB-A537-9430C2799CB0}" srcOrd="17" destOrd="0" presId="urn:microsoft.com/office/officeart/2005/8/layout/process5"/>
    <dgm:cxn modelId="{7AE4566F-3139-4CCA-9C19-98175DB93C1A}" type="presParOf" srcId="{D9F78AE6-C381-43DB-A537-9430C2799CB0}" destId="{A6A6769F-214B-461C-B0CD-99294A6FDCF7}" srcOrd="0" destOrd="0" presId="urn:microsoft.com/office/officeart/2005/8/layout/process5"/>
    <dgm:cxn modelId="{57874B96-8CC8-4B2B-B3DE-AD499C38642C}" type="presParOf" srcId="{FDD86DE5-1B69-4DA5-A7C3-B1539ED0266D}" destId="{5B040A99-7628-4E5D-B3F5-1261641B24E3}" srcOrd="18" destOrd="0" presId="urn:microsoft.com/office/officeart/2005/8/layout/process5"/>
    <dgm:cxn modelId="{9036E39C-2A88-46DB-A450-0174EF97E515}" type="presParOf" srcId="{FDD86DE5-1B69-4DA5-A7C3-B1539ED0266D}" destId="{D73060AB-3A95-4E93-8754-BFAFB338B0D7}" srcOrd="19" destOrd="0" presId="urn:microsoft.com/office/officeart/2005/8/layout/process5"/>
    <dgm:cxn modelId="{B432D36C-567D-41B4-B163-42DFB3FDC48D}" type="presParOf" srcId="{D73060AB-3A95-4E93-8754-BFAFB338B0D7}" destId="{AA0EEB0A-48D3-4628-A41D-42AABFE10503}" srcOrd="0" destOrd="0" presId="urn:microsoft.com/office/officeart/2005/8/layout/process5"/>
    <dgm:cxn modelId="{C82FA68E-E647-4015-A619-BEE8C2F0CC8E}" type="presParOf" srcId="{FDD86DE5-1B69-4DA5-A7C3-B1539ED0266D}" destId="{82D67B42-A679-40F4-A7A8-A3CD53FB92FD}"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576E8B-1A69-4FDF-AB97-56564ACC299F}"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en-US"/>
        </a:p>
      </dgm:t>
    </dgm:pt>
    <dgm:pt modelId="{5F9D287F-DBDC-4046-ABCE-B704F39B2F7A}">
      <dgm:prSet/>
      <dgm:spPr/>
      <dgm:t>
        <a:bodyPr/>
        <a:lstStyle/>
        <a:p>
          <a:r>
            <a:rPr lang="en-US" b="1"/>
            <a:t>Maximum Z = x1 + x2</a:t>
          </a:r>
          <a:endParaRPr lang="en-US"/>
        </a:p>
      </dgm:t>
    </dgm:pt>
    <dgm:pt modelId="{B5749A8C-9ECE-4481-A9D3-3781A16E6CCA}" type="parTrans" cxnId="{0A72EDD8-5BC6-45EA-A150-760F207B2A46}">
      <dgm:prSet/>
      <dgm:spPr/>
      <dgm:t>
        <a:bodyPr/>
        <a:lstStyle/>
        <a:p>
          <a:endParaRPr lang="en-US"/>
        </a:p>
      </dgm:t>
    </dgm:pt>
    <dgm:pt modelId="{473400DB-3957-47BC-B381-8A3458A64B29}" type="sibTrans" cxnId="{0A72EDD8-5BC6-45EA-A150-760F207B2A46}">
      <dgm:prSet/>
      <dgm:spPr/>
      <dgm:t>
        <a:bodyPr/>
        <a:lstStyle/>
        <a:p>
          <a:endParaRPr lang="en-US"/>
        </a:p>
      </dgm:t>
    </dgm:pt>
    <dgm:pt modelId="{DB3B8D30-D5F4-493B-B489-39E40F1EF96B}">
      <dgm:prSet/>
      <dgm:spPr/>
      <dgm:t>
        <a:bodyPr/>
        <a:lstStyle/>
        <a:p>
          <a:r>
            <a:rPr lang="en-US" b="1"/>
            <a:t>Subject:  </a:t>
          </a:r>
          <a:endParaRPr lang="en-US"/>
        </a:p>
      </dgm:t>
    </dgm:pt>
    <dgm:pt modelId="{93C08975-611B-4009-8257-85D447BFD83A}" type="parTrans" cxnId="{66ECB840-4F88-494F-8D4E-1B9EDAC4DB3D}">
      <dgm:prSet/>
      <dgm:spPr/>
      <dgm:t>
        <a:bodyPr/>
        <a:lstStyle/>
        <a:p>
          <a:endParaRPr lang="en-US"/>
        </a:p>
      </dgm:t>
    </dgm:pt>
    <dgm:pt modelId="{BB0C68D5-6F21-4BD6-B3DB-6D779A546656}" type="sibTrans" cxnId="{66ECB840-4F88-494F-8D4E-1B9EDAC4DB3D}">
      <dgm:prSet/>
      <dgm:spPr/>
      <dgm:t>
        <a:bodyPr/>
        <a:lstStyle/>
        <a:p>
          <a:endParaRPr lang="en-US"/>
        </a:p>
      </dgm:t>
    </dgm:pt>
    <dgm:pt modelId="{0E4D4605-07FF-4552-9C5E-34D2E9BC748F}">
      <dgm:prSet/>
      <dgm:spPr/>
      <dgm:t>
        <a:bodyPr/>
        <a:lstStyle/>
        <a:p>
          <a:r>
            <a:rPr lang="en-US" b="1"/>
            <a:t>200x1 + 100x2 &lt;= 5000</a:t>
          </a:r>
          <a:endParaRPr lang="en-US"/>
        </a:p>
      </dgm:t>
    </dgm:pt>
    <dgm:pt modelId="{376E1F70-B7D1-480C-AC99-8583EEA13A4F}" type="parTrans" cxnId="{014F2FEB-D9E4-431F-99F0-E407D220A733}">
      <dgm:prSet/>
      <dgm:spPr/>
      <dgm:t>
        <a:bodyPr/>
        <a:lstStyle/>
        <a:p>
          <a:endParaRPr lang="en-US"/>
        </a:p>
      </dgm:t>
    </dgm:pt>
    <dgm:pt modelId="{ACD6E6FB-84A7-4BC6-8BEB-B41F81ECDE1D}" type="sibTrans" cxnId="{014F2FEB-D9E4-431F-99F0-E407D220A733}">
      <dgm:prSet/>
      <dgm:spPr/>
      <dgm:t>
        <a:bodyPr/>
        <a:lstStyle/>
        <a:p>
          <a:endParaRPr lang="en-US"/>
        </a:p>
      </dgm:t>
    </dgm:pt>
    <dgm:pt modelId="{AF648F27-EB6D-4F57-855F-4EE908F5413E}">
      <dgm:prSet/>
      <dgm:spPr/>
      <dgm:t>
        <a:bodyPr/>
        <a:lstStyle/>
        <a:p>
          <a:r>
            <a:rPr lang="en-US" b="1"/>
            <a:t>25x1 + 50x2 &lt;= 100</a:t>
          </a:r>
          <a:endParaRPr lang="en-US"/>
        </a:p>
      </dgm:t>
    </dgm:pt>
    <dgm:pt modelId="{1DA46177-3BD3-40D4-AB11-9D77B60F7D28}" type="parTrans" cxnId="{3B3D1BFA-2445-4F9D-BC4F-D655ADFEA636}">
      <dgm:prSet/>
      <dgm:spPr/>
      <dgm:t>
        <a:bodyPr/>
        <a:lstStyle/>
        <a:p>
          <a:endParaRPr lang="en-US"/>
        </a:p>
      </dgm:t>
    </dgm:pt>
    <dgm:pt modelId="{A4D6C9EA-AA7B-4378-A05B-51D6BA8C83FF}" type="sibTrans" cxnId="{3B3D1BFA-2445-4F9D-BC4F-D655ADFEA636}">
      <dgm:prSet/>
      <dgm:spPr/>
      <dgm:t>
        <a:bodyPr/>
        <a:lstStyle/>
        <a:p>
          <a:endParaRPr lang="en-US"/>
        </a:p>
      </dgm:t>
    </dgm:pt>
    <dgm:pt modelId="{12788300-80AC-421C-B049-4EC3FC14917E}">
      <dgm:prSet/>
      <dgm:spPr/>
      <dgm:t>
        <a:bodyPr/>
        <a:lstStyle/>
        <a:p>
          <a:r>
            <a:rPr lang="en-US" b="1"/>
            <a:t>100x1 + 50x2 &lt;= 2000</a:t>
          </a:r>
          <a:endParaRPr lang="en-US"/>
        </a:p>
      </dgm:t>
    </dgm:pt>
    <dgm:pt modelId="{09D62187-4D94-441C-87CB-3DA03B6F4AB2}" type="parTrans" cxnId="{9AF09941-91BE-4D25-A39E-CB6D84BA6850}">
      <dgm:prSet/>
      <dgm:spPr/>
      <dgm:t>
        <a:bodyPr/>
        <a:lstStyle/>
        <a:p>
          <a:endParaRPr lang="en-US"/>
        </a:p>
      </dgm:t>
    </dgm:pt>
    <dgm:pt modelId="{FBE44B26-4D95-4F26-AFE6-C9CE82DF9E14}" type="sibTrans" cxnId="{9AF09941-91BE-4D25-A39E-CB6D84BA6850}">
      <dgm:prSet/>
      <dgm:spPr/>
      <dgm:t>
        <a:bodyPr/>
        <a:lstStyle/>
        <a:p>
          <a:endParaRPr lang="en-US"/>
        </a:p>
      </dgm:t>
    </dgm:pt>
    <dgm:pt modelId="{074810C6-50AD-419A-A99D-2CD1ABC6557B}">
      <dgm:prSet/>
      <dgm:spPr/>
      <dgm:t>
        <a:bodyPr/>
        <a:lstStyle/>
        <a:p>
          <a:r>
            <a:rPr lang="en-US" b="1"/>
            <a:t>X1, x2 &gt;= 0</a:t>
          </a:r>
          <a:endParaRPr lang="en-US"/>
        </a:p>
      </dgm:t>
    </dgm:pt>
    <dgm:pt modelId="{F1A612AD-BE5D-4AF8-87CD-22D9E65D5E78}" type="parTrans" cxnId="{67AD49DD-19E5-49B8-990A-1CF4613D3322}">
      <dgm:prSet/>
      <dgm:spPr/>
      <dgm:t>
        <a:bodyPr/>
        <a:lstStyle/>
        <a:p>
          <a:endParaRPr lang="en-US"/>
        </a:p>
      </dgm:t>
    </dgm:pt>
    <dgm:pt modelId="{6FEDF794-070A-49BD-B101-D5BD24F1ED9D}" type="sibTrans" cxnId="{67AD49DD-19E5-49B8-990A-1CF4613D3322}">
      <dgm:prSet/>
      <dgm:spPr/>
      <dgm:t>
        <a:bodyPr/>
        <a:lstStyle/>
        <a:p>
          <a:endParaRPr lang="en-US"/>
        </a:p>
      </dgm:t>
    </dgm:pt>
    <dgm:pt modelId="{B1B6A5C9-9C5C-4C40-A412-6F59DC88ECEA}" type="pres">
      <dgm:prSet presAssocID="{F1576E8B-1A69-4FDF-AB97-56564ACC299F}" presName="linear" presStyleCnt="0">
        <dgm:presLayoutVars>
          <dgm:animLvl val="lvl"/>
          <dgm:resizeHandles val="exact"/>
        </dgm:presLayoutVars>
      </dgm:prSet>
      <dgm:spPr/>
    </dgm:pt>
    <dgm:pt modelId="{1A014C7A-4CBF-43FF-95AD-8A8E539ED7DB}" type="pres">
      <dgm:prSet presAssocID="{5F9D287F-DBDC-4046-ABCE-B704F39B2F7A}" presName="parentText" presStyleLbl="node1" presStyleIdx="0" presStyleCnt="1">
        <dgm:presLayoutVars>
          <dgm:chMax val="0"/>
          <dgm:bulletEnabled val="1"/>
        </dgm:presLayoutVars>
      </dgm:prSet>
      <dgm:spPr/>
    </dgm:pt>
    <dgm:pt modelId="{BF9FCA58-8162-40FB-ABCA-14197BA35932}" type="pres">
      <dgm:prSet presAssocID="{5F9D287F-DBDC-4046-ABCE-B704F39B2F7A}" presName="childText" presStyleLbl="revTx" presStyleIdx="0" presStyleCnt="1">
        <dgm:presLayoutVars>
          <dgm:bulletEnabled val="1"/>
        </dgm:presLayoutVars>
      </dgm:prSet>
      <dgm:spPr/>
    </dgm:pt>
  </dgm:ptLst>
  <dgm:cxnLst>
    <dgm:cxn modelId="{67E9F204-E793-4B60-8099-0AD58C81ABAF}" type="presOf" srcId="{12788300-80AC-421C-B049-4EC3FC14917E}" destId="{BF9FCA58-8162-40FB-ABCA-14197BA35932}" srcOrd="0" destOrd="3" presId="urn:microsoft.com/office/officeart/2005/8/layout/vList2"/>
    <dgm:cxn modelId="{0FC36009-B638-41DF-91B5-6B1C96DD0FC9}" type="presOf" srcId="{F1576E8B-1A69-4FDF-AB97-56564ACC299F}" destId="{B1B6A5C9-9C5C-4C40-A412-6F59DC88ECEA}" srcOrd="0" destOrd="0" presId="urn:microsoft.com/office/officeart/2005/8/layout/vList2"/>
    <dgm:cxn modelId="{869A660B-3FE1-4784-A3BC-430622A3F8F5}" type="presOf" srcId="{5F9D287F-DBDC-4046-ABCE-B704F39B2F7A}" destId="{1A014C7A-4CBF-43FF-95AD-8A8E539ED7DB}" srcOrd="0" destOrd="0" presId="urn:microsoft.com/office/officeart/2005/8/layout/vList2"/>
    <dgm:cxn modelId="{66ECB840-4F88-494F-8D4E-1B9EDAC4DB3D}" srcId="{5F9D287F-DBDC-4046-ABCE-B704F39B2F7A}" destId="{DB3B8D30-D5F4-493B-B489-39E40F1EF96B}" srcOrd="0" destOrd="0" parTransId="{93C08975-611B-4009-8257-85D447BFD83A}" sibTransId="{BB0C68D5-6F21-4BD6-B3DB-6D779A546656}"/>
    <dgm:cxn modelId="{9AF09941-91BE-4D25-A39E-CB6D84BA6850}" srcId="{DB3B8D30-D5F4-493B-B489-39E40F1EF96B}" destId="{12788300-80AC-421C-B049-4EC3FC14917E}" srcOrd="2" destOrd="0" parTransId="{09D62187-4D94-441C-87CB-3DA03B6F4AB2}" sibTransId="{FBE44B26-4D95-4F26-AFE6-C9CE82DF9E14}"/>
    <dgm:cxn modelId="{181A266B-6A55-4239-856A-EE6881B54DB5}" type="presOf" srcId="{AF648F27-EB6D-4F57-855F-4EE908F5413E}" destId="{BF9FCA58-8162-40FB-ABCA-14197BA35932}" srcOrd="0" destOrd="2" presId="urn:microsoft.com/office/officeart/2005/8/layout/vList2"/>
    <dgm:cxn modelId="{D1F05287-3950-4179-855A-DD31DC329961}" type="presOf" srcId="{DB3B8D30-D5F4-493B-B489-39E40F1EF96B}" destId="{BF9FCA58-8162-40FB-ABCA-14197BA35932}" srcOrd="0" destOrd="0" presId="urn:microsoft.com/office/officeart/2005/8/layout/vList2"/>
    <dgm:cxn modelId="{62028287-A12D-4D8B-90EB-9AC80B3E2FB8}" type="presOf" srcId="{0E4D4605-07FF-4552-9C5E-34D2E9BC748F}" destId="{BF9FCA58-8162-40FB-ABCA-14197BA35932}" srcOrd="0" destOrd="1" presId="urn:microsoft.com/office/officeart/2005/8/layout/vList2"/>
    <dgm:cxn modelId="{47F1FCA3-1DFF-4C2D-9FBD-C62C95AA559B}" type="presOf" srcId="{074810C6-50AD-419A-A99D-2CD1ABC6557B}" destId="{BF9FCA58-8162-40FB-ABCA-14197BA35932}" srcOrd="0" destOrd="4" presId="urn:microsoft.com/office/officeart/2005/8/layout/vList2"/>
    <dgm:cxn modelId="{0A72EDD8-5BC6-45EA-A150-760F207B2A46}" srcId="{F1576E8B-1A69-4FDF-AB97-56564ACC299F}" destId="{5F9D287F-DBDC-4046-ABCE-B704F39B2F7A}" srcOrd="0" destOrd="0" parTransId="{B5749A8C-9ECE-4481-A9D3-3781A16E6CCA}" sibTransId="{473400DB-3957-47BC-B381-8A3458A64B29}"/>
    <dgm:cxn modelId="{67AD49DD-19E5-49B8-990A-1CF4613D3322}" srcId="{DB3B8D30-D5F4-493B-B489-39E40F1EF96B}" destId="{074810C6-50AD-419A-A99D-2CD1ABC6557B}" srcOrd="3" destOrd="0" parTransId="{F1A612AD-BE5D-4AF8-87CD-22D9E65D5E78}" sibTransId="{6FEDF794-070A-49BD-B101-D5BD24F1ED9D}"/>
    <dgm:cxn modelId="{014F2FEB-D9E4-431F-99F0-E407D220A733}" srcId="{DB3B8D30-D5F4-493B-B489-39E40F1EF96B}" destId="{0E4D4605-07FF-4552-9C5E-34D2E9BC748F}" srcOrd="0" destOrd="0" parTransId="{376E1F70-B7D1-480C-AC99-8583EEA13A4F}" sibTransId="{ACD6E6FB-84A7-4BC6-8BEB-B41F81ECDE1D}"/>
    <dgm:cxn modelId="{3B3D1BFA-2445-4F9D-BC4F-D655ADFEA636}" srcId="{DB3B8D30-D5F4-493B-B489-39E40F1EF96B}" destId="{AF648F27-EB6D-4F57-855F-4EE908F5413E}" srcOrd="1" destOrd="0" parTransId="{1DA46177-3BD3-40D4-AB11-9D77B60F7D28}" sibTransId="{A4D6C9EA-AA7B-4378-A05B-51D6BA8C83FF}"/>
    <dgm:cxn modelId="{BE7E12B3-D42B-4FAA-9033-7E6F1E3F5D24}" type="presParOf" srcId="{B1B6A5C9-9C5C-4C40-A412-6F59DC88ECEA}" destId="{1A014C7A-4CBF-43FF-95AD-8A8E539ED7DB}" srcOrd="0" destOrd="0" presId="urn:microsoft.com/office/officeart/2005/8/layout/vList2"/>
    <dgm:cxn modelId="{714A4B16-8B08-44E4-804E-3E80AE87A7C2}" type="presParOf" srcId="{B1B6A5C9-9C5C-4C40-A412-6F59DC88ECEA}" destId="{BF9FCA58-8162-40FB-ABCA-14197BA359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031F7-1B97-4196-9C0A-3F454F3D0993}"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8893850C-7547-49D3-830E-31A52CE42550}">
      <dgm:prSet/>
      <dgm:spPr/>
      <dgm:t>
        <a:bodyPr/>
        <a:lstStyle/>
        <a:p>
          <a:r>
            <a:rPr lang="en-US" dirty="0"/>
            <a:t>Step 1</a:t>
          </a:r>
        </a:p>
      </dgm:t>
    </dgm:pt>
    <dgm:pt modelId="{07887F52-4C19-491A-A503-369773304C86}" type="parTrans" cxnId="{3A453302-358F-4F77-8FBC-7D1654957A8C}">
      <dgm:prSet/>
      <dgm:spPr/>
      <dgm:t>
        <a:bodyPr/>
        <a:lstStyle/>
        <a:p>
          <a:endParaRPr lang="en-US"/>
        </a:p>
      </dgm:t>
    </dgm:pt>
    <dgm:pt modelId="{22F0E781-3A37-4978-9386-3449C4B93C83}" type="sibTrans" cxnId="{3A453302-358F-4F77-8FBC-7D1654957A8C}">
      <dgm:prSet/>
      <dgm:spPr/>
      <dgm:t>
        <a:bodyPr/>
        <a:lstStyle/>
        <a:p>
          <a:endParaRPr lang="en-US"/>
        </a:p>
      </dgm:t>
    </dgm:pt>
    <dgm:pt modelId="{1A2343A2-9A97-4EBC-BC72-AC3A0DBBD169}">
      <dgm:prSet/>
      <dgm:spPr/>
      <dgm:t>
        <a:bodyPr/>
        <a:lstStyle/>
        <a:p>
          <a:pPr rtl="0"/>
          <a:r>
            <a:rPr lang="en-US" dirty="0"/>
            <a:t>Formulate the LP (Linear programming) problem.</a:t>
          </a:r>
          <a:r>
            <a:rPr lang="en-US" dirty="0">
              <a:latin typeface="Calibri Light" panose="020F0302020204030204"/>
            </a:rPr>
            <a:t> </a:t>
          </a:r>
          <a:endParaRPr lang="en-US" dirty="0"/>
        </a:p>
      </dgm:t>
    </dgm:pt>
    <dgm:pt modelId="{2EBCB477-3E1B-46EA-83E3-939E3C5E5A63}" type="parTrans" cxnId="{F52A8F25-7D24-420D-BA5D-A49761EED8EF}">
      <dgm:prSet/>
      <dgm:spPr/>
      <dgm:t>
        <a:bodyPr/>
        <a:lstStyle/>
        <a:p>
          <a:endParaRPr lang="en-US"/>
        </a:p>
      </dgm:t>
    </dgm:pt>
    <dgm:pt modelId="{7FD7F413-75AB-4EE1-8EDF-1A5FB1D59593}" type="sibTrans" cxnId="{F52A8F25-7D24-420D-BA5D-A49761EED8EF}">
      <dgm:prSet/>
      <dgm:spPr/>
      <dgm:t>
        <a:bodyPr/>
        <a:lstStyle/>
        <a:p>
          <a:endParaRPr lang="en-US"/>
        </a:p>
      </dgm:t>
    </dgm:pt>
    <dgm:pt modelId="{A9FBCFF4-E1A1-420D-945F-C3B1A2B01092}">
      <dgm:prSet/>
      <dgm:spPr/>
      <dgm:t>
        <a:bodyPr/>
        <a:lstStyle/>
        <a:p>
          <a:r>
            <a:rPr lang="en-US" dirty="0"/>
            <a:t>Step 2</a:t>
          </a:r>
        </a:p>
      </dgm:t>
    </dgm:pt>
    <dgm:pt modelId="{3B3C7665-EC82-4BFF-938E-1BB110CDF146}" type="parTrans" cxnId="{89AE34DC-C450-4953-B3A1-DAEC5D3595D8}">
      <dgm:prSet/>
      <dgm:spPr/>
      <dgm:t>
        <a:bodyPr/>
        <a:lstStyle/>
        <a:p>
          <a:endParaRPr lang="en-US"/>
        </a:p>
      </dgm:t>
    </dgm:pt>
    <dgm:pt modelId="{16B4B71A-F272-4D87-AADF-E50E8DC1F23F}" type="sibTrans" cxnId="{89AE34DC-C450-4953-B3A1-DAEC5D3595D8}">
      <dgm:prSet/>
      <dgm:spPr/>
      <dgm:t>
        <a:bodyPr/>
        <a:lstStyle/>
        <a:p>
          <a:endParaRPr lang="en-US"/>
        </a:p>
      </dgm:t>
    </dgm:pt>
    <dgm:pt modelId="{5C5403D2-A040-4FF3-8A2B-E9F500F3C590}">
      <dgm:prSet/>
      <dgm:spPr/>
      <dgm:t>
        <a:bodyPr/>
        <a:lstStyle/>
        <a:p>
          <a:pPr rtl="0"/>
          <a:r>
            <a:rPr lang="en-US" dirty="0"/>
            <a:t>Construct a graph and plot the constraint lines.</a:t>
          </a:r>
          <a:r>
            <a:rPr lang="en-US" dirty="0">
              <a:latin typeface="Calibri Light" panose="020F0302020204030204"/>
            </a:rPr>
            <a:t> </a:t>
          </a:r>
          <a:endParaRPr lang="en-US" dirty="0"/>
        </a:p>
      </dgm:t>
    </dgm:pt>
    <dgm:pt modelId="{42E01D75-83AA-4AD6-BA5A-96A3E7292F6E}" type="parTrans" cxnId="{8CC6A8D1-B9A9-4ACC-95D1-F0D91A3D4ACD}">
      <dgm:prSet/>
      <dgm:spPr/>
      <dgm:t>
        <a:bodyPr/>
        <a:lstStyle/>
        <a:p>
          <a:endParaRPr lang="en-US"/>
        </a:p>
      </dgm:t>
    </dgm:pt>
    <dgm:pt modelId="{1053BC6F-2354-4AD3-9F36-9E431976329A}" type="sibTrans" cxnId="{8CC6A8D1-B9A9-4ACC-95D1-F0D91A3D4ACD}">
      <dgm:prSet/>
      <dgm:spPr/>
      <dgm:t>
        <a:bodyPr/>
        <a:lstStyle/>
        <a:p>
          <a:endParaRPr lang="en-US"/>
        </a:p>
      </dgm:t>
    </dgm:pt>
    <dgm:pt modelId="{8CD9A24B-13D9-4A02-9805-69BDC5793A57}">
      <dgm:prSet/>
      <dgm:spPr/>
      <dgm:t>
        <a:bodyPr/>
        <a:lstStyle/>
        <a:p>
          <a:r>
            <a:rPr lang="en-US" dirty="0"/>
            <a:t>Step 3</a:t>
          </a:r>
        </a:p>
      </dgm:t>
    </dgm:pt>
    <dgm:pt modelId="{B569E0B7-D48F-4638-A9A9-00FB9F8362C5}" type="parTrans" cxnId="{DE4256DD-77E9-4A08-8B5F-26EC76527673}">
      <dgm:prSet/>
      <dgm:spPr/>
      <dgm:t>
        <a:bodyPr/>
        <a:lstStyle/>
        <a:p>
          <a:endParaRPr lang="en-US"/>
        </a:p>
      </dgm:t>
    </dgm:pt>
    <dgm:pt modelId="{CDB7A296-9057-462D-A1D4-EFDC4222291E}" type="sibTrans" cxnId="{DE4256DD-77E9-4A08-8B5F-26EC76527673}">
      <dgm:prSet/>
      <dgm:spPr/>
      <dgm:t>
        <a:bodyPr/>
        <a:lstStyle/>
        <a:p>
          <a:endParaRPr lang="en-US"/>
        </a:p>
      </dgm:t>
    </dgm:pt>
    <dgm:pt modelId="{AAC616C1-B22E-464C-B5E6-4A80A39D3E32}">
      <dgm:prSet/>
      <dgm:spPr/>
      <dgm:t>
        <a:bodyPr/>
        <a:lstStyle/>
        <a:p>
          <a:pPr rtl="0"/>
          <a:r>
            <a:rPr lang="en-US" dirty="0"/>
            <a:t>Determine the valid side of each constraint line.</a:t>
          </a:r>
          <a:r>
            <a:rPr lang="en-US" dirty="0">
              <a:latin typeface="Calibri Light" panose="020F0302020204030204"/>
            </a:rPr>
            <a:t> </a:t>
          </a:r>
          <a:endParaRPr lang="en-US" dirty="0"/>
        </a:p>
      </dgm:t>
    </dgm:pt>
    <dgm:pt modelId="{7C7AB4E2-41E6-45EF-8A7B-9B3BF3C52804}" type="parTrans" cxnId="{C1428952-F974-4489-9D6A-FD88995B2C9D}">
      <dgm:prSet/>
      <dgm:spPr/>
      <dgm:t>
        <a:bodyPr/>
        <a:lstStyle/>
        <a:p>
          <a:endParaRPr lang="en-US"/>
        </a:p>
      </dgm:t>
    </dgm:pt>
    <dgm:pt modelId="{F11070E6-4919-456D-A141-914FD413491D}" type="sibTrans" cxnId="{C1428952-F974-4489-9D6A-FD88995B2C9D}">
      <dgm:prSet/>
      <dgm:spPr/>
      <dgm:t>
        <a:bodyPr/>
        <a:lstStyle/>
        <a:p>
          <a:endParaRPr lang="en-US"/>
        </a:p>
      </dgm:t>
    </dgm:pt>
    <dgm:pt modelId="{2C73782B-6E3C-4DFC-8CAB-8272D54BE6BC}">
      <dgm:prSet/>
      <dgm:spPr/>
      <dgm:t>
        <a:bodyPr/>
        <a:lstStyle/>
        <a:p>
          <a:r>
            <a:rPr lang="en-US" dirty="0"/>
            <a:t>Step 4</a:t>
          </a:r>
        </a:p>
      </dgm:t>
    </dgm:pt>
    <dgm:pt modelId="{271FEF7C-1652-4CE9-BE3E-DA3BA3EA8519}" type="parTrans" cxnId="{D59B86C9-819A-428F-90B5-1FFE56556DFA}">
      <dgm:prSet/>
      <dgm:spPr/>
      <dgm:t>
        <a:bodyPr/>
        <a:lstStyle/>
        <a:p>
          <a:endParaRPr lang="en-US"/>
        </a:p>
      </dgm:t>
    </dgm:pt>
    <dgm:pt modelId="{CBF20EF9-1F7F-4FC0-AA6B-1E32B3240EEC}" type="sibTrans" cxnId="{D59B86C9-819A-428F-90B5-1FFE56556DFA}">
      <dgm:prSet/>
      <dgm:spPr/>
      <dgm:t>
        <a:bodyPr/>
        <a:lstStyle/>
        <a:p>
          <a:endParaRPr lang="en-US"/>
        </a:p>
      </dgm:t>
    </dgm:pt>
    <dgm:pt modelId="{925D4D70-B23C-45C4-9BAA-4FF4DA580560}">
      <dgm:prSet/>
      <dgm:spPr/>
      <dgm:t>
        <a:bodyPr/>
        <a:lstStyle/>
        <a:p>
          <a:r>
            <a:rPr lang="en-US"/>
            <a:t>Identify the feasible solution region. </a:t>
          </a:r>
        </a:p>
      </dgm:t>
    </dgm:pt>
    <dgm:pt modelId="{7B8704A6-B5F2-4EDF-B91F-F18E910D6666}" type="parTrans" cxnId="{4B5D06C6-9152-4CDF-9362-5C07832ABB23}">
      <dgm:prSet/>
      <dgm:spPr/>
      <dgm:t>
        <a:bodyPr/>
        <a:lstStyle/>
        <a:p>
          <a:endParaRPr lang="en-US"/>
        </a:p>
      </dgm:t>
    </dgm:pt>
    <dgm:pt modelId="{41209585-7D81-4115-94FC-495117956D6B}" type="sibTrans" cxnId="{4B5D06C6-9152-4CDF-9362-5C07832ABB23}">
      <dgm:prSet/>
      <dgm:spPr/>
      <dgm:t>
        <a:bodyPr/>
        <a:lstStyle/>
        <a:p>
          <a:endParaRPr lang="en-US"/>
        </a:p>
      </dgm:t>
    </dgm:pt>
    <dgm:pt modelId="{F67D9204-3331-45F0-A6AC-A5596F3F35F3}">
      <dgm:prSet/>
      <dgm:spPr/>
      <dgm:t>
        <a:bodyPr/>
        <a:lstStyle/>
        <a:p>
          <a:r>
            <a:rPr lang="en-US" dirty="0"/>
            <a:t>Step 5</a:t>
          </a:r>
        </a:p>
      </dgm:t>
    </dgm:pt>
    <dgm:pt modelId="{07E9839F-F264-44EA-ABD6-6D471958E5E5}" type="parTrans" cxnId="{257EA382-9FE2-4671-8C94-B23DFACA7E0B}">
      <dgm:prSet/>
      <dgm:spPr/>
      <dgm:t>
        <a:bodyPr/>
        <a:lstStyle/>
        <a:p>
          <a:endParaRPr lang="en-US"/>
        </a:p>
      </dgm:t>
    </dgm:pt>
    <dgm:pt modelId="{A779BDDD-B9B1-47EF-A009-1C3629F6FB59}" type="sibTrans" cxnId="{257EA382-9FE2-4671-8C94-B23DFACA7E0B}">
      <dgm:prSet/>
      <dgm:spPr/>
      <dgm:t>
        <a:bodyPr/>
        <a:lstStyle/>
        <a:p>
          <a:endParaRPr lang="en-US"/>
        </a:p>
      </dgm:t>
    </dgm:pt>
    <dgm:pt modelId="{4A83185E-E552-4212-82A5-945984267D77}">
      <dgm:prSet/>
      <dgm:spPr/>
      <dgm:t>
        <a:bodyPr/>
        <a:lstStyle/>
        <a:p>
          <a:pPr rtl="0"/>
          <a:r>
            <a:rPr lang="en-US" dirty="0"/>
            <a:t>Plot the objective function on the graph.</a:t>
          </a:r>
          <a:r>
            <a:rPr lang="en-US" dirty="0">
              <a:latin typeface="Calibri Light" panose="020F0302020204030204"/>
            </a:rPr>
            <a:t> </a:t>
          </a:r>
          <a:endParaRPr lang="en-US" dirty="0"/>
        </a:p>
      </dgm:t>
    </dgm:pt>
    <dgm:pt modelId="{8E342AD1-0742-4436-9C01-988BA69328D4}" type="parTrans" cxnId="{60BBB4BA-720C-4F93-A81D-1E7234E5905F}">
      <dgm:prSet/>
      <dgm:spPr/>
      <dgm:t>
        <a:bodyPr/>
        <a:lstStyle/>
        <a:p>
          <a:endParaRPr lang="en-US"/>
        </a:p>
      </dgm:t>
    </dgm:pt>
    <dgm:pt modelId="{96157539-9C1B-4140-BF9E-D71F226A48C9}" type="sibTrans" cxnId="{60BBB4BA-720C-4F93-A81D-1E7234E5905F}">
      <dgm:prSet/>
      <dgm:spPr/>
      <dgm:t>
        <a:bodyPr/>
        <a:lstStyle/>
        <a:p>
          <a:endParaRPr lang="en-US"/>
        </a:p>
      </dgm:t>
    </dgm:pt>
    <dgm:pt modelId="{5CE09170-D0BA-4E87-BFFF-A40883506FA2}">
      <dgm:prSet/>
      <dgm:spPr/>
      <dgm:t>
        <a:bodyPr/>
        <a:lstStyle/>
        <a:p>
          <a:r>
            <a:rPr lang="en-US" dirty="0"/>
            <a:t>Step 6</a:t>
          </a:r>
        </a:p>
      </dgm:t>
    </dgm:pt>
    <dgm:pt modelId="{4A167098-C1C2-4AAA-ACAF-C4265049B7CD}" type="parTrans" cxnId="{017853A9-1BA2-4150-B3A3-F4B6940C7348}">
      <dgm:prSet/>
      <dgm:spPr/>
      <dgm:t>
        <a:bodyPr/>
        <a:lstStyle/>
        <a:p>
          <a:endParaRPr lang="en-US"/>
        </a:p>
      </dgm:t>
    </dgm:pt>
    <dgm:pt modelId="{94417062-0F3C-4E1C-BD35-FDC00CE6FE70}" type="sibTrans" cxnId="{017853A9-1BA2-4150-B3A3-F4B6940C7348}">
      <dgm:prSet/>
      <dgm:spPr/>
      <dgm:t>
        <a:bodyPr/>
        <a:lstStyle/>
        <a:p>
          <a:endParaRPr lang="en-US"/>
        </a:p>
      </dgm:t>
    </dgm:pt>
    <dgm:pt modelId="{500E9002-EC6D-4272-BD74-12E732FABDE8}">
      <dgm:prSet/>
      <dgm:spPr/>
      <dgm:t>
        <a:bodyPr/>
        <a:lstStyle/>
        <a:p>
          <a:r>
            <a:rPr lang="en-US" dirty="0"/>
            <a:t>Find the optimum point.</a:t>
          </a:r>
        </a:p>
      </dgm:t>
    </dgm:pt>
    <dgm:pt modelId="{12627A8C-1736-4C0E-9807-F08BEAD070F9}" type="parTrans" cxnId="{C99039FE-F5C7-4E8C-85F9-588E31B574C5}">
      <dgm:prSet/>
      <dgm:spPr/>
      <dgm:t>
        <a:bodyPr/>
        <a:lstStyle/>
        <a:p>
          <a:endParaRPr lang="en-US"/>
        </a:p>
      </dgm:t>
    </dgm:pt>
    <dgm:pt modelId="{9070C8A4-8624-41E7-A564-7AB298ECACFD}" type="sibTrans" cxnId="{C99039FE-F5C7-4E8C-85F9-588E31B574C5}">
      <dgm:prSet/>
      <dgm:spPr/>
      <dgm:t>
        <a:bodyPr/>
        <a:lstStyle/>
        <a:p>
          <a:endParaRPr lang="en-US"/>
        </a:p>
      </dgm:t>
    </dgm:pt>
    <dgm:pt modelId="{2C8D7775-ED79-48AA-9B8C-A29577F05884}" type="pres">
      <dgm:prSet presAssocID="{2BB031F7-1B97-4196-9C0A-3F454F3D0993}" presName="Name0" presStyleCnt="0">
        <dgm:presLayoutVars>
          <dgm:dir/>
          <dgm:animLvl val="lvl"/>
          <dgm:resizeHandles val="exact"/>
        </dgm:presLayoutVars>
      </dgm:prSet>
      <dgm:spPr/>
    </dgm:pt>
    <dgm:pt modelId="{E0B43C93-97CB-4FE4-A169-408542E5A55D}" type="pres">
      <dgm:prSet presAssocID="{5CE09170-D0BA-4E87-BFFF-A40883506FA2}" presName="boxAndChildren" presStyleCnt="0"/>
      <dgm:spPr/>
    </dgm:pt>
    <dgm:pt modelId="{AF135052-E955-4EFE-A6A3-7F6FCA817ED6}" type="pres">
      <dgm:prSet presAssocID="{5CE09170-D0BA-4E87-BFFF-A40883506FA2}" presName="parentTextBox" presStyleLbl="alignNode1" presStyleIdx="0" presStyleCnt="6"/>
      <dgm:spPr/>
    </dgm:pt>
    <dgm:pt modelId="{1FE6D498-8835-4C38-83A3-181B69B497E5}" type="pres">
      <dgm:prSet presAssocID="{5CE09170-D0BA-4E87-BFFF-A40883506FA2}" presName="descendantBox" presStyleLbl="bgAccFollowNode1" presStyleIdx="0" presStyleCnt="6"/>
      <dgm:spPr/>
    </dgm:pt>
    <dgm:pt modelId="{6C3A4C69-D3D5-4826-B4D8-B2A7CDD13DE4}" type="pres">
      <dgm:prSet presAssocID="{A779BDDD-B9B1-47EF-A009-1C3629F6FB59}" presName="sp" presStyleCnt="0"/>
      <dgm:spPr/>
    </dgm:pt>
    <dgm:pt modelId="{AD3385B3-669A-4B68-AF33-A8DA6BD8F594}" type="pres">
      <dgm:prSet presAssocID="{F67D9204-3331-45F0-A6AC-A5596F3F35F3}" presName="arrowAndChildren" presStyleCnt="0"/>
      <dgm:spPr/>
    </dgm:pt>
    <dgm:pt modelId="{79D74B3B-F8D5-4588-8169-C60B5E1E1DF6}" type="pres">
      <dgm:prSet presAssocID="{F67D9204-3331-45F0-A6AC-A5596F3F35F3}" presName="parentTextArrow" presStyleLbl="node1" presStyleIdx="0" presStyleCnt="0"/>
      <dgm:spPr/>
    </dgm:pt>
    <dgm:pt modelId="{CEF39AC6-D468-4586-BB50-9ED609C2C645}" type="pres">
      <dgm:prSet presAssocID="{F67D9204-3331-45F0-A6AC-A5596F3F35F3}" presName="arrow" presStyleLbl="alignNode1" presStyleIdx="1" presStyleCnt="6"/>
      <dgm:spPr/>
    </dgm:pt>
    <dgm:pt modelId="{5B8C9D88-15FA-42C3-9439-0C4FC0F1EFB9}" type="pres">
      <dgm:prSet presAssocID="{F67D9204-3331-45F0-A6AC-A5596F3F35F3}" presName="descendantArrow" presStyleLbl="bgAccFollowNode1" presStyleIdx="1" presStyleCnt="6"/>
      <dgm:spPr/>
    </dgm:pt>
    <dgm:pt modelId="{7D22FF40-0DAD-4A85-903B-810A1C37D55D}" type="pres">
      <dgm:prSet presAssocID="{CBF20EF9-1F7F-4FC0-AA6B-1E32B3240EEC}" presName="sp" presStyleCnt="0"/>
      <dgm:spPr/>
    </dgm:pt>
    <dgm:pt modelId="{50798040-6C61-4664-97B9-7A74FF3699E5}" type="pres">
      <dgm:prSet presAssocID="{2C73782B-6E3C-4DFC-8CAB-8272D54BE6BC}" presName="arrowAndChildren" presStyleCnt="0"/>
      <dgm:spPr/>
    </dgm:pt>
    <dgm:pt modelId="{27CE7196-1148-41CC-81D0-C3A7366128A4}" type="pres">
      <dgm:prSet presAssocID="{2C73782B-6E3C-4DFC-8CAB-8272D54BE6BC}" presName="parentTextArrow" presStyleLbl="node1" presStyleIdx="0" presStyleCnt="0"/>
      <dgm:spPr/>
    </dgm:pt>
    <dgm:pt modelId="{E1D5AFB3-5617-48B6-9367-84DB1E801BAC}" type="pres">
      <dgm:prSet presAssocID="{2C73782B-6E3C-4DFC-8CAB-8272D54BE6BC}" presName="arrow" presStyleLbl="alignNode1" presStyleIdx="2" presStyleCnt="6"/>
      <dgm:spPr/>
    </dgm:pt>
    <dgm:pt modelId="{00247657-C502-481A-9FAF-8EF9CF87F271}" type="pres">
      <dgm:prSet presAssocID="{2C73782B-6E3C-4DFC-8CAB-8272D54BE6BC}" presName="descendantArrow" presStyleLbl="bgAccFollowNode1" presStyleIdx="2" presStyleCnt="6"/>
      <dgm:spPr/>
    </dgm:pt>
    <dgm:pt modelId="{46361B12-C86A-45B9-82D8-39C9BE78DAA0}" type="pres">
      <dgm:prSet presAssocID="{CDB7A296-9057-462D-A1D4-EFDC4222291E}" presName="sp" presStyleCnt="0"/>
      <dgm:spPr/>
    </dgm:pt>
    <dgm:pt modelId="{649646BA-D7A1-48D4-AC38-EBC46ADB3C18}" type="pres">
      <dgm:prSet presAssocID="{8CD9A24B-13D9-4A02-9805-69BDC5793A57}" presName="arrowAndChildren" presStyleCnt="0"/>
      <dgm:spPr/>
    </dgm:pt>
    <dgm:pt modelId="{92F422FF-337C-4E09-A4B7-01BEA9CDF015}" type="pres">
      <dgm:prSet presAssocID="{8CD9A24B-13D9-4A02-9805-69BDC5793A57}" presName="parentTextArrow" presStyleLbl="node1" presStyleIdx="0" presStyleCnt="0"/>
      <dgm:spPr/>
    </dgm:pt>
    <dgm:pt modelId="{D599EC4A-111C-4422-8B73-B8F3CD735568}" type="pres">
      <dgm:prSet presAssocID="{8CD9A24B-13D9-4A02-9805-69BDC5793A57}" presName="arrow" presStyleLbl="alignNode1" presStyleIdx="3" presStyleCnt="6"/>
      <dgm:spPr/>
    </dgm:pt>
    <dgm:pt modelId="{1021BBAB-EE40-4318-AD26-BA8185AFAF35}" type="pres">
      <dgm:prSet presAssocID="{8CD9A24B-13D9-4A02-9805-69BDC5793A57}" presName="descendantArrow" presStyleLbl="bgAccFollowNode1" presStyleIdx="3" presStyleCnt="6"/>
      <dgm:spPr/>
    </dgm:pt>
    <dgm:pt modelId="{B9F5458A-77E8-44CA-9A21-014BAC3F096B}" type="pres">
      <dgm:prSet presAssocID="{16B4B71A-F272-4D87-AADF-E50E8DC1F23F}" presName="sp" presStyleCnt="0"/>
      <dgm:spPr/>
    </dgm:pt>
    <dgm:pt modelId="{BF7710FE-A92A-405C-95CC-F77A99EEA932}" type="pres">
      <dgm:prSet presAssocID="{A9FBCFF4-E1A1-420D-945F-C3B1A2B01092}" presName="arrowAndChildren" presStyleCnt="0"/>
      <dgm:spPr/>
    </dgm:pt>
    <dgm:pt modelId="{91A8F141-84F9-4F16-9337-F84F3236785D}" type="pres">
      <dgm:prSet presAssocID="{A9FBCFF4-E1A1-420D-945F-C3B1A2B01092}" presName="parentTextArrow" presStyleLbl="node1" presStyleIdx="0" presStyleCnt="0"/>
      <dgm:spPr/>
    </dgm:pt>
    <dgm:pt modelId="{4B6798AB-2049-4312-8C85-ADB18AA3E067}" type="pres">
      <dgm:prSet presAssocID="{A9FBCFF4-E1A1-420D-945F-C3B1A2B01092}" presName="arrow" presStyleLbl="alignNode1" presStyleIdx="4" presStyleCnt="6"/>
      <dgm:spPr/>
    </dgm:pt>
    <dgm:pt modelId="{8939D4D5-6E20-43DE-AB36-EF45256A1E14}" type="pres">
      <dgm:prSet presAssocID="{A9FBCFF4-E1A1-420D-945F-C3B1A2B01092}" presName="descendantArrow" presStyleLbl="bgAccFollowNode1" presStyleIdx="4" presStyleCnt="6"/>
      <dgm:spPr/>
    </dgm:pt>
    <dgm:pt modelId="{A9D4130A-1276-4F1F-A6CF-197ECD3BF73F}" type="pres">
      <dgm:prSet presAssocID="{22F0E781-3A37-4978-9386-3449C4B93C83}" presName="sp" presStyleCnt="0"/>
      <dgm:spPr/>
    </dgm:pt>
    <dgm:pt modelId="{C8CBFB5D-811D-41B7-AA5F-8F62F7823D9F}" type="pres">
      <dgm:prSet presAssocID="{8893850C-7547-49D3-830E-31A52CE42550}" presName="arrowAndChildren" presStyleCnt="0"/>
      <dgm:spPr/>
    </dgm:pt>
    <dgm:pt modelId="{2199A3B6-70B2-4B9E-BB50-23E7754C445D}" type="pres">
      <dgm:prSet presAssocID="{8893850C-7547-49D3-830E-31A52CE42550}" presName="parentTextArrow" presStyleLbl="node1" presStyleIdx="0" presStyleCnt="0"/>
      <dgm:spPr/>
    </dgm:pt>
    <dgm:pt modelId="{AD74EDDA-3221-4268-964A-B1C38CB77B10}" type="pres">
      <dgm:prSet presAssocID="{8893850C-7547-49D3-830E-31A52CE42550}" presName="arrow" presStyleLbl="alignNode1" presStyleIdx="5" presStyleCnt="6"/>
      <dgm:spPr/>
    </dgm:pt>
    <dgm:pt modelId="{7BEF43AE-8352-4BDB-AB93-641D1005F51E}" type="pres">
      <dgm:prSet presAssocID="{8893850C-7547-49D3-830E-31A52CE42550}" presName="descendantArrow" presStyleLbl="bgAccFollowNode1" presStyleIdx="5" presStyleCnt="6"/>
      <dgm:spPr/>
    </dgm:pt>
  </dgm:ptLst>
  <dgm:cxnLst>
    <dgm:cxn modelId="{3A453302-358F-4F77-8FBC-7D1654957A8C}" srcId="{2BB031F7-1B97-4196-9C0A-3F454F3D0993}" destId="{8893850C-7547-49D3-830E-31A52CE42550}" srcOrd="0" destOrd="0" parTransId="{07887F52-4C19-491A-A503-369773304C86}" sibTransId="{22F0E781-3A37-4978-9386-3449C4B93C83}"/>
    <dgm:cxn modelId="{F4F4AD04-5573-45C0-8EED-E34DFA08F76C}" type="presOf" srcId="{8CD9A24B-13D9-4A02-9805-69BDC5793A57}" destId="{92F422FF-337C-4E09-A4B7-01BEA9CDF015}" srcOrd="0" destOrd="0" presId="urn:microsoft.com/office/officeart/2016/7/layout/VerticalDownArrowProcess"/>
    <dgm:cxn modelId="{8693E509-F8A5-40C2-9D4D-FFC229F0BB4E}" type="presOf" srcId="{AAC616C1-B22E-464C-B5E6-4A80A39D3E32}" destId="{1021BBAB-EE40-4318-AD26-BA8185AFAF35}" srcOrd="0" destOrd="0" presId="urn:microsoft.com/office/officeart/2016/7/layout/VerticalDownArrowProcess"/>
    <dgm:cxn modelId="{F52A8F25-7D24-420D-BA5D-A49761EED8EF}" srcId="{8893850C-7547-49D3-830E-31A52CE42550}" destId="{1A2343A2-9A97-4EBC-BC72-AC3A0DBBD169}" srcOrd="0" destOrd="0" parTransId="{2EBCB477-3E1B-46EA-83E3-939E3C5E5A63}" sibTransId="{7FD7F413-75AB-4EE1-8EDF-1A5FB1D59593}"/>
    <dgm:cxn modelId="{D3877B2F-6C81-41F3-B7FF-A7D481A53D37}" type="presOf" srcId="{5CE09170-D0BA-4E87-BFFF-A40883506FA2}" destId="{AF135052-E955-4EFE-A6A3-7F6FCA817ED6}" srcOrd="0" destOrd="0" presId="urn:microsoft.com/office/officeart/2016/7/layout/VerticalDownArrowProcess"/>
    <dgm:cxn modelId="{24AED339-F235-4303-BD5D-ED23002D4F43}" type="presOf" srcId="{A9FBCFF4-E1A1-420D-945F-C3B1A2B01092}" destId="{4B6798AB-2049-4312-8C85-ADB18AA3E067}" srcOrd="1" destOrd="0" presId="urn:microsoft.com/office/officeart/2016/7/layout/VerticalDownArrowProcess"/>
    <dgm:cxn modelId="{E063366B-3AB6-4F0B-9CBD-F8D0B00D6C22}" type="presOf" srcId="{A9FBCFF4-E1A1-420D-945F-C3B1A2B01092}" destId="{91A8F141-84F9-4F16-9337-F84F3236785D}" srcOrd="0" destOrd="0" presId="urn:microsoft.com/office/officeart/2016/7/layout/VerticalDownArrowProcess"/>
    <dgm:cxn modelId="{B91F7E6C-DE25-403F-81B4-2F4B3B009DD2}" type="presOf" srcId="{F67D9204-3331-45F0-A6AC-A5596F3F35F3}" destId="{79D74B3B-F8D5-4588-8169-C60B5E1E1DF6}" srcOrd="0" destOrd="0" presId="urn:microsoft.com/office/officeart/2016/7/layout/VerticalDownArrowProcess"/>
    <dgm:cxn modelId="{C1428952-F974-4489-9D6A-FD88995B2C9D}" srcId="{8CD9A24B-13D9-4A02-9805-69BDC5793A57}" destId="{AAC616C1-B22E-464C-B5E6-4A80A39D3E32}" srcOrd="0" destOrd="0" parTransId="{7C7AB4E2-41E6-45EF-8A7B-9B3BF3C52804}" sibTransId="{F11070E6-4919-456D-A141-914FD413491D}"/>
    <dgm:cxn modelId="{DE0BAE72-BD8E-4E16-9F84-DDAD2FCC3134}" type="presOf" srcId="{8893850C-7547-49D3-830E-31A52CE42550}" destId="{2199A3B6-70B2-4B9E-BB50-23E7754C445D}" srcOrd="0" destOrd="0" presId="urn:microsoft.com/office/officeart/2016/7/layout/VerticalDownArrowProcess"/>
    <dgm:cxn modelId="{868D6754-329C-4FA6-A1D6-F1CB5C0EB86D}" type="presOf" srcId="{925D4D70-B23C-45C4-9BAA-4FF4DA580560}" destId="{00247657-C502-481A-9FAF-8EF9CF87F271}" srcOrd="0" destOrd="0" presId="urn:microsoft.com/office/officeart/2016/7/layout/VerticalDownArrowProcess"/>
    <dgm:cxn modelId="{BEEFF37F-ED34-4E1C-811D-989F88FEA8EA}" type="presOf" srcId="{5C5403D2-A040-4FF3-8A2B-E9F500F3C590}" destId="{8939D4D5-6E20-43DE-AB36-EF45256A1E14}" srcOrd="0" destOrd="0" presId="urn:microsoft.com/office/officeart/2016/7/layout/VerticalDownArrowProcess"/>
    <dgm:cxn modelId="{257EA382-9FE2-4671-8C94-B23DFACA7E0B}" srcId="{2BB031F7-1B97-4196-9C0A-3F454F3D0993}" destId="{F67D9204-3331-45F0-A6AC-A5596F3F35F3}" srcOrd="4" destOrd="0" parTransId="{07E9839F-F264-44EA-ABD6-6D471958E5E5}" sibTransId="{A779BDDD-B9B1-47EF-A009-1C3629F6FB59}"/>
    <dgm:cxn modelId="{7E41CE83-DA83-4741-B6E5-0182DD00CEE3}" type="presOf" srcId="{8CD9A24B-13D9-4A02-9805-69BDC5793A57}" destId="{D599EC4A-111C-4422-8B73-B8F3CD735568}" srcOrd="1" destOrd="0" presId="urn:microsoft.com/office/officeart/2016/7/layout/VerticalDownArrowProcess"/>
    <dgm:cxn modelId="{274BDC9E-EBE8-4B57-A21E-11866423F460}" type="presOf" srcId="{1A2343A2-9A97-4EBC-BC72-AC3A0DBBD169}" destId="{7BEF43AE-8352-4BDB-AB93-641D1005F51E}" srcOrd="0" destOrd="0" presId="urn:microsoft.com/office/officeart/2016/7/layout/VerticalDownArrowProcess"/>
    <dgm:cxn modelId="{017853A9-1BA2-4150-B3A3-F4B6940C7348}" srcId="{2BB031F7-1B97-4196-9C0A-3F454F3D0993}" destId="{5CE09170-D0BA-4E87-BFFF-A40883506FA2}" srcOrd="5" destOrd="0" parTransId="{4A167098-C1C2-4AAA-ACAF-C4265049B7CD}" sibTransId="{94417062-0F3C-4E1C-BD35-FDC00CE6FE70}"/>
    <dgm:cxn modelId="{E06B21AE-CFF2-492C-B5EB-8C5C4E65D894}" type="presOf" srcId="{2C73782B-6E3C-4DFC-8CAB-8272D54BE6BC}" destId="{27CE7196-1148-41CC-81D0-C3A7366128A4}" srcOrd="0" destOrd="0" presId="urn:microsoft.com/office/officeart/2016/7/layout/VerticalDownArrowProcess"/>
    <dgm:cxn modelId="{9513C0B6-6082-4A14-AF36-C53D5BA0B3EA}" type="presOf" srcId="{2C73782B-6E3C-4DFC-8CAB-8272D54BE6BC}" destId="{E1D5AFB3-5617-48B6-9367-84DB1E801BAC}" srcOrd="1" destOrd="0" presId="urn:microsoft.com/office/officeart/2016/7/layout/VerticalDownArrowProcess"/>
    <dgm:cxn modelId="{60BBB4BA-720C-4F93-A81D-1E7234E5905F}" srcId="{F67D9204-3331-45F0-A6AC-A5596F3F35F3}" destId="{4A83185E-E552-4212-82A5-945984267D77}" srcOrd="0" destOrd="0" parTransId="{8E342AD1-0742-4436-9C01-988BA69328D4}" sibTransId="{96157539-9C1B-4140-BF9E-D71F226A48C9}"/>
    <dgm:cxn modelId="{4B5D06C6-9152-4CDF-9362-5C07832ABB23}" srcId="{2C73782B-6E3C-4DFC-8CAB-8272D54BE6BC}" destId="{925D4D70-B23C-45C4-9BAA-4FF4DA580560}" srcOrd="0" destOrd="0" parTransId="{7B8704A6-B5F2-4EDF-B91F-F18E910D6666}" sibTransId="{41209585-7D81-4115-94FC-495117956D6B}"/>
    <dgm:cxn modelId="{D59B86C9-819A-428F-90B5-1FFE56556DFA}" srcId="{2BB031F7-1B97-4196-9C0A-3F454F3D0993}" destId="{2C73782B-6E3C-4DFC-8CAB-8272D54BE6BC}" srcOrd="3" destOrd="0" parTransId="{271FEF7C-1652-4CE9-BE3E-DA3BA3EA8519}" sibTransId="{CBF20EF9-1F7F-4FC0-AA6B-1E32B3240EEC}"/>
    <dgm:cxn modelId="{8CC6A8D1-B9A9-4ACC-95D1-F0D91A3D4ACD}" srcId="{A9FBCFF4-E1A1-420D-945F-C3B1A2B01092}" destId="{5C5403D2-A040-4FF3-8A2B-E9F500F3C590}" srcOrd="0" destOrd="0" parTransId="{42E01D75-83AA-4AD6-BA5A-96A3E7292F6E}" sibTransId="{1053BC6F-2354-4AD3-9F36-9E431976329A}"/>
    <dgm:cxn modelId="{91AF34D4-4D93-4692-A96B-04BC301054EF}" type="presOf" srcId="{2BB031F7-1B97-4196-9C0A-3F454F3D0993}" destId="{2C8D7775-ED79-48AA-9B8C-A29577F05884}" srcOrd="0" destOrd="0" presId="urn:microsoft.com/office/officeart/2016/7/layout/VerticalDownArrowProcess"/>
    <dgm:cxn modelId="{89AE34DC-C450-4953-B3A1-DAEC5D3595D8}" srcId="{2BB031F7-1B97-4196-9C0A-3F454F3D0993}" destId="{A9FBCFF4-E1A1-420D-945F-C3B1A2B01092}" srcOrd="1" destOrd="0" parTransId="{3B3C7665-EC82-4BFF-938E-1BB110CDF146}" sibTransId="{16B4B71A-F272-4D87-AADF-E50E8DC1F23F}"/>
    <dgm:cxn modelId="{CAABB3DC-882C-469B-BABD-E383D47B8766}" type="presOf" srcId="{4A83185E-E552-4212-82A5-945984267D77}" destId="{5B8C9D88-15FA-42C3-9439-0C4FC0F1EFB9}" srcOrd="0" destOrd="0" presId="urn:microsoft.com/office/officeart/2016/7/layout/VerticalDownArrowProcess"/>
    <dgm:cxn modelId="{DE4256DD-77E9-4A08-8B5F-26EC76527673}" srcId="{2BB031F7-1B97-4196-9C0A-3F454F3D0993}" destId="{8CD9A24B-13D9-4A02-9805-69BDC5793A57}" srcOrd="2" destOrd="0" parTransId="{B569E0B7-D48F-4638-A9A9-00FB9F8362C5}" sibTransId="{CDB7A296-9057-462D-A1D4-EFDC4222291E}"/>
    <dgm:cxn modelId="{F990BEF0-02C8-47FC-945A-516745EF0D7A}" type="presOf" srcId="{500E9002-EC6D-4272-BD74-12E732FABDE8}" destId="{1FE6D498-8835-4C38-83A3-181B69B497E5}" srcOrd="0" destOrd="0" presId="urn:microsoft.com/office/officeart/2016/7/layout/VerticalDownArrowProcess"/>
    <dgm:cxn modelId="{FDC0BCF1-5420-477B-84A9-48DA3D87A954}" type="presOf" srcId="{8893850C-7547-49D3-830E-31A52CE42550}" destId="{AD74EDDA-3221-4268-964A-B1C38CB77B10}" srcOrd="1" destOrd="0" presId="urn:microsoft.com/office/officeart/2016/7/layout/VerticalDownArrowProcess"/>
    <dgm:cxn modelId="{0FACD5FA-C2CA-4A03-BFA7-529782D201D1}" type="presOf" srcId="{F67D9204-3331-45F0-A6AC-A5596F3F35F3}" destId="{CEF39AC6-D468-4586-BB50-9ED609C2C645}" srcOrd="1" destOrd="0" presId="urn:microsoft.com/office/officeart/2016/7/layout/VerticalDownArrowProcess"/>
    <dgm:cxn modelId="{C99039FE-F5C7-4E8C-85F9-588E31B574C5}" srcId="{5CE09170-D0BA-4E87-BFFF-A40883506FA2}" destId="{500E9002-EC6D-4272-BD74-12E732FABDE8}" srcOrd="0" destOrd="0" parTransId="{12627A8C-1736-4C0E-9807-F08BEAD070F9}" sibTransId="{9070C8A4-8624-41E7-A564-7AB298ECACFD}"/>
    <dgm:cxn modelId="{FCFF62D1-7C42-41CD-BC07-7CBCF2B2259E}" type="presParOf" srcId="{2C8D7775-ED79-48AA-9B8C-A29577F05884}" destId="{E0B43C93-97CB-4FE4-A169-408542E5A55D}" srcOrd="0" destOrd="0" presId="urn:microsoft.com/office/officeart/2016/7/layout/VerticalDownArrowProcess"/>
    <dgm:cxn modelId="{39CAD65B-7D3F-473C-B931-0AF2F88C8F07}" type="presParOf" srcId="{E0B43C93-97CB-4FE4-A169-408542E5A55D}" destId="{AF135052-E955-4EFE-A6A3-7F6FCA817ED6}" srcOrd="0" destOrd="0" presId="urn:microsoft.com/office/officeart/2016/7/layout/VerticalDownArrowProcess"/>
    <dgm:cxn modelId="{C200FDAD-D9DA-423B-B10E-1B05C9C2BED0}" type="presParOf" srcId="{E0B43C93-97CB-4FE4-A169-408542E5A55D}" destId="{1FE6D498-8835-4C38-83A3-181B69B497E5}" srcOrd="1" destOrd="0" presId="urn:microsoft.com/office/officeart/2016/7/layout/VerticalDownArrowProcess"/>
    <dgm:cxn modelId="{9A705FC1-D237-4778-AE10-905A61FCC525}" type="presParOf" srcId="{2C8D7775-ED79-48AA-9B8C-A29577F05884}" destId="{6C3A4C69-D3D5-4826-B4D8-B2A7CDD13DE4}" srcOrd="1" destOrd="0" presId="urn:microsoft.com/office/officeart/2016/7/layout/VerticalDownArrowProcess"/>
    <dgm:cxn modelId="{695C1B53-A8CA-4284-A78A-CBD22073A3EF}" type="presParOf" srcId="{2C8D7775-ED79-48AA-9B8C-A29577F05884}" destId="{AD3385B3-669A-4B68-AF33-A8DA6BD8F594}" srcOrd="2" destOrd="0" presId="urn:microsoft.com/office/officeart/2016/7/layout/VerticalDownArrowProcess"/>
    <dgm:cxn modelId="{03472AB6-CF34-467B-A044-910153117A5D}" type="presParOf" srcId="{AD3385B3-669A-4B68-AF33-A8DA6BD8F594}" destId="{79D74B3B-F8D5-4588-8169-C60B5E1E1DF6}" srcOrd="0" destOrd="0" presId="urn:microsoft.com/office/officeart/2016/7/layout/VerticalDownArrowProcess"/>
    <dgm:cxn modelId="{8A0AA598-8563-4936-A13A-18E8D6724766}" type="presParOf" srcId="{AD3385B3-669A-4B68-AF33-A8DA6BD8F594}" destId="{CEF39AC6-D468-4586-BB50-9ED609C2C645}" srcOrd="1" destOrd="0" presId="urn:microsoft.com/office/officeart/2016/7/layout/VerticalDownArrowProcess"/>
    <dgm:cxn modelId="{733387A7-C73A-4955-95AA-1497CAFF5DC1}" type="presParOf" srcId="{AD3385B3-669A-4B68-AF33-A8DA6BD8F594}" destId="{5B8C9D88-15FA-42C3-9439-0C4FC0F1EFB9}" srcOrd="2" destOrd="0" presId="urn:microsoft.com/office/officeart/2016/7/layout/VerticalDownArrowProcess"/>
    <dgm:cxn modelId="{111D361F-7932-4C19-BD5A-343298343CB0}" type="presParOf" srcId="{2C8D7775-ED79-48AA-9B8C-A29577F05884}" destId="{7D22FF40-0DAD-4A85-903B-810A1C37D55D}" srcOrd="3" destOrd="0" presId="urn:microsoft.com/office/officeart/2016/7/layout/VerticalDownArrowProcess"/>
    <dgm:cxn modelId="{3B3BAC00-0AF8-4B7D-B0E0-C8CD3BAFB6B5}" type="presParOf" srcId="{2C8D7775-ED79-48AA-9B8C-A29577F05884}" destId="{50798040-6C61-4664-97B9-7A74FF3699E5}" srcOrd="4" destOrd="0" presId="urn:microsoft.com/office/officeart/2016/7/layout/VerticalDownArrowProcess"/>
    <dgm:cxn modelId="{1A2FD171-3630-4119-AC91-E44380538ECD}" type="presParOf" srcId="{50798040-6C61-4664-97B9-7A74FF3699E5}" destId="{27CE7196-1148-41CC-81D0-C3A7366128A4}" srcOrd="0" destOrd="0" presId="urn:microsoft.com/office/officeart/2016/7/layout/VerticalDownArrowProcess"/>
    <dgm:cxn modelId="{33AD286E-6A91-4288-BBE0-DF7E2DC549E1}" type="presParOf" srcId="{50798040-6C61-4664-97B9-7A74FF3699E5}" destId="{E1D5AFB3-5617-48B6-9367-84DB1E801BAC}" srcOrd="1" destOrd="0" presId="urn:microsoft.com/office/officeart/2016/7/layout/VerticalDownArrowProcess"/>
    <dgm:cxn modelId="{92337648-2E24-4A11-A377-9D5EAAB33A32}" type="presParOf" srcId="{50798040-6C61-4664-97B9-7A74FF3699E5}" destId="{00247657-C502-481A-9FAF-8EF9CF87F271}" srcOrd="2" destOrd="0" presId="urn:microsoft.com/office/officeart/2016/7/layout/VerticalDownArrowProcess"/>
    <dgm:cxn modelId="{92F53F0B-EB98-4FE8-9101-F7F0D68BB505}" type="presParOf" srcId="{2C8D7775-ED79-48AA-9B8C-A29577F05884}" destId="{46361B12-C86A-45B9-82D8-39C9BE78DAA0}" srcOrd="5" destOrd="0" presId="urn:microsoft.com/office/officeart/2016/7/layout/VerticalDownArrowProcess"/>
    <dgm:cxn modelId="{CC75E95C-3EE1-4C48-BD6A-8CF4119F8FD7}" type="presParOf" srcId="{2C8D7775-ED79-48AA-9B8C-A29577F05884}" destId="{649646BA-D7A1-48D4-AC38-EBC46ADB3C18}" srcOrd="6" destOrd="0" presId="urn:microsoft.com/office/officeart/2016/7/layout/VerticalDownArrowProcess"/>
    <dgm:cxn modelId="{AE06D356-6F84-4E8C-8BA5-F372D53258CE}" type="presParOf" srcId="{649646BA-D7A1-48D4-AC38-EBC46ADB3C18}" destId="{92F422FF-337C-4E09-A4B7-01BEA9CDF015}" srcOrd="0" destOrd="0" presId="urn:microsoft.com/office/officeart/2016/7/layout/VerticalDownArrowProcess"/>
    <dgm:cxn modelId="{A0E08CBC-F046-4611-B85A-8D7BFED3F035}" type="presParOf" srcId="{649646BA-D7A1-48D4-AC38-EBC46ADB3C18}" destId="{D599EC4A-111C-4422-8B73-B8F3CD735568}" srcOrd="1" destOrd="0" presId="urn:microsoft.com/office/officeart/2016/7/layout/VerticalDownArrowProcess"/>
    <dgm:cxn modelId="{9A866D10-46CC-435F-BF72-521C1609067B}" type="presParOf" srcId="{649646BA-D7A1-48D4-AC38-EBC46ADB3C18}" destId="{1021BBAB-EE40-4318-AD26-BA8185AFAF35}" srcOrd="2" destOrd="0" presId="urn:microsoft.com/office/officeart/2016/7/layout/VerticalDownArrowProcess"/>
    <dgm:cxn modelId="{CA91BFD2-D5B0-4B96-9839-3F0FAF94DDED}" type="presParOf" srcId="{2C8D7775-ED79-48AA-9B8C-A29577F05884}" destId="{B9F5458A-77E8-44CA-9A21-014BAC3F096B}" srcOrd="7" destOrd="0" presId="urn:microsoft.com/office/officeart/2016/7/layout/VerticalDownArrowProcess"/>
    <dgm:cxn modelId="{020C00F6-42A3-4DAC-BA0C-2ECDC7A033BC}" type="presParOf" srcId="{2C8D7775-ED79-48AA-9B8C-A29577F05884}" destId="{BF7710FE-A92A-405C-95CC-F77A99EEA932}" srcOrd="8" destOrd="0" presId="urn:microsoft.com/office/officeart/2016/7/layout/VerticalDownArrowProcess"/>
    <dgm:cxn modelId="{2FAB51F2-8D68-46D1-BD4F-BDE1498D3779}" type="presParOf" srcId="{BF7710FE-A92A-405C-95CC-F77A99EEA932}" destId="{91A8F141-84F9-4F16-9337-F84F3236785D}" srcOrd="0" destOrd="0" presId="urn:microsoft.com/office/officeart/2016/7/layout/VerticalDownArrowProcess"/>
    <dgm:cxn modelId="{AC6E1AF9-2258-4675-9055-8008E4F91E3C}" type="presParOf" srcId="{BF7710FE-A92A-405C-95CC-F77A99EEA932}" destId="{4B6798AB-2049-4312-8C85-ADB18AA3E067}" srcOrd="1" destOrd="0" presId="urn:microsoft.com/office/officeart/2016/7/layout/VerticalDownArrowProcess"/>
    <dgm:cxn modelId="{22566915-5B8B-47E7-8CC7-689128060CFB}" type="presParOf" srcId="{BF7710FE-A92A-405C-95CC-F77A99EEA932}" destId="{8939D4D5-6E20-43DE-AB36-EF45256A1E14}" srcOrd="2" destOrd="0" presId="urn:microsoft.com/office/officeart/2016/7/layout/VerticalDownArrowProcess"/>
    <dgm:cxn modelId="{CEFFDEF7-BB27-45E0-ABC3-85649EA620DE}" type="presParOf" srcId="{2C8D7775-ED79-48AA-9B8C-A29577F05884}" destId="{A9D4130A-1276-4F1F-A6CF-197ECD3BF73F}" srcOrd="9" destOrd="0" presId="urn:microsoft.com/office/officeart/2016/7/layout/VerticalDownArrowProcess"/>
    <dgm:cxn modelId="{9FFFFA76-004D-4DA7-8847-1BF08F71AD0A}" type="presParOf" srcId="{2C8D7775-ED79-48AA-9B8C-A29577F05884}" destId="{C8CBFB5D-811D-41B7-AA5F-8F62F7823D9F}" srcOrd="10" destOrd="0" presId="urn:microsoft.com/office/officeart/2016/7/layout/VerticalDownArrowProcess"/>
    <dgm:cxn modelId="{5CF6BD11-3C76-40E1-800E-2EB5DC028F6A}" type="presParOf" srcId="{C8CBFB5D-811D-41B7-AA5F-8F62F7823D9F}" destId="{2199A3B6-70B2-4B9E-BB50-23E7754C445D}" srcOrd="0" destOrd="0" presId="urn:microsoft.com/office/officeart/2016/7/layout/VerticalDownArrowProcess"/>
    <dgm:cxn modelId="{2E25C36B-81EF-4C05-86A7-676204724ED1}" type="presParOf" srcId="{C8CBFB5D-811D-41B7-AA5F-8F62F7823D9F}" destId="{AD74EDDA-3221-4268-964A-B1C38CB77B10}" srcOrd="1" destOrd="0" presId="urn:microsoft.com/office/officeart/2016/7/layout/VerticalDownArrowProcess"/>
    <dgm:cxn modelId="{9BECA9D5-4F6B-423F-8679-52BCA3C1A003}" type="presParOf" srcId="{C8CBFB5D-811D-41B7-AA5F-8F62F7823D9F}" destId="{7BEF43AE-8352-4BDB-AB93-641D1005F51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576E8B-1A69-4FDF-AB97-56564ACC299F}"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en-US"/>
        </a:p>
      </dgm:t>
    </dgm:pt>
    <dgm:pt modelId="{5F9D287F-DBDC-4046-ABCE-B704F39B2F7A}">
      <dgm:prSet/>
      <dgm:spPr/>
      <dgm:t>
        <a:bodyPr/>
        <a:lstStyle/>
        <a:p>
          <a:r>
            <a:rPr lang="en-US" b="1"/>
            <a:t>Maximum Z = x1 + x2</a:t>
          </a:r>
          <a:endParaRPr lang="en-US"/>
        </a:p>
      </dgm:t>
    </dgm:pt>
    <dgm:pt modelId="{B5749A8C-9ECE-4481-A9D3-3781A16E6CCA}" type="parTrans" cxnId="{0A72EDD8-5BC6-45EA-A150-760F207B2A46}">
      <dgm:prSet/>
      <dgm:spPr/>
      <dgm:t>
        <a:bodyPr/>
        <a:lstStyle/>
        <a:p>
          <a:endParaRPr lang="en-US"/>
        </a:p>
      </dgm:t>
    </dgm:pt>
    <dgm:pt modelId="{473400DB-3957-47BC-B381-8A3458A64B29}" type="sibTrans" cxnId="{0A72EDD8-5BC6-45EA-A150-760F207B2A46}">
      <dgm:prSet/>
      <dgm:spPr/>
      <dgm:t>
        <a:bodyPr/>
        <a:lstStyle/>
        <a:p>
          <a:endParaRPr lang="en-US"/>
        </a:p>
      </dgm:t>
    </dgm:pt>
    <dgm:pt modelId="{DB3B8D30-D5F4-493B-B489-39E40F1EF96B}">
      <dgm:prSet/>
      <dgm:spPr/>
      <dgm:t>
        <a:bodyPr/>
        <a:lstStyle/>
        <a:p>
          <a:r>
            <a:rPr lang="en-US" b="1"/>
            <a:t>Subject:  </a:t>
          </a:r>
          <a:endParaRPr lang="en-US"/>
        </a:p>
      </dgm:t>
    </dgm:pt>
    <dgm:pt modelId="{93C08975-611B-4009-8257-85D447BFD83A}" type="parTrans" cxnId="{66ECB840-4F88-494F-8D4E-1B9EDAC4DB3D}">
      <dgm:prSet/>
      <dgm:spPr/>
      <dgm:t>
        <a:bodyPr/>
        <a:lstStyle/>
        <a:p>
          <a:endParaRPr lang="en-US"/>
        </a:p>
      </dgm:t>
    </dgm:pt>
    <dgm:pt modelId="{BB0C68D5-6F21-4BD6-B3DB-6D779A546656}" type="sibTrans" cxnId="{66ECB840-4F88-494F-8D4E-1B9EDAC4DB3D}">
      <dgm:prSet/>
      <dgm:spPr/>
      <dgm:t>
        <a:bodyPr/>
        <a:lstStyle/>
        <a:p>
          <a:endParaRPr lang="en-US"/>
        </a:p>
      </dgm:t>
    </dgm:pt>
    <dgm:pt modelId="{0E4D4605-07FF-4552-9C5E-34D2E9BC748F}">
      <dgm:prSet/>
      <dgm:spPr/>
      <dgm:t>
        <a:bodyPr/>
        <a:lstStyle/>
        <a:p>
          <a:r>
            <a:rPr lang="en-US" b="1"/>
            <a:t>200x1 + 100x2 &lt;= 5000</a:t>
          </a:r>
          <a:endParaRPr lang="en-US"/>
        </a:p>
      </dgm:t>
    </dgm:pt>
    <dgm:pt modelId="{376E1F70-B7D1-480C-AC99-8583EEA13A4F}" type="parTrans" cxnId="{014F2FEB-D9E4-431F-99F0-E407D220A733}">
      <dgm:prSet/>
      <dgm:spPr/>
      <dgm:t>
        <a:bodyPr/>
        <a:lstStyle/>
        <a:p>
          <a:endParaRPr lang="en-US"/>
        </a:p>
      </dgm:t>
    </dgm:pt>
    <dgm:pt modelId="{ACD6E6FB-84A7-4BC6-8BEB-B41F81ECDE1D}" type="sibTrans" cxnId="{014F2FEB-D9E4-431F-99F0-E407D220A733}">
      <dgm:prSet/>
      <dgm:spPr/>
      <dgm:t>
        <a:bodyPr/>
        <a:lstStyle/>
        <a:p>
          <a:endParaRPr lang="en-US"/>
        </a:p>
      </dgm:t>
    </dgm:pt>
    <dgm:pt modelId="{AF648F27-EB6D-4F57-855F-4EE908F5413E}">
      <dgm:prSet/>
      <dgm:spPr/>
      <dgm:t>
        <a:bodyPr/>
        <a:lstStyle/>
        <a:p>
          <a:r>
            <a:rPr lang="en-US" b="1"/>
            <a:t>25x1 + 50x2 &lt;= 100</a:t>
          </a:r>
          <a:endParaRPr lang="en-US"/>
        </a:p>
      </dgm:t>
    </dgm:pt>
    <dgm:pt modelId="{1DA46177-3BD3-40D4-AB11-9D77B60F7D28}" type="parTrans" cxnId="{3B3D1BFA-2445-4F9D-BC4F-D655ADFEA636}">
      <dgm:prSet/>
      <dgm:spPr/>
      <dgm:t>
        <a:bodyPr/>
        <a:lstStyle/>
        <a:p>
          <a:endParaRPr lang="en-US"/>
        </a:p>
      </dgm:t>
    </dgm:pt>
    <dgm:pt modelId="{A4D6C9EA-AA7B-4378-A05B-51D6BA8C83FF}" type="sibTrans" cxnId="{3B3D1BFA-2445-4F9D-BC4F-D655ADFEA636}">
      <dgm:prSet/>
      <dgm:spPr/>
      <dgm:t>
        <a:bodyPr/>
        <a:lstStyle/>
        <a:p>
          <a:endParaRPr lang="en-US"/>
        </a:p>
      </dgm:t>
    </dgm:pt>
    <dgm:pt modelId="{12788300-80AC-421C-B049-4EC3FC14917E}">
      <dgm:prSet/>
      <dgm:spPr/>
      <dgm:t>
        <a:bodyPr/>
        <a:lstStyle/>
        <a:p>
          <a:r>
            <a:rPr lang="en-US" b="1"/>
            <a:t>100x1 + 50x2 &lt;= 2000</a:t>
          </a:r>
          <a:endParaRPr lang="en-US"/>
        </a:p>
      </dgm:t>
    </dgm:pt>
    <dgm:pt modelId="{09D62187-4D94-441C-87CB-3DA03B6F4AB2}" type="parTrans" cxnId="{9AF09941-91BE-4D25-A39E-CB6D84BA6850}">
      <dgm:prSet/>
      <dgm:spPr/>
      <dgm:t>
        <a:bodyPr/>
        <a:lstStyle/>
        <a:p>
          <a:endParaRPr lang="en-US"/>
        </a:p>
      </dgm:t>
    </dgm:pt>
    <dgm:pt modelId="{FBE44B26-4D95-4F26-AFE6-C9CE82DF9E14}" type="sibTrans" cxnId="{9AF09941-91BE-4D25-A39E-CB6D84BA6850}">
      <dgm:prSet/>
      <dgm:spPr/>
      <dgm:t>
        <a:bodyPr/>
        <a:lstStyle/>
        <a:p>
          <a:endParaRPr lang="en-US"/>
        </a:p>
      </dgm:t>
    </dgm:pt>
    <dgm:pt modelId="{074810C6-50AD-419A-A99D-2CD1ABC6557B}">
      <dgm:prSet/>
      <dgm:spPr/>
      <dgm:t>
        <a:bodyPr/>
        <a:lstStyle/>
        <a:p>
          <a:r>
            <a:rPr lang="en-US" b="1"/>
            <a:t>X1, x2 &gt;= 0</a:t>
          </a:r>
          <a:endParaRPr lang="en-US"/>
        </a:p>
      </dgm:t>
    </dgm:pt>
    <dgm:pt modelId="{F1A612AD-BE5D-4AF8-87CD-22D9E65D5E78}" type="parTrans" cxnId="{67AD49DD-19E5-49B8-990A-1CF4613D3322}">
      <dgm:prSet/>
      <dgm:spPr/>
      <dgm:t>
        <a:bodyPr/>
        <a:lstStyle/>
        <a:p>
          <a:endParaRPr lang="en-US"/>
        </a:p>
      </dgm:t>
    </dgm:pt>
    <dgm:pt modelId="{6FEDF794-070A-49BD-B101-D5BD24F1ED9D}" type="sibTrans" cxnId="{67AD49DD-19E5-49B8-990A-1CF4613D3322}">
      <dgm:prSet/>
      <dgm:spPr/>
      <dgm:t>
        <a:bodyPr/>
        <a:lstStyle/>
        <a:p>
          <a:endParaRPr lang="en-US"/>
        </a:p>
      </dgm:t>
    </dgm:pt>
    <dgm:pt modelId="{B1B6A5C9-9C5C-4C40-A412-6F59DC88ECEA}" type="pres">
      <dgm:prSet presAssocID="{F1576E8B-1A69-4FDF-AB97-56564ACC299F}" presName="linear" presStyleCnt="0">
        <dgm:presLayoutVars>
          <dgm:animLvl val="lvl"/>
          <dgm:resizeHandles val="exact"/>
        </dgm:presLayoutVars>
      </dgm:prSet>
      <dgm:spPr/>
    </dgm:pt>
    <dgm:pt modelId="{1A014C7A-4CBF-43FF-95AD-8A8E539ED7DB}" type="pres">
      <dgm:prSet presAssocID="{5F9D287F-DBDC-4046-ABCE-B704F39B2F7A}" presName="parentText" presStyleLbl="node1" presStyleIdx="0" presStyleCnt="1">
        <dgm:presLayoutVars>
          <dgm:chMax val="0"/>
          <dgm:bulletEnabled val="1"/>
        </dgm:presLayoutVars>
      </dgm:prSet>
      <dgm:spPr/>
    </dgm:pt>
    <dgm:pt modelId="{BF9FCA58-8162-40FB-ABCA-14197BA35932}" type="pres">
      <dgm:prSet presAssocID="{5F9D287F-DBDC-4046-ABCE-B704F39B2F7A}" presName="childText" presStyleLbl="revTx" presStyleIdx="0" presStyleCnt="1">
        <dgm:presLayoutVars>
          <dgm:bulletEnabled val="1"/>
        </dgm:presLayoutVars>
      </dgm:prSet>
      <dgm:spPr/>
    </dgm:pt>
  </dgm:ptLst>
  <dgm:cxnLst>
    <dgm:cxn modelId="{67E9F204-E793-4B60-8099-0AD58C81ABAF}" type="presOf" srcId="{12788300-80AC-421C-B049-4EC3FC14917E}" destId="{BF9FCA58-8162-40FB-ABCA-14197BA35932}" srcOrd="0" destOrd="3" presId="urn:microsoft.com/office/officeart/2005/8/layout/vList2"/>
    <dgm:cxn modelId="{0FC36009-B638-41DF-91B5-6B1C96DD0FC9}" type="presOf" srcId="{F1576E8B-1A69-4FDF-AB97-56564ACC299F}" destId="{B1B6A5C9-9C5C-4C40-A412-6F59DC88ECEA}" srcOrd="0" destOrd="0" presId="urn:microsoft.com/office/officeart/2005/8/layout/vList2"/>
    <dgm:cxn modelId="{869A660B-3FE1-4784-A3BC-430622A3F8F5}" type="presOf" srcId="{5F9D287F-DBDC-4046-ABCE-B704F39B2F7A}" destId="{1A014C7A-4CBF-43FF-95AD-8A8E539ED7DB}" srcOrd="0" destOrd="0" presId="urn:microsoft.com/office/officeart/2005/8/layout/vList2"/>
    <dgm:cxn modelId="{66ECB840-4F88-494F-8D4E-1B9EDAC4DB3D}" srcId="{5F9D287F-DBDC-4046-ABCE-B704F39B2F7A}" destId="{DB3B8D30-D5F4-493B-B489-39E40F1EF96B}" srcOrd="0" destOrd="0" parTransId="{93C08975-611B-4009-8257-85D447BFD83A}" sibTransId="{BB0C68D5-6F21-4BD6-B3DB-6D779A546656}"/>
    <dgm:cxn modelId="{9AF09941-91BE-4D25-A39E-CB6D84BA6850}" srcId="{DB3B8D30-D5F4-493B-B489-39E40F1EF96B}" destId="{12788300-80AC-421C-B049-4EC3FC14917E}" srcOrd="2" destOrd="0" parTransId="{09D62187-4D94-441C-87CB-3DA03B6F4AB2}" sibTransId="{FBE44B26-4D95-4F26-AFE6-C9CE82DF9E14}"/>
    <dgm:cxn modelId="{181A266B-6A55-4239-856A-EE6881B54DB5}" type="presOf" srcId="{AF648F27-EB6D-4F57-855F-4EE908F5413E}" destId="{BF9FCA58-8162-40FB-ABCA-14197BA35932}" srcOrd="0" destOrd="2" presId="urn:microsoft.com/office/officeart/2005/8/layout/vList2"/>
    <dgm:cxn modelId="{D1F05287-3950-4179-855A-DD31DC329961}" type="presOf" srcId="{DB3B8D30-D5F4-493B-B489-39E40F1EF96B}" destId="{BF9FCA58-8162-40FB-ABCA-14197BA35932}" srcOrd="0" destOrd="0" presId="urn:microsoft.com/office/officeart/2005/8/layout/vList2"/>
    <dgm:cxn modelId="{62028287-A12D-4D8B-90EB-9AC80B3E2FB8}" type="presOf" srcId="{0E4D4605-07FF-4552-9C5E-34D2E9BC748F}" destId="{BF9FCA58-8162-40FB-ABCA-14197BA35932}" srcOrd="0" destOrd="1" presId="urn:microsoft.com/office/officeart/2005/8/layout/vList2"/>
    <dgm:cxn modelId="{47F1FCA3-1DFF-4C2D-9FBD-C62C95AA559B}" type="presOf" srcId="{074810C6-50AD-419A-A99D-2CD1ABC6557B}" destId="{BF9FCA58-8162-40FB-ABCA-14197BA35932}" srcOrd="0" destOrd="4" presId="urn:microsoft.com/office/officeart/2005/8/layout/vList2"/>
    <dgm:cxn modelId="{0A72EDD8-5BC6-45EA-A150-760F207B2A46}" srcId="{F1576E8B-1A69-4FDF-AB97-56564ACC299F}" destId="{5F9D287F-DBDC-4046-ABCE-B704F39B2F7A}" srcOrd="0" destOrd="0" parTransId="{B5749A8C-9ECE-4481-A9D3-3781A16E6CCA}" sibTransId="{473400DB-3957-47BC-B381-8A3458A64B29}"/>
    <dgm:cxn modelId="{67AD49DD-19E5-49B8-990A-1CF4613D3322}" srcId="{DB3B8D30-D5F4-493B-B489-39E40F1EF96B}" destId="{074810C6-50AD-419A-A99D-2CD1ABC6557B}" srcOrd="3" destOrd="0" parTransId="{F1A612AD-BE5D-4AF8-87CD-22D9E65D5E78}" sibTransId="{6FEDF794-070A-49BD-B101-D5BD24F1ED9D}"/>
    <dgm:cxn modelId="{014F2FEB-D9E4-431F-99F0-E407D220A733}" srcId="{DB3B8D30-D5F4-493B-B489-39E40F1EF96B}" destId="{0E4D4605-07FF-4552-9C5E-34D2E9BC748F}" srcOrd="0" destOrd="0" parTransId="{376E1F70-B7D1-480C-AC99-8583EEA13A4F}" sibTransId="{ACD6E6FB-84A7-4BC6-8BEB-B41F81ECDE1D}"/>
    <dgm:cxn modelId="{3B3D1BFA-2445-4F9D-BC4F-D655ADFEA636}" srcId="{DB3B8D30-D5F4-493B-B489-39E40F1EF96B}" destId="{AF648F27-EB6D-4F57-855F-4EE908F5413E}" srcOrd="1" destOrd="0" parTransId="{1DA46177-3BD3-40D4-AB11-9D77B60F7D28}" sibTransId="{A4D6C9EA-AA7B-4378-A05B-51D6BA8C83FF}"/>
    <dgm:cxn modelId="{BE7E12B3-D42B-4FAA-9033-7E6F1E3F5D24}" type="presParOf" srcId="{B1B6A5C9-9C5C-4C40-A412-6F59DC88ECEA}" destId="{1A014C7A-4CBF-43FF-95AD-8A8E539ED7DB}" srcOrd="0" destOrd="0" presId="urn:microsoft.com/office/officeart/2005/8/layout/vList2"/>
    <dgm:cxn modelId="{714A4B16-8B08-44E4-804E-3E80AE87A7C2}" type="presParOf" srcId="{B1B6A5C9-9C5C-4C40-A412-6F59DC88ECEA}" destId="{BF9FCA58-8162-40FB-ABCA-14197BA359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B54663-B7BC-4808-BA02-CB7D0D6A3C5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16B45E-1C64-471E-B0CA-3056FE41DD1C}">
      <dgm:prSet/>
      <dgm:spPr/>
      <dgm:t>
        <a:bodyPr/>
        <a:lstStyle/>
        <a:p>
          <a:pPr>
            <a:lnSpc>
              <a:spcPct val="100000"/>
            </a:lnSpc>
          </a:pPr>
          <a:r>
            <a:rPr lang="en-US"/>
            <a:t>Linear programming has numerous applications in daily life and can provide valuable solutions to various real-world problems. Here are a few examples:</a:t>
          </a:r>
        </a:p>
      </dgm:t>
    </dgm:pt>
    <dgm:pt modelId="{17534A4B-5101-4C74-8297-281A41280509}" type="parTrans" cxnId="{33071FB2-28CF-4BA8-9F9E-920F8293B984}">
      <dgm:prSet/>
      <dgm:spPr/>
      <dgm:t>
        <a:bodyPr/>
        <a:lstStyle/>
        <a:p>
          <a:endParaRPr lang="en-US"/>
        </a:p>
      </dgm:t>
    </dgm:pt>
    <dgm:pt modelId="{1805D1F1-3528-43C8-A920-1F7606D2AD61}" type="sibTrans" cxnId="{33071FB2-28CF-4BA8-9F9E-920F8293B984}">
      <dgm:prSet/>
      <dgm:spPr/>
      <dgm:t>
        <a:bodyPr/>
        <a:lstStyle/>
        <a:p>
          <a:endParaRPr lang="en-US"/>
        </a:p>
      </dgm:t>
    </dgm:pt>
    <dgm:pt modelId="{37B79E5B-99D0-418D-92D8-101DFD3F7992}">
      <dgm:prSet/>
      <dgm:spPr/>
      <dgm:t>
        <a:bodyPr/>
        <a:lstStyle/>
        <a:p>
          <a:pPr>
            <a:lnSpc>
              <a:spcPct val="100000"/>
            </a:lnSpc>
          </a:pPr>
          <a:r>
            <a:rPr lang="en-US"/>
            <a:t>Diet and Nutrition</a:t>
          </a:r>
        </a:p>
      </dgm:t>
    </dgm:pt>
    <dgm:pt modelId="{D2D9576E-B3DD-4BAF-9C62-1618B8FAACC9}" type="parTrans" cxnId="{7C97ECD8-725D-4D8B-8FE1-C515B0D33BB4}">
      <dgm:prSet/>
      <dgm:spPr/>
      <dgm:t>
        <a:bodyPr/>
        <a:lstStyle/>
        <a:p>
          <a:endParaRPr lang="en-US"/>
        </a:p>
      </dgm:t>
    </dgm:pt>
    <dgm:pt modelId="{61534848-C443-4907-9023-4359D69BDDE1}" type="sibTrans" cxnId="{7C97ECD8-725D-4D8B-8FE1-C515B0D33BB4}">
      <dgm:prSet/>
      <dgm:spPr/>
      <dgm:t>
        <a:bodyPr/>
        <a:lstStyle/>
        <a:p>
          <a:endParaRPr lang="en-US"/>
        </a:p>
      </dgm:t>
    </dgm:pt>
    <dgm:pt modelId="{C3192773-0349-4E80-B209-CC8E674E6E0D}">
      <dgm:prSet/>
      <dgm:spPr/>
      <dgm:t>
        <a:bodyPr/>
        <a:lstStyle/>
        <a:p>
          <a:pPr>
            <a:lnSpc>
              <a:spcPct val="100000"/>
            </a:lnSpc>
          </a:pPr>
          <a:r>
            <a:rPr lang="en-US"/>
            <a:t>Scheduling and Time Management</a:t>
          </a:r>
        </a:p>
      </dgm:t>
    </dgm:pt>
    <dgm:pt modelId="{E7E71303-59ED-44B2-B6B3-230CEFBEE372}" type="parTrans" cxnId="{C0642983-E008-4DFC-A7A0-E7B30FA9E05F}">
      <dgm:prSet/>
      <dgm:spPr/>
      <dgm:t>
        <a:bodyPr/>
        <a:lstStyle/>
        <a:p>
          <a:endParaRPr lang="en-US"/>
        </a:p>
      </dgm:t>
    </dgm:pt>
    <dgm:pt modelId="{ABB0DDD4-BB5E-41E4-8B83-BEE955275391}" type="sibTrans" cxnId="{C0642983-E008-4DFC-A7A0-E7B30FA9E05F}">
      <dgm:prSet/>
      <dgm:spPr/>
      <dgm:t>
        <a:bodyPr/>
        <a:lstStyle/>
        <a:p>
          <a:endParaRPr lang="en-US"/>
        </a:p>
      </dgm:t>
    </dgm:pt>
    <dgm:pt modelId="{84A85470-E815-4954-B8AA-E96482BCC345}">
      <dgm:prSet/>
      <dgm:spPr/>
      <dgm:t>
        <a:bodyPr/>
        <a:lstStyle/>
        <a:p>
          <a:pPr>
            <a:lnSpc>
              <a:spcPct val="100000"/>
            </a:lnSpc>
          </a:pPr>
          <a:r>
            <a:rPr lang="en-US"/>
            <a:t>Financial Planning</a:t>
          </a:r>
        </a:p>
      </dgm:t>
    </dgm:pt>
    <dgm:pt modelId="{131653C3-69C4-4843-8C2E-2838D45EEC72}" type="parTrans" cxnId="{8CC92233-3AB8-48D4-9505-7647B33E0670}">
      <dgm:prSet/>
      <dgm:spPr/>
      <dgm:t>
        <a:bodyPr/>
        <a:lstStyle/>
        <a:p>
          <a:endParaRPr lang="en-US"/>
        </a:p>
      </dgm:t>
    </dgm:pt>
    <dgm:pt modelId="{7D24D0BE-0421-491D-9751-B2151185738C}" type="sibTrans" cxnId="{8CC92233-3AB8-48D4-9505-7647B33E0670}">
      <dgm:prSet/>
      <dgm:spPr/>
      <dgm:t>
        <a:bodyPr/>
        <a:lstStyle/>
        <a:p>
          <a:endParaRPr lang="en-US"/>
        </a:p>
      </dgm:t>
    </dgm:pt>
    <dgm:pt modelId="{BD728BBE-B70A-4ED7-A988-13DC4BB3AD59}">
      <dgm:prSet/>
      <dgm:spPr/>
      <dgm:t>
        <a:bodyPr/>
        <a:lstStyle/>
        <a:p>
          <a:pPr>
            <a:lnSpc>
              <a:spcPct val="100000"/>
            </a:lnSpc>
          </a:pPr>
          <a:r>
            <a:rPr lang="en-US"/>
            <a:t>Supply Chain Management</a:t>
          </a:r>
        </a:p>
      </dgm:t>
    </dgm:pt>
    <dgm:pt modelId="{9892C6A3-43C1-4C1A-BC5A-EB3285DCD889}" type="parTrans" cxnId="{E936A02B-5A38-4B24-94AD-81FB256A12A8}">
      <dgm:prSet/>
      <dgm:spPr/>
      <dgm:t>
        <a:bodyPr/>
        <a:lstStyle/>
        <a:p>
          <a:endParaRPr lang="en-US"/>
        </a:p>
      </dgm:t>
    </dgm:pt>
    <dgm:pt modelId="{D08CCA17-B9DC-45BC-A994-D3A6FCB70659}" type="sibTrans" cxnId="{E936A02B-5A38-4B24-94AD-81FB256A12A8}">
      <dgm:prSet/>
      <dgm:spPr/>
      <dgm:t>
        <a:bodyPr/>
        <a:lstStyle/>
        <a:p>
          <a:endParaRPr lang="en-US"/>
        </a:p>
      </dgm:t>
    </dgm:pt>
    <dgm:pt modelId="{A7FDE4AD-9AED-46DA-891A-686327A9149F}" type="pres">
      <dgm:prSet presAssocID="{3AB54663-B7BC-4808-BA02-CB7D0D6A3C5E}" presName="root" presStyleCnt="0">
        <dgm:presLayoutVars>
          <dgm:dir/>
          <dgm:resizeHandles val="exact"/>
        </dgm:presLayoutVars>
      </dgm:prSet>
      <dgm:spPr/>
    </dgm:pt>
    <dgm:pt modelId="{2E9605F6-53E3-49E5-BEC3-99BB48770C99}" type="pres">
      <dgm:prSet presAssocID="{6116B45E-1C64-471E-B0CA-3056FE41DD1C}" presName="compNode" presStyleCnt="0"/>
      <dgm:spPr/>
    </dgm:pt>
    <dgm:pt modelId="{38D10E05-7F8F-403B-ABCC-23308208E882}" type="pres">
      <dgm:prSet presAssocID="{6116B45E-1C64-471E-B0CA-3056FE41DD1C}" presName="bgRect" presStyleLbl="bgShp" presStyleIdx="0" presStyleCnt="5"/>
      <dgm:spPr/>
    </dgm:pt>
    <dgm:pt modelId="{E03CA7AE-E5E3-42B6-82D8-E22B1936B578}" type="pres">
      <dgm:prSet presAssocID="{6116B45E-1C64-471E-B0CA-3056FE41DD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2862603-EBDB-4166-AF27-3604E3AF504D}" type="pres">
      <dgm:prSet presAssocID="{6116B45E-1C64-471E-B0CA-3056FE41DD1C}" presName="spaceRect" presStyleCnt="0"/>
      <dgm:spPr/>
    </dgm:pt>
    <dgm:pt modelId="{64B145C1-0863-4F9E-8351-9033D83656B4}" type="pres">
      <dgm:prSet presAssocID="{6116B45E-1C64-471E-B0CA-3056FE41DD1C}" presName="parTx" presStyleLbl="revTx" presStyleIdx="0" presStyleCnt="5">
        <dgm:presLayoutVars>
          <dgm:chMax val="0"/>
          <dgm:chPref val="0"/>
        </dgm:presLayoutVars>
      </dgm:prSet>
      <dgm:spPr/>
    </dgm:pt>
    <dgm:pt modelId="{E2E2844A-0581-42E9-9D3E-A66812C2E601}" type="pres">
      <dgm:prSet presAssocID="{1805D1F1-3528-43C8-A920-1F7606D2AD61}" presName="sibTrans" presStyleCnt="0"/>
      <dgm:spPr/>
    </dgm:pt>
    <dgm:pt modelId="{F0E66B15-0662-4F12-9495-9455DA4FBDC3}" type="pres">
      <dgm:prSet presAssocID="{37B79E5B-99D0-418D-92D8-101DFD3F7992}" presName="compNode" presStyleCnt="0"/>
      <dgm:spPr/>
    </dgm:pt>
    <dgm:pt modelId="{2AF45210-017C-46B9-B6BB-CD5217E2BBAB}" type="pres">
      <dgm:prSet presAssocID="{37B79E5B-99D0-418D-92D8-101DFD3F7992}" presName="bgRect" presStyleLbl="bgShp" presStyleIdx="1" presStyleCnt="5"/>
      <dgm:spPr/>
    </dgm:pt>
    <dgm:pt modelId="{313E67A7-C91A-4F9D-B11C-AE31FF086323}" type="pres">
      <dgm:prSet presAssocID="{37B79E5B-99D0-418D-92D8-101DFD3F79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969B52BD-0E95-4BBD-BDAB-8E71FB4D9647}" type="pres">
      <dgm:prSet presAssocID="{37B79E5B-99D0-418D-92D8-101DFD3F7992}" presName="spaceRect" presStyleCnt="0"/>
      <dgm:spPr/>
    </dgm:pt>
    <dgm:pt modelId="{D89CCD39-BBCD-45F6-86E7-35DD9EB11593}" type="pres">
      <dgm:prSet presAssocID="{37B79E5B-99D0-418D-92D8-101DFD3F7992}" presName="parTx" presStyleLbl="revTx" presStyleIdx="1" presStyleCnt="5">
        <dgm:presLayoutVars>
          <dgm:chMax val="0"/>
          <dgm:chPref val="0"/>
        </dgm:presLayoutVars>
      </dgm:prSet>
      <dgm:spPr/>
    </dgm:pt>
    <dgm:pt modelId="{0028E181-D69E-44CA-B1E3-861200151F40}" type="pres">
      <dgm:prSet presAssocID="{61534848-C443-4907-9023-4359D69BDDE1}" presName="sibTrans" presStyleCnt="0"/>
      <dgm:spPr/>
    </dgm:pt>
    <dgm:pt modelId="{47F21B53-3608-43B0-9B8C-AE22A2C246FD}" type="pres">
      <dgm:prSet presAssocID="{C3192773-0349-4E80-B209-CC8E674E6E0D}" presName="compNode" presStyleCnt="0"/>
      <dgm:spPr/>
    </dgm:pt>
    <dgm:pt modelId="{44177CE3-2F91-4239-8A1B-2E3778756BB0}" type="pres">
      <dgm:prSet presAssocID="{C3192773-0349-4E80-B209-CC8E674E6E0D}" presName="bgRect" presStyleLbl="bgShp" presStyleIdx="2" presStyleCnt="5"/>
      <dgm:spPr/>
    </dgm:pt>
    <dgm:pt modelId="{181B7B60-3399-4E95-B5C8-E82CDF8DFA40}" type="pres">
      <dgm:prSet presAssocID="{C3192773-0349-4E80-B209-CC8E674E6E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258D50F-869A-44DC-8E22-D7B29BCF2374}" type="pres">
      <dgm:prSet presAssocID="{C3192773-0349-4E80-B209-CC8E674E6E0D}" presName="spaceRect" presStyleCnt="0"/>
      <dgm:spPr/>
    </dgm:pt>
    <dgm:pt modelId="{B86DF450-26EE-4BC4-BC13-0411236CA079}" type="pres">
      <dgm:prSet presAssocID="{C3192773-0349-4E80-B209-CC8E674E6E0D}" presName="parTx" presStyleLbl="revTx" presStyleIdx="2" presStyleCnt="5">
        <dgm:presLayoutVars>
          <dgm:chMax val="0"/>
          <dgm:chPref val="0"/>
        </dgm:presLayoutVars>
      </dgm:prSet>
      <dgm:spPr/>
    </dgm:pt>
    <dgm:pt modelId="{121710D7-A7D7-40E0-888A-D6F6541F056D}" type="pres">
      <dgm:prSet presAssocID="{ABB0DDD4-BB5E-41E4-8B83-BEE955275391}" presName="sibTrans" presStyleCnt="0"/>
      <dgm:spPr/>
    </dgm:pt>
    <dgm:pt modelId="{B94EDB16-ABF6-4E65-872D-36F38CBD6469}" type="pres">
      <dgm:prSet presAssocID="{84A85470-E815-4954-B8AA-E96482BCC345}" presName="compNode" presStyleCnt="0"/>
      <dgm:spPr/>
    </dgm:pt>
    <dgm:pt modelId="{424ABED8-07C0-4C4C-B46B-98D75272CC6C}" type="pres">
      <dgm:prSet presAssocID="{84A85470-E815-4954-B8AA-E96482BCC345}" presName="bgRect" presStyleLbl="bgShp" presStyleIdx="3" presStyleCnt="5"/>
      <dgm:spPr/>
    </dgm:pt>
    <dgm:pt modelId="{3ACD9067-F4E4-4E7A-82E4-408809645A87}" type="pres">
      <dgm:prSet presAssocID="{84A85470-E815-4954-B8AA-E96482BCC3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D344614E-299C-4B07-9BF1-3B5A958C08F1}" type="pres">
      <dgm:prSet presAssocID="{84A85470-E815-4954-B8AA-E96482BCC345}" presName="spaceRect" presStyleCnt="0"/>
      <dgm:spPr/>
    </dgm:pt>
    <dgm:pt modelId="{7563B1B5-66AB-47DD-B3C6-9384D39D6241}" type="pres">
      <dgm:prSet presAssocID="{84A85470-E815-4954-B8AA-E96482BCC345}" presName="parTx" presStyleLbl="revTx" presStyleIdx="3" presStyleCnt="5">
        <dgm:presLayoutVars>
          <dgm:chMax val="0"/>
          <dgm:chPref val="0"/>
        </dgm:presLayoutVars>
      </dgm:prSet>
      <dgm:spPr/>
    </dgm:pt>
    <dgm:pt modelId="{BE7F57EC-9E83-44A6-A381-6CABBE4F5B6F}" type="pres">
      <dgm:prSet presAssocID="{7D24D0BE-0421-491D-9751-B2151185738C}" presName="sibTrans" presStyleCnt="0"/>
      <dgm:spPr/>
    </dgm:pt>
    <dgm:pt modelId="{24E1AC1E-77C1-419B-8A79-F1BD83E71240}" type="pres">
      <dgm:prSet presAssocID="{BD728BBE-B70A-4ED7-A988-13DC4BB3AD59}" presName="compNode" presStyleCnt="0"/>
      <dgm:spPr/>
    </dgm:pt>
    <dgm:pt modelId="{D20084B7-996D-4A78-969D-A3E4143E620C}" type="pres">
      <dgm:prSet presAssocID="{BD728BBE-B70A-4ED7-A988-13DC4BB3AD59}" presName="bgRect" presStyleLbl="bgShp" presStyleIdx="4" presStyleCnt="5"/>
      <dgm:spPr/>
    </dgm:pt>
    <dgm:pt modelId="{38A4C11D-0724-40E0-B038-1FAE0C1ED391}" type="pres">
      <dgm:prSet presAssocID="{BD728BBE-B70A-4ED7-A988-13DC4BB3AD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uck"/>
        </a:ext>
      </dgm:extLst>
    </dgm:pt>
    <dgm:pt modelId="{8FFCFF66-C912-4EA9-B79B-8E8F0B4DAFB0}" type="pres">
      <dgm:prSet presAssocID="{BD728BBE-B70A-4ED7-A988-13DC4BB3AD59}" presName="spaceRect" presStyleCnt="0"/>
      <dgm:spPr/>
    </dgm:pt>
    <dgm:pt modelId="{46E05B40-A449-4A75-8BF9-E63495162D70}" type="pres">
      <dgm:prSet presAssocID="{BD728BBE-B70A-4ED7-A988-13DC4BB3AD59}" presName="parTx" presStyleLbl="revTx" presStyleIdx="4" presStyleCnt="5">
        <dgm:presLayoutVars>
          <dgm:chMax val="0"/>
          <dgm:chPref val="0"/>
        </dgm:presLayoutVars>
      </dgm:prSet>
      <dgm:spPr/>
    </dgm:pt>
  </dgm:ptLst>
  <dgm:cxnLst>
    <dgm:cxn modelId="{1F979508-3349-428C-9F18-FB054AFBE49F}" type="presOf" srcId="{84A85470-E815-4954-B8AA-E96482BCC345}" destId="{7563B1B5-66AB-47DD-B3C6-9384D39D6241}" srcOrd="0" destOrd="0" presId="urn:microsoft.com/office/officeart/2018/2/layout/IconVerticalSolidList"/>
    <dgm:cxn modelId="{E936A02B-5A38-4B24-94AD-81FB256A12A8}" srcId="{3AB54663-B7BC-4808-BA02-CB7D0D6A3C5E}" destId="{BD728BBE-B70A-4ED7-A988-13DC4BB3AD59}" srcOrd="4" destOrd="0" parTransId="{9892C6A3-43C1-4C1A-BC5A-EB3285DCD889}" sibTransId="{D08CCA17-B9DC-45BC-A994-D3A6FCB70659}"/>
    <dgm:cxn modelId="{40ACB832-580B-41AB-B789-B24ABF560723}" type="presOf" srcId="{6116B45E-1C64-471E-B0CA-3056FE41DD1C}" destId="{64B145C1-0863-4F9E-8351-9033D83656B4}" srcOrd="0" destOrd="0" presId="urn:microsoft.com/office/officeart/2018/2/layout/IconVerticalSolidList"/>
    <dgm:cxn modelId="{8CC92233-3AB8-48D4-9505-7647B33E0670}" srcId="{3AB54663-B7BC-4808-BA02-CB7D0D6A3C5E}" destId="{84A85470-E815-4954-B8AA-E96482BCC345}" srcOrd="3" destOrd="0" parTransId="{131653C3-69C4-4843-8C2E-2838D45EEC72}" sibTransId="{7D24D0BE-0421-491D-9751-B2151185738C}"/>
    <dgm:cxn modelId="{3CA80941-3CBE-43F7-86E0-94C67AFF6DB6}" type="presOf" srcId="{C3192773-0349-4E80-B209-CC8E674E6E0D}" destId="{B86DF450-26EE-4BC4-BC13-0411236CA079}" srcOrd="0" destOrd="0" presId="urn:microsoft.com/office/officeart/2018/2/layout/IconVerticalSolidList"/>
    <dgm:cxn modelId="{C0642983-E008-4DFC-A7A0-E7B30FA9E05F}" srcId="{3AB54663-B7BC-4808-BA02-CB7D0D6A3C5E}" destId="{C3192773-0349-4E80-B209-CC8E674E6E0D}" srcOrd="2" destOrd="0" parTransId="{E7E71303-59ED-44B2-B6B3-230CEFBEE372}" sibTransId="{ABB0DDD4-BB5E-41E4-8B83-BEE955275391}"/>
    <dgm:cxn modelId="{15049F97-2D91-4EE6-9DDF-EA3E886A467F}" type="presOf" srcId="{3AB54663-B7BC-4808-BA02-CB7D0D6A3C5E}" destId="{A7FDE4AD-9AED-46DA-891A-686327A9149F}" srcOrd="0" destOrd="0" presId="urn:microsoft.com/office/officeart/2018/2/layout/IconVerticalSolidList"/>
    <dgm:cxn modelId="{33071FB2-28CF-4BA8-9F9E-920F8293B984}" srcId="{3AB54663-B7BC-4808-BA02-CB7D0D6A3C5E}" destId="{6116B45E-1C64-471E-B0CA-3056FE41DD1C}" srcOrd="0" destOrd="0" parTransId="{17534A4B-5101-4C74-8297-281A41280509}" sibTransId="{1805D1F1-3528-43C8-A920-1F7606D2AD61}"/>
    <dgm:cxn modelId="{E4E289BD-4747-4C29-9A33-024773540260}" type="presOf" srcId="{37B79E5B-99D0-418D-92D8-101DFD3F7992}" destId="{D89CCD39-BBCD-45F6-86E7-35DD9EB11593}" srcOrd="0" destOrd="0" presId="urn:microsoft.com/office/officeart/2018/2/layout/IconVerticalSolidList"/>
    <dgm:cxn modelId="{6679F1D6-FB42-43EA-BF70-7148210726ED}" type="presOf" srcId="{BD728BBE-B70A-4ED7-A988-13DC4BB3AD59}" destId="{46E05B40-A449-4A75-8BF9-E63495162D70}" srcOrd="0" destOrd="0" presId="urn:microsoft.com/office/officeart/2018/2/layout/IconVerticalSolidList"/>
    <dgm:cxn modelId="{7C97ECD8-725D-4D8B-8FE1-C515B0D33BB4}" srcId="{3AB54663-B7BC-4808-BA02-CB7D0D6A3C5E}" destId="{37B79E5B-99D0-418D-92D8-101DFD3F7992}" srcOrd="1" destOrd="0" parTransId="{D2D9576E-B3DD-4BAF-9C62-1618B8FAACC9}" sibTransId="{61534848-C443-4907-9023-4359D69BDDE1}"/>
    <dgm:cxn modelId="{53B80739-C3B6-4ABF-88B1-F2FC82BDFAEB}" type="presParOf" srcId="{A7FDE4AD-9AED-46DA-891A-686327A9149F}" destId="{2E9605F6-53E3-49E5-BEC3-99BB48770C99}" srcOrd="0" destOrd="0" presId="urn:microsoft.com/office/officeart/2018/2/layout/IconVerticalSolidList"/>
    <dgm:cxn modelId="{9BF1CAB0-ED65-4450-B307-E320DCE5E0EA}" type="presParOf" srcId="{2E9605F6-53E3-49E5-BEC3-99BB48770C99}" destId="{38D10E05-7F8F-403B-ABCC-23308208E882}" srcOrd="0" destOrd="0" presId="urn:microsoft.com/office/officeart/2018/2/layout/IconVerticalSolidList"/>
    <dgm:cxn modelId="{838799EE-1EF8-4BBB-95AA-0CAEE1D7B6FF}" type="presParOf" srcId="{2E9605F6-53E3-49E5-BEC3-99BB48770C99}" destId="{E03CA7AE-E5E3-42B6-82D8-E22B1936B578}" srcOrd="1" destOrd="0" presId="urn:microsoft.com/office/officeart/2018/2/layout/IconVerticalSolidList"/>
    <dgm:cxn modelId="{DDD0C294-5153-4E8C-B5BA-700A9592300A}" type="presParOf" srcId="{2E9605F6-53E3-49E5-BEC3-99BB48770C99}" destId="{F2862603-EBDB-4166-AF27-3604E3AF504D}" srcOrd="2" destOrd="0" presId="urn:microsoft.com/office/officeart/2018/2/layout/IconVerticalSolidList"/>
    <dgm:cxn modelId="{650E3983-84B8-486C-96E2-61450ED1925C}" type="presParOf" srcId="{2E9605F6-53E3-49E5-BEC3-99BB48770C99}" destId="{64B145C1-0863-4F9E-8351-9033D83656B4}" srcOrd="3" destOrd="0" presId="urn:microsoft.com/office/officeart/2018/2/layout/IconVerticalSolidList"/>
    <dgm:cxn modelId="{B30C4FCA-E8F8-4733-9EEC-DC14E13DEAD7}" type="presParOf" srcId="{A7FDE4AD-9AED-46DA-891A-686327A9149F}" destId="{E2E2844A-0581-42E9-9D3E-A66812C2E601}" srcOrd="1" destOrd="0" presId="urn:microsoft.com/office/officeart/2018/2/layout/IconVerticalSolidList"/>
    <dgm:cxn modelId="{85070950-BA80-4A7E-A15F-E5C9EA2D02B7}" type="presParOf" srcId="{A7FDE4AD-9AED-46DA-891A-686327A9149F}" destId="{F0E66B15-0662-4F12-9495-9455DA4FBDC3}" srcOrd="2" destOrd="0" presId="urn:microsoft.com/office/officeart/2018/2/layout/IconVerticalSolidList"/>
    <dgm:cxn modelId="{CB9C8332-58AE-43BF-81F1-0B393C5717E1}" type="presParOf" srcId="{F0E66B15-0662-4F12-9495-9455DA4FBDC3}" destId="{2AF45210-017C-46B9-B6BB-CD5217E2BBAB}" srcOrd="0" destOrd="0" presId="urn:microsoft.com/office/officeart/2018/2/layout/IconVerticalSolidList"/>
    <dgm:cxn modelId="{3F6D4D25-3427-4A77-B7B2-9ADE5127B932}" type="presParOf" srcId="{F0E66B15-0662-4F12-9495-9455DA4FBDC3}" destId="{313E67A7-C91A-4F9D-B11C-AE31FF086323}" srcOrd="1" destOrd="0" presId="urn:microsoft.com/office/officeart/2018/2/layout/IconVerticalSolidList"/>
    <dgm:cxn modelId="{6F8C4153-07DE-4EF7-97F1-7A96197C7911}" type="presParOf" srcId="{F0E66B15-0662-4F12-9495-9455DA4FBDC3}" destId="{969B52BD-0E95-4BBD-BDAB-8E71FB4D9647}" srcOrd="2" destOrd="0" presId="urn:microsoft.com/office/officeart/2018/2/layout/IconVerticalSolidList"/>
    <dgm:cxn modelId="{E76EF290-E49E-4D2D-99DB-E36B1B2708E4}" type="presParOf" srcId="{F0E66B15-0662-4F12-9495-9455DA4FBDC3}" destId="{D89CCD39-BBCD-45F6-86E7-35DD9EB11593}" srcOrd="3" destOrd="0" presId="urn:microsoft.com/office/officeart/2018/2/layout/IconVerticalSolidList"/>
    <dgm:cxn modelId="{B0309CD4-BF39-497C-9140-9FB457D01899}" type="presParOf" srcId="{A7FDE4AD-9AED-46DA-891A-686327A9149F}" destId="{0028E181-D69E-44CA-B1E3-861200151F40}" srcOrd="3" destOrd="0" presId="urn:microsoft.com/office/officeart/2018/2/layout/IconVerticalSolidList"/>
    <dgm:cxn modelId="{8DE99D95-AEF7-4DE2-B482-5FE61D04B063}" type="presParOf" srcId="{A7FDE4AD-9AED-46DA-891A-686327A9149F}" destId="{47F21B53-3608-43B0-9B8C-AE22A2C246FD}" srcOrd="4" destOrd="0" presId="urn:microsoft.com/office/officeart/2018/2/layout/IconVerticalSolidList"/>
    <dgm:cxn modelId="{C9C06664-A4D5-4AFE-9EF4-D17B48A209E4}" type="presParOf" srcId="{47F21B53-3608-43B0-9B8C-AE22A2C246FD}" destId="{44177CE3-2F91-4239-8A1B-2E3778756BB0}" srcOrd="0" destOrd="0" presId="urn:microsoft.com/office/officeart/2018/2/layout/IconVerticalSolidList"/>
    <dgm:cxn modelId="{8E63A1B4-3655-4453-AD92-D7C6B640D199}" type="presParOf" srcId="{47F21B53-3608-43B0-9B8C-AE22A2C246FD}" destId="{181B7B60-3399-4E95-B5C8-E82CDF8DFA40}" srcOrd="1" destOrd="0" presId="urn:microsoft.com/office/officeart/2018/2/layout/IconVerticalSolidList"/>
    <dgm:cxn modelId="{F5606B63-5979-4C0D-B22E-C952657A2ED4}" type="presParOf" srcId="{47F21B53-3608-43B0-9B8C-AE22A2C246FD}" destId="{E258D50F-869A-44DC-8E22-D7B29BCF2374}" srcOrd="2" destOrd="0" presId="urn:microsoft.com/office/officeart/2018/2/layout/IconVerticalSolidList"/>
    <dgm:cxn modelId="{4CAAFAB1-8CF2-4437-B221-EF4DF8BD2D91}" type="presParOf" srcId="{47F21B53-3608-43B0-9B8C-AE22A2C246FD}" destId="{B86DF450-26EE-4BC4-BC13-0411236CA079}" srcOrd="3" destOrd="0" presId="urn:microsoft.com/office/officeart/2018/2/layout/IconVerticalSolidList"/>
    <dgm:cxn modelId="{5FAB5841-5387-4F32-9E34-DDD0A34C83AE}" type="presParOf" srcId="{A7FDE4AD-9AED-46DA-891A-686327A9149F}" destId="{121710D7-A7D7-40E0-888A-D6F6541F056D}" srcOrd="5" destOrd="0" presId="urn:microsoft.com/office/officeart/2018/2/layout/IconVerticalSolidList"/>
    <dgm:cxn modelId="{20E0C788-3321-4872-99B7-989BDDCD32EE}" type="presParOf" srcId="{A7FDE4AD-9AED-46DA-891A-686327A9149F}" destId="{B94EDB16-ABF6-4E65-872D-36F38CBD6469}" srcOrd="6" destOrd="0" presId="urn:microsoft.com/office/officeart/2018/2/layout/IconVerticalSolidList"/>
    <dgm:cxn modelId="{2AEFF20A-E768-4056-A590-14148B090916}" type="presParOf" srcId="{B94EDB16-ABF6-4E65-872D-36F38CBD6469}" destId="{424ABED8-07C0-4C4C-B46B-98D75272CC6C}" srcOrd="0" destOrd="0" presId="urn:microsoft.com/office/officeart/2018/2/layout/IconVerticalSolidList"/>
    <dgm:cxn modelId="{BF1B07B8-17E2-4C47-A75A-6FA83455BC68}" type="presParOf" srcId="{B94EDB16-ABF6-4E65-872D-36F38CBD6469}" destId="{3ACD9067-F4E4-4E7A-82E4-408809645A87}" srcOrd="1" destOrd="0" presId="urn:microsoft.com/office/officeart/2018/2/layout/IconVerticalSolidList"/>
    <dgm:cxn modelId="{4A525DAD-506C-469E-94B9-155A538892C3}" type="presParOf" srcId="{B94EDB16-ABF6-4E65-872D-36F38CBD6469}" destId="{D344614E-299C-4B07-9BF1-3B5A958C08F1}" srcOrd="2" destOrd="0" presId="urn:microsoft.com/office/officeart/2018/2/layout/IconVerticalSolidList"/>
    <dgm:cxn modelId="{D2D0450F-27E9-4E4C-8847-6A0B5647C0F3}" type="presParOf" srcId="{B94EDB16-ABF6-4E65-872D-36F38CBD6469}" destId="{7563B1B5-66AB-47DD-B3C6-9384D39D6241}" srcOrd="3" destOrd="0" presId="urn:microsoft.com/office/officeart/2018/2/layout/IconVerticalSolidList"/>
    <dgm:cxn modelId="{0B87DC02-08B1-4748-AD34-04741953CB35}" type="presParOf" srcId="{A7FDE4AD-9AED-46DA-891A-686327A9149F}" destId="{BE7F57EC-9E83-44A6-A381-6CABBE4F5B6F}" srcOrd="7" destOrd="0" presId="urn:microsoft.com/office/officeart/2018/2/layout/IconVerticalSolidList"/>
    <dgm:cxn modelId="{4E3AD817-B376-4779-8340-532DB9D4D168}" type="presParOf" srcId="{A7FDE4AD-9AED-46DA-891A-686327A9149F}" destId="{24E1AC1E-77C1-419B-8A79-F1BD83E71240}" srcOrd="8" destOrd="0" presId="urn:microsoft.com/office/officeart/2018/2/layout/IconVerticalSolidList"/>
    <dgm:cxn modelId="{0C408ACE-12D0-40E5-B8F4-4A2342C175D2}" type="presParOf" srcId="{24E1AC1E-77C1-419B-8A79-F1BD83E71240}" destId="{D20084B7-996D-4A78-969D-A3E4143E620C}" srcOrd="0" destOrd="0" presId="urn:microsoft.com/office/officeart/2018/2/layout/IconVerticalSolidList"/>
    <dgm:cxn modelId="{F522953B-1AE5-438E-96BA-A9D13BF53898}" type="presParOf" srcId="{24E1AC1E-77C1-419B-8A79-F1BD83E71240}" destId="{38A4C11D-0724-40E0-B038-1FAE0C1ED391}" srcOrd="1" destOrd="0" presId="urn:microsoft.com/office/officeart/2018/2/layout/IconVerticalSolidList"/>
    <dgm:cxn modelId="{7C7B4010-8688-433F-9E63-0FC23D1FC54F}" type="presParOf" srcId="{24E1AC1E-77C1-419B-8A79-F1BD83E71240}" destId="{8FFCFF66-C912-4EA9-B79B-8E8F0B4DAFB0}" srcOrd="2" destOrd="0" presId="urn:microsoft.com/office/officeart/2018/2/layout/IconVerticalSolidList"/>
    <dgm:cxn modelId="{F0361049-AB17-407C-B86C-64D9C10F227C}" type="presParOf" srcId="{24E1AC1E-77C1-419B-8A79-F1BD83E71240}" destId="{46E05B40-A449-4A75-8BF9-E63495162D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943E9-FDD3-42F4-8FF3-182E3159F42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B3661-AD8A-45DC-85E2-0939181D3CA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9358B-5954-403E-A8CE-19D8A31F386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Conduct a survey for the following scenarios, such as manufacturing problems, diet problems, transportation problems, allocation problems etc. </a:t>
          </a:r>
        </a:p>
      </dsp:txBody>
      <dsp:txXfrm>
        <a:off x="1437631" y="531"/>
        <a:ext cx="9077968" cy="1244702"/>
      </dsp:txXfrm>
    </dsp:sp>
    <dsp:sp modelId="{6590C565-B486-46EA-AD11-3C9F0E61676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8475F-207A-48E2-ADD1-A11A45F1F3EA}">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F67794-61EE-425E-876F-89AC9CB67F1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Construct the required equation and find optimal solutions using linear programming methods. ( Minimum 3 equations must be obtained.)</a:t>
          </a:r>
        </a:p>
      </dsp:txBody>
      <dsp:txXfrm>
        <a:off x="1437631" y="1556410"/>
        <a:ext cx="9077968" cy="1244702"/>
      </dsp:txXfrm>
    </dsp:sp>
    <dsp:sp modelId="{F175AC2A-44AC-432B-AAE6-8AF8D9F16BB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F2593-1ED3-405F-B92D-F7E0BF767C9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78251B-8EEE-422E-813E-FE9C589D0D6D}">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optimal value can be either the maximum value or the minimum value.</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3F976-998D-4C89-B53A-5E47E03C5EAB}">
      <dsp:nvSpPr>
        <dsp:cNvPr id="0" name=""/>
        <dsp:cNvSpPr/>
      </dsp:nvSpPr>
      <dsp:spPr>
        <a:xfrm>
          <a:off x="0" y="894511"/>
          <a:ext cx="6263640" cy="16514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912E7-F0E3-4A58-B02C-BAFA84789C1E}">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DB6FE-E73C-41C3-9A58-42FAD11FEDEE}">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666750">
            <a:lnSpc>
              <a:spcPct val="90000"/>
            </a:lnSpc>
            <a:spcBef>
              <a:spcPct val="0"/>
            </a:spcBef>
            <a:spcAft>
              <a:spcPct val="35000"/>
            </a:spcAft>
            <a:buNone/>
          </a:pPr>
          <a:r>
            <a:rPr lang="en-US" sz="1500" kern="1200"/>
            <a:t>Understand the concept</a:t>
          </a:r>
          <a:br>
            <a:rPr lang="en-US" sz="1500" kern="1200"/>
          </a:br>
          <a:r>
            <a:rPr lang="en-US" sz="1500" kern="1200"/>
            <a:t>of linear programming</a:t>
          </a:r>
          <a:br>
            <a:rPr lang="en-US" sz="1500" kern="1200"/>
          </a:br>
          <a:r>
            <a:rPr lang="en-US" sz="1500" kern="1200"/>
            <a:t>and its applications in</a:t>
          </a:r>
          <a:br>
            <a:rPr lang="en-US" sz="1500" kern="1200"/>
          </a:br>
          <a:r>
            <a:rPr lang="en-US" sz="1500" kern="1200"/>
            <a:t>practical life and</a:t>
          </a:r>
          <a:br>
            <a:rPr lang="en-US" sz="1500" kern="1200"/>
          </a:br>
          <a:r>
            <a:rPr lang="en-US" sz="1500" kern="1200"/>
            <a:t>business.</a:t>
          </a:r>
        </a:p>
      </dsp:txBody>
      <dsp:txXfrm>
        <a:off x="1907374" y="894511"/>
        <a:ext cx="4356265" cy="1651406"/>
      </dsp:txXfrm>
    </dsp:sp>
    <dsp:sp modelId="{EF782121-A8EB-4765-8D3C-882B0AE7A96D}">
      <dsp:nvSpPr>
        <dsp:cNvPr id="0" name=""/>
        <dsp:cNvSpPr/>
      </dsp:nvSpPr>
      <dsp:spPr>
        <a:xfrm>
          <a:off x="0" y="2958769"/>
          <a:ext cx="6263640" cy="16514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DFD5F-B432-4EEE-82C1-1E55450EA35B}">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0D907-6709-4167-A52D-8D28556212E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666750">
            <a:lnSpc>
              <a:spcPct val="90000"/>
            </a:lnSpc>
            <a:spcBef>
              <a:spcPct val="0"/>
            </a:spcBef>
            <a:spcAft>
              <a:spcPct val="35000"/>
            </a:spcAft>
            <a:buNone/>
          </a:pPr>
          <a:r>
            <a:rPr lang="en-US" sz="1500" kern="1200"/>
            <a:t>Linear programming is used to find the best or optimal solution to a problem that requires a decision or set of decisions about how best to use a set of limited resources to achieve a state goal of objectives.</a:t>
          </a:r>
          <a:br>
            <a:rPr lang="en-US" sz="1500" kern="1200"/>
          </a:br>
          <a:endParaRPr lang="en-US" sz="1500" kern="1200"/>
        </a:p>
      </dsp:txBody>
      <dsp:txXfrm>
        <a:off x="1907374" y="2958769"/>
        <a:ext cx="4356265" cy="165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AC089-9B7D-4496-8FDA-0D7FF734E822}">
      <dsp:nvSpPr>
        <dsp:cNvPr id="0" name=""/>
        <dsp:cNvSpPr/>
      </dsp:nvSpPr>
      <dsp:spPr>
        <a:xfrm>
          <a:off x="912413" y="2975"/>
          <a:ext cx="1671302" cy="100278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1: Standard Form.</a:t>
          </a:r>
          <a:r>
            <a:rPr lang="en-US" sz="1800" kern="1200" dirty="0">
              <a:latin typeface="Calibri Light" panose="020F0302020204030204"/>
            </a:rPr>
            <a:t> </a:t>
          </a:r>
          <a:endParaRPr lang="en-US" sz="1800" kern="1200" dirty="0"/>
        </a:p>
      </dsp:txBody>
      <dsp:txXfrm>
        <a:off x="941783" y="32345"/>
        <a:ext cx="1612562" cy="944041"/>
      </dsp:txXfrm>
    </dsp:sp>
    <dsp:sp modelId="{50FA57BE-CB3E-4E3F-985C-BC7734F4BB0D}">
      <dsp:nvSpPr>
        <dsp:cNvPr id="0" name=""/>
        <dsp:cNvSpPr/>
      </dsp:nvSpPr>
      <dsp:spPr>
        <a:xfrm>
          <a:off x="2730790" y="297124"/>
          <a:ext cx="354316" cy="41448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0790" y="380021"/>
        <a:ext cx="248021" cy="248689"/>
      </dsp:txXfrm>
    </dsp:sp>
    <dsp:sp modelId="{08F5295F-DCF0-482E-B5A3-18F6545A4DC9}">
      <dsp:nvSpPr>
        <dsp:cNvPr id="0" name=""/>
        <dsp:cNvSpPr/>
      </dsp:nvSpPr>
      <dsp:spPr>
        <a:xfrm>
          <a:off x="3252236" y="2975"/>
          <a:ext cx="1671302" cy="1002781"/>
        </a:xfrm>
        <a:prstGeom prst="roundRect">
          <a:avLst>
            <a:gd name="adj" fmla="val 10000"/>
          </a:avLst>
        </a:prstGeom>
        <a:solidFill>
          <a:schemeClr val="accent2">
            <a:hueOff val="-145536"/>
            <a:satOff val="-8393"/>
            <a:lumOff val="8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2: Determine Slack Variables.</a:t>
          </a:r>
          <a:r>
            <a:rPr lang="en-US" sz="1800" kern="1200" dirty="0">
              <a:latin typeface="Calibri Light" panose="020F0302020204030204"/>
            </a:rPr>
            <a:t> </a:t>
          </a:r>
          <a:endParaRPr lang="en-US" sz="1800" kern="1200" dirty="0"/>
        </a:p>
      </dsp:txBody>
      <dsp:txXfrm>
        <a:off x="3281606" y="32345"/>
        <a:ext cx="1612562" cy="944041"/>
      </dsp:txXfrm>
    </dsp:sp>
    <dsp:sp modelId="{1C930B6D-F1F0-4F9E-B67C-7AD39D2A69DB}">
      <dsp:nvSpPr>
        <dsp:cNvPr id="0" name=""/>
        <dsp:cNvSpPr/>
      </dsp:nvSpPr>
      <dsp:spPr>
        <a:xfrm>
          <a:off x="5070614" y="297124"/>
          <a:ext cx="354316" cy="414483"/>
        </a:xfrm>
        <a:prstGeom prst="rightArrow">
          <a:avLst>
            <a:gd name="adj1" fmla="val 60000"/>
            <a:gd name="adj2" fmla="val 50000"/>
          </a:avLst>
        </a:prstGeom>
        <a:solidFill>
          <a:schemeClr val="accent2">
            <a:hueOff val="-161707"/>
            <a:satOff val="-9325"/>
            <a:lumOff val="95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70614" y="380021"/>
        <a:ext cx="248021" cy="248689"/>
      </dsp:txXfrm>
    </dsp:sp>
    <dsp:sp modelId="{C524C647-1AB5-4EA3-9347-C907B0CC874F}">
      <dsp:nvSpPr>
        <dsp:cNvPr id="0" name=""/>
        <dsp:cNvSpPr/>
      </dsp:nvSpPr>
      <dsp:spPr>
        <a:xfrm>
          <a:off x="5592060" y="2975"/>
          <a:ext cx="1671302" cy="1002781"/>
        </a:xfrm>
        <a:prstGeom prst="roundRect">
          <a:avLst>
            <a:gd name="adj" fmla="val 10000"/>
          </a:avLst>
        </a:prstGeom>
        <a:solidFill>
          <a:schemeClr val="accent2">
            <a:hueOff val="-291073"/>
            <a:satOff val="-16786"/>
            <a:lumOff val="17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3: Setting up the Tableau.</a:t>
          </a:r>
          <a:r>
            <a:rPr lang="en-US" sz="1800" kern="1200" dirty="0">
              <a:latin typeface="Calibri Light" panose="020F0302020204030204"/>
            </a:rPr>
            <a:t> </a:t>
          </a:r>
          <a:endParaRPr lang="en-US" sz="1800" kern="1200" dirty="0"/>
        </a:p>
      </dsp:txBody>
      <dsp:txXfrm>
        <a:off x="5621430" y="32345"/>
        <a:ext cx="1612562" cy="944041"/>
      </dsp:txXfrm>
    </dsp:sp>
    <dsp:sp modelId="{0B70ECFA-051D-49AB-A762-AD56D2CABE8D}">
      <dsp:nvSpPr>
        <dsp:cNvPr id="0" name=""/>
        <dsp:cNvSpPr/>
      </dsp:nvSpPr>
      <dsp:spPr>
        <a:xfrm>
          <a:off x="7410437" y="297124"/>
          <a:ext cx="354316" cy="414483"/>
        </a:xfrm>
        <a:prstGeom prst="rightArrow">
          <a:avLst>
            <a:gd name="adj1" fmla="val 60000"/>
            <a:gd name="adj2" fmla="val 50000"/>
          </a:avLst>
        </a:prstGeom>
        <a:solidFill>
          <a:schemeClr val="accent2">
            <a:hueOff val="-323414"/>
            <a:satOff val="-18651"/>
            <a:lumOff val="1917"/>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10437" y="380021"/>
        <a:ext cx="248021" cy="248689"/>
      </dsp:txXfrm>
    </dsp:sp>
    <dsp:sp modelId="{A68B48F9-F21F-4EBD-AAAB-458FBA829AEF}">
      <dsp:nvSpPr>
        <dsp:cNvPr id="0" name=""/>
        <dsp:cNvSpPr/>
      </dsp:nvSpPr>
      <dsp:spPr>
        <a:xfrm>
          <a:off x="7931884" y="2975"/>
          <a:ext cx="1671302" cy="1002781"/>
        </a:xfrm>
        <a:prstGeom prst="roundRect">
          <a:avLst>
            <a:gd name="adj" fmla="val 10000"/>
          </a:avLst>
        </a:prstGeom>
        <a:solidFill>
          <a:schemeClr val="accent2">
            <a:hueOff val="-436609"/>
            <a:satOff val="-25178"/>
            <a:lumOff val="2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4: Check Optimality.</a:t>
          </a:r>
          <a:r>
            <a:rPr lang="en-US" sz="1800" kern="1200" dirty="0">
              <a:latin typeface="Calibri Light" panose="020F0302020204030204"/>
            </a:rPr>
            <a:t> </a:t>
          </a:r>
          <a:endParaRPr lang="en-US" sz="1800" kern="1200" dirty="0"/>
        </a:p>
      </dsp:txBody>
      <dsp:txXfrm>
        <a:off x="7961254" y="32345"/>
        <a:ext cx="1612562" cy="944041"/>
      </dsp:txXfrm>
    </dsp:sp>
    <dsp:sp modelId="{E8DFC62F-5B8B-4DAE-BB57-1372CA284DF9}">
      <dsp:nvSpPr>
        <dsp:cNvPr id="0" name=""/>
        <dsp:cNvSpPr/>
      </dsp:nvSpPr>
      <dsp:spPr>
        <a:xfrm rot="5400000">
          <a:off x="8590377" y="1122748"/>
          <a:ext cx="354316" cy="414483"/>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43191" y="1152832"/>
        <a:ext cx="248689" cy="248021"/>
      </dsp:txXfrm>
    </dsp:sp>
    <dsp:sp modelId="{15D6EAC4-2F38-4757-A07C-906C365429D7}">
      <dsp:nvSpPr>
        <dsp:cNvPr id="0" name=""/>
        <dsp:cNvSpPr/>
      </dsp:nvSpPr>
      <dsp:spPr>
        <a:xfrm>
          <a:off x="7931884" y="1674278"/>
          <a:ext cx="1671302" cy="1002781"/>
        </a:xfrm>
        <a:prstGeom prst="roundRect">
          <a:avLst>
            <a:gd name="adj" fmla="val 10000"/>
          </a:avLst>
        </a:prstGeom>
        <a:solidFill>
          <a:schemeClr val="accent2">
            <a:hueOff val="-582145"/>
            <a:satOff val="-33571"/>
            <a:lumOff val="34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5: Identify Pivot Variable.</a:t>
          </a:r>
          <a:r>
            <a:rPr lang="en-US" sz="1800" kern="1200" dirty="0">
              <a:latin typeface="Calibri Light" panose="020F0302020204030204"/>
            </a:rPr>
            <a:t> </a:t>
          </a:r>
          <a:endParaRPr lang="en-US" sz="1800" kern="1200" dirty="0"/>
        </a:p>
      </dsp:txBody>
      <dsp:txXfrm>
        <a:off x="7961254" y="1703648"/>
        <a:ext cx="1612562" cy="944041"/>
      </dsp:txXfrm>
    </dsp:sp>
    <dsp:sp modelId="{3C31F795-0D95-42C3-8C07-D9974D74EE12}">
      <dsp:nvSpPr>
        <dsp:cNvPr id="0" name=""/>
        <dsp:cNvSpPr/>
      </dsp:nvSpPr>
      <dsp:spPr>
        <a:xfrm rot="10800000">
          <a:off x="7430493" y="1968427"/>
          <a:ext cx="354316" cy="414483"/>
        </a:xfrm>
        <a:prstGeom prst="rightArrow">
          <a:avLst>
            <a:gd name="adj1" fmla="val 60000"/>
            <a:gd name="adj2" fmla="val 50000"/>
          </a:avLst>
        </a:prstGeom>
        <a:solidFill>
          <a:schemeClr val="accent2">
            <a:hueOff val="-646828"/>
            <a:satOff val="-37301"/>
            <a:lumOff val="383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36788" y="2051324"/>
        <a:ext cx="248021" cy="248689"/>
      </dsp:txXfrm>
    </dsp:sp>
    <dsp:sp modelId="{62AD4A20-0B23-4A2D-A2DD-5B6A169F1693}">
      <dsp:nvSpPr>
        <dsp:cNvPr id="0" name=""/>
        <dsp:cNvSpPr/>
      </dsp:nvSpPr>
      <dsp:spPr>
        <a:xfrm>
          <a:off x="5592060" y="1674278"/>
          <a:ext cx="1671302" cy="1002781"/>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6: Create the New Tableau.</a:t>
          </a:r>
        </a:p>
      </dsp:txBody>
      <dsp:txXfrm>
        <a:off x="5621430" y="1703648"/>
        <a:ext cx="1612562" cy="944041"/>
      </dsp:txXfrm>
    </dsp:sp>
    <dsp:sp modelId="{CEDBC195-886A-4D38-8141-19B7B28EA888}">
      <dsp:nvSpPr>
        <dsp:cNvPr id="0" name=""/>
        <dsp:cNvSpPr/>
      </dsp:nvSpPr>
      <dsp:spPr>
        <a:xfrm rot="10800000">
          <a:off x="5090669" y="1968427"/>
          <a:ext cx="354316" cy="414483"/>
        </a:xfrm>
        <a:prstGeom prst="rightArrow">
          <a:avLst>
            <a:gd name="adj1" fmla="val 60000"/>
            <a:gd name="adj2" fmla="val 50000"/>
          </a:avLst>
        </a:prstGeom>
        <a:solidFill>
          <a:schemeClr val="accent2">
            <a:hueOff val="-808535"/>
            <a:satOff val="-46627"/>
            <a:lumOff val="479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196964" y="2051324"/>
        <a:ext cx="248021" cy="248689"/>
      </dsp:txXfrm>
    </dsp:sp>
    <dsp:sp modelId="{E9AC640C-237A-4FC5-BBD5-98B448E29549}">
      <dsp:nvSpPr>
        <dsp:cNvPr id="0" name=""/>
        <dsp:cNvSpPr/>
      </dsp:nvSpPr>
      <dsp:spPr>
        <a:xfrm>
          <a:off x="3252236" y="1674278"/>
          <a:ext cx="1671302" cy="1002781"/>
        </a:xfrm>
        <a:prstGeom prst="roundRect">
          <a:avLst>
            <a:gd name="adj" fmla="val 10000"/>
          </a:avLst>
        </a:prstGeom>
        <a:solidFill>
          <a:schemeClr val="accent2">
            <a:hueOff val="-873218"/>
            <a:satOff val="-50357"/>
            <a:lumOff val="5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Step 7: Check Optimality.</a:t>
          </a:r>
          <a:r>
            <a:rPr lang="en-US" sz="1800" kern="1200" dirty="0">
              <a:latin typeface="Calibri Light" panose="020F0302020204030204"/>
            </a:rPr>
            <a:t> </a:t>
          </a:r>
          <a:endParaRPr lang="en-US" sz="1800" kern="1200" dirty="0"/>
        </a:p>
      </dsp:txBody>
      <dsp:txXfrm>
        <a:off x="3281606" y="1703648"/>
        <a:ext cx="1612562" cy="944041"/>
      </dsp:txXfrm>
    </dsp:sp>
    <dsp:sp modelId="{B0B74D29-8185-4595-982F-03E0AF1BB56B}">
      <dsp:nvSpPr>
        <dsp:cNvPr id="0" name=""/>
        <dsp:cNvSpPr/>
      </dsp:nvSpPr>
      <dsp:spPr>
        <a:xfrm rot="10800000">
          <a:off x="2750846" y="1968427"/>
          <a:ext cx="354316" cy="414483"/>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57141" y="2051324"/>
        <a:ext cx="248021" cy="248689"/>
      </dsp:txXfrm>
    </dsp:sp>
    <dsp:sp modelId="{95EFF664-2CC1-41C5-9066-F8D9DFB46651}">
      <dsp:nvSpPr>
        <dsp:cNvPr id="0" name=""/>
        <dsp:cNvSpPr/>
      </dsp:nvSpPr>
      <dsp:spPr>
        <a:xfrm>
          <a:off x="912413" y="1674278"/>
          <a:ext cx="1671302" cy="1002781"/>
        </a:xfrm>
        <a:prstGeom prst="roundRect">
          <a:avLst>
            <a:gd name="adj" fmla="val 10000"/>
          </a:avLst>
        </a:prstGeom>
        <a:solidFill>
          <a:schemeClr val="accent2">
            <a:hueOff val="-1018754"/>
            <a:satOff val="-58750"/>
            <a:lumOff val="6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8: Identify New Pivot Variable.</a:t>
          </a:r>
        </a:p>
      </dsp:txBody>
      <dsp:txXfrm>
        <a:off x="941783" y="1703648"/>
        <a:ext cx="1612562" cy="944041"/>
      </dsp:txXfrm>
    </dsp:sp>
    <dsp:sp modelId="{6038FC6D-62C8-4575-BFB1-F0780E546A59}">
      <dsp:nvSpPr>
        <dsp:cNvPr id="0" name=""/>
        <dsp:cNvSpPr/>
      </dsp:nvSpPr>
      <dsp:spPr>
        <a:xfrm rot="5400000">
          <a:off x="1570906" y="2794050"/>
          <a:ext cx="354316" cy="414483"/>
        </a:xfrm>
        <a:prstGeom prst="rightArrow">
          <a:avLst>
            <a:gd name="adj1" fmla="val 60000"/>
            <a:gd name="adj2" fmla="val 50000"/>
          </a:avLst>
        </a:prstGeom>
        <a:solidFill>
          <a:schemeClr val="accent2">
            <a:hueOff val="-1131949"/>
            <a:satOff val="-65277"/>
            <a:lumOff val="671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3720" y="2824134"/>
        <a:ext cx="248689" cy="248021"/>
      </dsp:txXfrm>
    </dsp:sp>
    <dsp:sp modelId="{C265DD91-7EBC-4EC0-89D1-505B913B5352}">
      <dsp:nvSpPr>
        <dsp:cNvPr id="0" name=""/>
        <dsp:cNvSpPr/>
      </dsp:nvSpPr>
      <dsp:spPr>
        <a:xfrm>
          <a:off x="912413" y="3345580"/>
          <a:ext cx="1671302" cy="1002781"/>
        </a:xfrm>
        <a:prstGeom prst="roundRect">
          <a:avLst>
            <a:gd name="adj" fmla="val 10000"/>
          </a:avLst>
        </a:prstGeom>
        <a:solidFill>
          <a:schemeClr val="accent2">
            <a:hueOff val="-1164290"/>
            <a:satOff val="-67142"/>
            <a:lumOff val="69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9: Create new table.</a:t>
          </a:r>
        </a:p>
      </dsp:txBody>
      <dsp:txXfrm>
        <a:off x="941783" y="3374950"/>
        <a:ext cx="1612562" cy="944041"/>
      </dsp:txXfrm>
    </dsp:sp>
    <dsp:sp modelId="{D9F78AE6-C381-43DB-A537-9430C2799CB0}">
      <dsp:nvSpPr>
        <dsp:cNvPr id="0" name=""/>
        <dsp:cNvSpPr/>
      </dsp:nvSpPr>
      <dsp:spPr>
        <a:xfrm>
          <a:off x="2730790" y="3639730"/>
          <a:ext cx="354316" cy="414483"/>
        </a:xfrm>
        <a:prstGeom prst="rightArrow">
          <a:avLst>
            <a:gd name="adj1" fmla="val 60000"/>
            <a:gd name="adj2" fmla="val 50000"/>
          </a:avLst>
        </a:prstGeom>
        <a:solidFill>
          <a:schemeClr val="accent2">
            <a:hueOff val="-1293656"/>
            <a:satOff val="-74603"/>
            <a:lumOff val="766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0790" y="3722627"/>
        <a:ext cx="248021" cy="248689"/>
      </dsp:txXfrm>
    </dsp:sp>
    <dsp:sp modelId="{5B040A99-7628-4E5D-B3F5-1261641B24E3}">
      <dsp:nvSpPr>
        <dsp:cNvPr id="0" name=""/>
        <dsp:cNvSpPr/>
      </dsp:nvSpPr>
      <dsp:spPr>
        <a:xfrm>
          <a:off x="3252236" y="3345580"/>
          <a:ext cx="1671302" cy="1002781"/>
        </a:xfrm>
        <a:prstGeom prst="roundRect">
          <a:avLst>
            <a:gd name="adj" fmla="val 10000"/>
          </a:avLst>
        </a:prstGeom>
        <a:solidFill>
          <a:schemeClr val="accent2">
            <a:hueOff val="-1309827"/>
            <a:satOff val="-75535"/>
            <a:lumOff val="7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10: Cheak Optimality.</a:t>
          </a:r>
        </a:p>
      </dsp:txBody>
      <dsp:txXfrm>
        <a:off x="3281606" y="3374950"/>
        <a:ext cx="1612562" cy="944041"/>
      </dsp:txXfrm>
    </dsp:sp>
    <dsp:sp modelId="{D73060AB-3A95-4E93-8754-BFAFB338B0D7}">
      <dsp:nvSpPr>
        <dsp:cNvPr id="0" name=""/>
        <dsp:cNvSpPr/>
      </dsp:nvSpPr>
      <dsp:spPr>
        <a:xfrm>
          <a:off x="5070614" y="3639730"/>
          <a:ext cx="354316" cy="414483"/>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70614" y="3722627"/>
        <a:ext cx="248021" cy="248689"/>
      </dsp:txXfrm>
    </dsp:sp>
    <dsp:sp modelId="{82D67B42-A679-40F4-A7A8-A3CD53FB92FD}">
      <dsp:nvSpPr>
        <dsp:cNvPr id="0" name=""/>
        <dsp:cNvSpPr/>
      </dsp:nvSpPr>
      <dsp:spPr>
        <a:xfrm>
          <a:off x="5592060" y="3345580"/>
          <a:ext cx="1671302" cy="1002781"/>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11: Identify optimal values.</a:t>
          </a:r>
        </a:p>
      </dsp:txBody>
      <dsp:txXfrm>
        <a:off x="5621430" y="3374950"/>
        <a:ext cx="1612562" cy="9440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14C7A-4CBF-43FF-95AD-8A8E539ED7DB}">
      <dsp:nvSpPr>
        <dsp:cNvPr id="0" name=""/>
        <dsp:cNvSpPr/>
      </dsp:nvSpPr>
      <dsp:spPr>
        <a:xfrm>
          <a:off x="0" y="10269"/>
          <a:ext cx="10515600" cy="1151279"/>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kern="1200"/>
            <a:t>Maximum Z = x1 + x2</a:t>
          </a:r>
          <a:endParaRPr lang="en-US" sz="4800" kern="1200"/>
        </a:p>
      </dsp:txBody>
      <dsp:txXfrm>
        <a:off x="56201" y="66470"/>
        <a:ext cx="10403198" cy="1038877"/>
      </dsp:txXfrm>
    </dsp:sp>
    <dsp:sp modelId="{BF9FCA58-8162-40FB-ABCA-14197BA35932}">
      <dsp:nvSpPr>
        <dsp:cNvPr id="0" name=""/>
        <dsp:cNvSpPr/>
      </dsp:nvSpPr>
      <dsp:spPr>
        <a:xfrm>
          <a:off x="0" y="1161548"/>
          <a:ext cx="10515600" cy="317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b="1" kern="1200"/>
            <a:t>Subject:  </a:t>
          </a:r>
          <a:endParaRPr lang="en-US" sz="3700" kern="1200"/>
        </a:p>
        <a:p>
          <a:pPr marL="571500" lvl="2" indent="-285750" algn="l" defTabSz="1644650">
            <a:lnSpc>
              <a:spcPct val="90000"/>
            </a:lnSpc>
            <a:spcBef>
              <a:spcPct val="0"/>
            </a:spcBef>
            <a:spcAft>
              <a:spcPct val="20000"/>
            </a:spcAft>
            <a:buChar char="•"/>
          </a:pPr>
          <a:r>
            <a:rPr lang="en-US" sz="3700" b="1" kern="1200"/>
            <a:t>200x1 + 100x2 &lt;= 5000</a:t>
          </a:r>
          <a:endParaRPr lang="en-US" sz="3700" kern="1200"/>
        </a:p>
        <a:p>
          <a:pPr marL="571500" lvl="2" indent="-285750" algn="l" defTabSz="1644650">
            <a:lnSpc>
              <a:spcPct val="90000"/>
            </a:lnSpc>
            <a:spcBef>
              <a:spcPct val="0"/>
            </a:spcBef>
            <a:spcAft>
              <a:spcPct val="20000"/>
            </a:spcAft>
            <a:buChar char="•"/>
          </a:pPr>
          <a:r>
            <a:rPr lang="en-US" sz="3700" b="1" kern="1200"/>
            <a:t>25x1 + 50x2 &lt;= 100</a:t>
          </a:r>
          <a:endParaRPr lang="en-US" sz="3700" kern="1200"/>
        </a:p>
        <a:p>
          <a:pPr marL="571500" lvl="2" indent="-285750" algn="l" defTabSz="1644650">
            <a:lnSpc>
              <a:spcPct val="90000"/>
            </a:lnSpc>
            <a:spcBef>
              <a:spcPct val="0"/>
            </a:spcBef>
            <a:spcAft>
              <a:spcPct val="20000"/>
            </a:spcAft>
            <a:buChar char="•"/>
          </a:pPr>
          <a:r>
            <a:rPr lang="en-US" sz="3700" b="1" kern="1200"/>
            <a:t>100x1 + 50x2 &lt;= 2000</a:t>
          </a:r>
          <a:endParaRPr lang="en-US" sz="3700" kern="1200"/>
        </a:p>
        <a:p>
          <a:pPr marL="571500" lvl="2" indent="-285750" algn="l" defTabSz="1644650">
            <a:lnSpc>
              <a:spcPct val="90000"/>
            </a:lnSpc>
            <a:spcBef>
              <a:spcPct val="0"/>
            </a:spcBef>
            <a:spcAft>
              <a:spcPct val="20000"/>
            </a:spcAft>
            <a:buChar char="•"/>
          </a:pPr>
          <a:r>
            <a:rPr lang="en-US" sz="3700" b="1" kern="1200"/>
            <a:t>X1, x2 &gt;= 0</a:t>
          </a:r>
          <a:endParaRPr lang="en-US" sz="3700" kern="1200"/>
        </a:p>
      </dsp:txBody>
      <dsp:txXfrm>
        <a:off x="0" y="1161548"/>
        <a:ext cx="10515600" cy="3179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35052-E955-4EFE-A6A3-7F6FCA817ED6}">
      <dsp:nvSpPr>
        <dsp:cNvPr id="0" name=""/>
        <dsp:cNvSpPr/>
      </dsp:nvSpPr>
      <dsp:spPr>
        <a:xfrm>
          <a:off x="0" y="4863723"/>
          <a:ext cx="1565910" cy="63836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6</a:t>
          </a:r>
        </a:p>
      </dsp:txBody>
      <dsp:txXfrm>
        <a:off x="0" y="4863723"/>
        <a:ext cx="1565910" cy="638361"/>
      </dsp:txXfrm>
    </dsp:sp>
    <dsp:sp modelId="{1FE6D498-8835-4C38-83A3-181B69B497E5}">
      <dsp:nvSpPr>
        <dsp:cNvPr id="0" name=""/>
        <dsp:cNvSpPr/>
      </dsp:nvSpPr>
      <dsp:spPr>
        <a:xfrm>
          <a:off x="1565909" y="4863723"/>
          <a:ext cx="4697730" cy="63836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dirty="0"/>
            <a:t>Find the optimum point.</a:t>
          </a:r>
        </a:p>
      </dsp:txBody>
      <dsp:txXfrm>
        <a:off x="1565909" y="4863723"/>
        <a:ext cx="4697730" cy="638361"/>
      </dsp:txXfrm>
    </dsp:sp>
    <dsp:sp modelId="{CEF39AC6-D468-4586-BB50-9ED609C2C645}">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5</a:t>
          </a:r>
        </a:p>
      </dsp:txBody>
      <dsp:txXfrm rot="-10800000">
        <a:off x="0" y="3891499"/>
        <a:ext cx="1565910" cy="638169"/>
      </dsp:txXfrm>
    </dsp:sp>
    <dsp:sp modelId="{5B8C9D88-15FA-42C3-9439-0C4FC0F1EFB9}">
      <dsp:nvSpPr>
        <dsp:cNvPr id="0" name=""/>
        <dsp:cNvSpPr/>
      </dsp:nvSpPr>
      <dsp:spPr>
        <a:xfrm>
          <a:off x="1565909" y="3891499"/>
          <a:ext cx="4697730" cy="638169"/>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rtl="0">
            <a:lnSpc>
              <a:spcPct val="90000"/>
            </a:lnSpc>
            <a:spcBef>
              <a:spcPct val="0"/>
            </a:spcBef>
            <a:spcAft>
              <a:spcPct val="35000"/>
            </a:spcAft>
            <a:buNone/>
          </a:pPr>
          <a:r>
            <a:rPr lang="en-US" sz="1600" kern="1200" dirty="0"/>
            <a:t>Plot the objective function on the graph.</a:t>
          </a:r>
          <a:r>
            <a:rPr lang="en-US" sz="1600" kern="1200" dirty="0">
              <a:latin typeface="Calibri Light" panose="020F0302020204030204"/>
            </a:rPr>
            <a:t> </a:t>
          </a:r>
          <a:endParaRPr lang="en-US" sz="1600" kern="1200" dirty="0"/>
        </a:p>
      </dsp:txBody>
      <dsp:txXfrm>
        <a:off x="1565909" y="3891499"/>
        <a:ext cx="4697730" cy="638169"/>
      </dsp:txXfrm>
    </dsp:sp>
    <dsp:sp modelId="{E1D5AFB3-5617-48B6-9367-84DB1E801BAC}">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4</a:t>
          </a:r>
        </a:p>
      </dsp:txBody>
      <dsp:txXfrm rot="-10800000">
        <a:off x="0" y="2919275"/>
        <a:ext cx="1565910" cy="638169"/>
      </dsp:txXfrm>
    </dsp:sp>
    <dsp:sp modelId="{00247657-C502-481A-9FAF-8EF9CF87F271}">
      <dsp:nvSpPr>
        <dsp:cNvPr id="0" name=""/>
        <dsp:cNvSpPr/>
      </dsp:nvSpPr>
      <dsp:spPr>
        <a:xfrm>
          <a:off x="1565909" y="2919275"/>
          <a:ext cx="4697730" cy="638169"/>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Identify the feasible solution region. </a:t>
          </a:r>
        </a:p>
      </dsp:txBody>
      <dsp:txXfrm>
        <a:off x="1565909" y="2919275"/>
        <a:ext cx="4697730" cy="638169"/>
      </dsp:txXfrm>
    </dsp:sp>
    <dsp:sp modelId="{D599EC4A-111C-4422-8B73-B8F3CD735568}">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rot="-10800000">
        <a:off x="0" y="1947051"/>
        <a:ext cx="1565910" cy="638169"/>
      </dsp:txXfrm>
    </dsp:sp>
    <dsp:sp modelId="{1021BBAB-EE40-4318-AD26-BA8185AFAF35}">
      <dsp:nvSpPr>
        <dsp:cNvPr id="0" name=""/>
        <dsp:cNvSpPr/>
      </dsp:nvSpPr>
      <dsp:spPr>
        <a:xfrm>
          <a:off x="1565909" y="1947051"/>
          <a:ext cx="4697730" cy="638169"/>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rtl="0">
            <a:lnSpc>
              <a:spcPct val="90000"/>
            </a:lnSpc>
            <a:spcBef>
              <a:spcPct val="0"/>
            </a:spcBef>
            <a:spcAft>
              <a:spcPct val="35000"/>
            </a:spcAft>
            <a:buNone/>
          </a:pPr>
          <a:r>
            <a:rPr lang="en-US" sz="1600" kern="1200" dirty="0"/>
            <a:t>Determine the valid side of each constraint line.</a:t>
          </a:r>
          <a:r>
            <a:rPr lang="en-US" sz="1600" kern="1200" dirty="0">
              <a:latin typeface="Calibri Light" panose="020F0302020204030204"/>
            </a:rPr>
            <a:t> </a:t>
          </a:r>
          <a:endParaRPr lang="en-US" sz="1600" kern="1200" dirty="0"/>
        </a:p>
      </dsp:txBody>
      <dsp:txXfrm>
        <a:off x="1565909" y="1947051"/>
        <a:ext cx="4697730" cy="638169"/>
      </dsp:txXfrm>
    </dsp:sp>
    <dsp:sp modelId="{4B6798AB-2049-4312-8C85-ADB18AA3E067}">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974827"/>
        <a:ext cx="1565910" cy="638169"/>
      </dsp:txXfrm>
    </dsp:sp>
    <dsp:sp modelId="{8939D4D5-6E20-43DE-AB36-EF45256A1E14}">
      <dsp:nvSpPr>
        <dsp:cNvPr id="0" name=""/>
        <dsp:cNvSpPr/>
      </dsp:nvSpPr>
      <dsp:spPr>
        <a:xfrm>
          <a:off x="1565909" y="974827"/>
          <a:ext cx="4697730" cy="638169"/>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rtl="0">
            <a:lnSpc>
              <a:spcPct val="90000"/>
            </a:lnSpc>
            <a:spcBef>
              <a:spcPct val="0"/>
            </a:spcBef>
            <a:spcAft>
              <a:spcPct val="35000"/>
            </a:spcAft>
            <a:buNone/>
          </a:pPr>
          <a:r>
            <a:rPr lang="en-US" sz="1600" kern="1200" dirty="0"/>
            <a:t>Construct a graph and plot the constraint lines.</a:t>
          </a:r>
          <a:r>
            <a:rPr lang="en-US" sz="1600" kern="1200" dirty="0">
              <a:latin typeface="Calibri Light" panose="020F0302020204030204"/>
            </a:rPr>
            <a:t> </a:t>
          </a:r>
          <a:endParaRPr lang="en-US" sz="1600" kern="1200" dirty="0"/>
        </a:p>
      </dsp:txBody>
      <dsp:txXfrm>
        <a:off x="1565909" y="974827"/>
        <a:ext cx="4697730" cy="638169"/>
      </dsp:txXfrm>
    </dsp:sp>
    <dsp:sp modelId="{AD74EDDA-3221-4268-964A-B1C38CB77B10}">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2603"/>
        <a:ext cx="1565910" cy="638169"/>
      </dsp:txXfrm>
    </dsp:sp>
    <dsp:sp modelId="{7BEF43AE-8352-4BDB-AB93-641D1005F51E}">
      <dsp:nvSpPr>
        <dsp:cNvPr id="0" name=""/>
        <dsp:cNvSpPr/>
      </dsp:nvSpPr>
      <dsp:spPr>
        <a:xfrm>
          <a:off x="1565909" y="2603"/>
          <a:ext cx="4697730" cy="63816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rtl="0">
            <a:lnSpc>
              <a:spcPct val="90000"/>
            </a:lnSpc>
            <a:spcBef>
              <a:spcPct val="0"/>
            </a:spcBef>
            <a:spcAft>
              <a:spcPct val="35000"/>
            </a:spcAft>
            <a:buNone/>
          </a:pPr>
          <a:r>
            <a:rPr lang="en-US" sz="1600" kern="1200" dirty="0"/>
            <a:t>Formulate the LP (Linear programming) problem.</a:t>
          </a:r>
          <a:r>
            <a:rPr lang="en-US" sz="1600" kern="1200" dirty="0">
              <a:latin typeface="Calibri Light" panose="020F0302020204030204"/>
            </a:rPr>
            <a:t> </a:t>
          </a:r>
          <a:endParaRPr lang="en-US" sz="1600" kern="1200" dirty="0"/>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14C7A-4CBF-43FF-95AD-8A8E539ED7DB}">
      <dsp:nvSpPr>
        <dsp:cNvPr id="0" name=""/>
        <dsp:cNvSpPr/>
      </dsp:nvSpPr>
      <dsp:spPr>
        <a:xfrm>
          <a:off x="0" y="10269"/>
          <a:ext cx="10515600" cy="1151279"/>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kern="1200"/>
            <a:t>Maximum Z = x1 + x2</a:t>
          </a:r>
          <a:endParaRPr lang="en-US" sz="4800" kern="1200"/>
        </a:p>
      </dsp:txBody>
      <dsp:txXfrm>
        <a:off x="56201" y="66470"/>
        <a:ext cx="10403198" cy="1038877"/>
      </dsp:txXfrm>
    </dsp:sp>
    <dsp:sp modelId="{BF9FCA58-8162-40FB-ABCA-14197BA35932}">
      <dsp:nvSpPr>
        <dsp:cNvPr id="0" name=""/>
        <dsp:cNvSpPr/>
      </dsp:nvSpPr>
      <dsp:spPr>
        <a:xfrm>
          <a:off x="0" y="1161548"/>
          <a:ext cx="10515600" cy="317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b="1" kern="1200"/>
            <a:t>Subject:  </a:t>
          </a:r>
          <a:endParaRPr lang="en-US" sz="3700" kern="1200"/>
        </a:p>
        <a:p>
          <a:pPr marL="571500" lvl="2" indent="-285750" algn="l" defTabSz="1644650">
            <a:lnSpc>
              <a:spcPct val="90000"/>
            </a:lnSpc>
            <a:spcBef>
              <a:spcPct val="0"/>
            </a:spcBef>
            <a:spcAft>
              <a:spcPct val="20000"/>
            </a:spcAft>
            <a:buChar char="•"/>
          </a:pPr>
          <a:r>
            <a:rPr lang="en-US" sz="3700" b="1" kern="1200"/>
            <a:t>200x1 + 100x2 &lt;= 5000</a:t>
          </a:r>
          <a:endParaRPr lang="en-US" sz="3700" kern="1200"/>
        </a:p>
        <a:p>
          <a:pPr marL="571500" lvl="2" indent="-285750" algn="l" defTabSz="1644650">
            <a:lnSpc>
              <a:spcPct val="90000"/>
            </a:lnSpc>
            <a:spcBef>
              <a:spcPct val="0"/>
            </a:spcBef>
            <a:spcAft>
              <a:spcPct val="20000"/>
            </a:spcAft>
            <a:buChar char="•"/>
          </a:pPr>
          <a:r>
            <a:rPr lang="en-US" sz="3700" b="1" kern="1200"/>
            <a:t>25x1 + 50x2 &lt;= 100</a:t>
          </a:r>
          <a:endParaRPr lang="en-US" sz="3700" kern="1200"/>
        </a:p>
        <a:p>
          <a:pPr marL="571500" lvl="2" indent="-285750" algn="l" defTabSz="1644650">
            <a:lnSpc>
              <a:spcPct val="90000"/>
            </a:lnSpc>
            <a:spcBef>
              <a:spcPct val="0"/>
            </a:spcBef>
            <a:spcAft>
              <a:spcPct val="20000"/>
            </a:spcAft>
            <a:buChar char="•"/>
          </a:pPr>
          <a:r>
            <a:rPr lang="en-US" sz="3700" b="1" kern="1200"/>
            <a:t>100x1 + 50x2 &lt;= 2000</a:t>
          </a:r>
          <a:endParaRPr lang="en-US" sz="3700" kern="1200"/>
        </a:p>
        <a:p>
          <a:pPr marL="571500" lvl="2" indent="-285750" algn="l" defTabSz="1644650">
            <a:lnSpc>
              <a:spcPct val="90000"/>
            </a:lnSpc>
            <a:spcBef>
              <a:spcPct val="0"/>
            </a:spcBef>
            <a:spcAft>
              <a:spcPct val="20000"/>
            </a:spcAft>
            <a:buChar char="•"/>
          </a:pPr>
          <a:r>
            <a:rPr lang="en-US" sz="3700" b="1" kern="1200"/>
            <a:t>X1, x2 &gt;= 0</a:t>
          </a:r>
          <a:endParaRPr lang="en-US" sz="3700" kern="1200"/>
        </a:p>
      </dsp:txBody>
      <dsp:txXfrm>
        <a:off x="0" y="1161548"/>
        <a:ext cx="10515600" cy="3179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10E05-7F8F-403B-ABCC-23308208E882}">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CA7AE-E5E3-42B6-82D8-E22B1936B578}">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145C1-0863-4F9E-8351-9033D83656B4}">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Linear programming has numerous applications in daily life and can provide valuable solutions to various real-world problems. Here are a few examples:</a:t>
          </a:r>
        </a:p>
      </dsp:txBody>
      <dsp:txXfrm>
        <a:off x="1074268" y="4366"/>
        <a:ext cx="5170996" cy="930102"/>
      </dsp:txXfrm>
    </dsp:sp>
    <dsp:sp modelId="{2AF45210-017C-46B9-B6BB-CD5217E2BBAB}">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E67A7-C91A-4F9D-B11C-AE31FF086323}">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9CCD39-BBCD-45F6-86E7-35DD9EB11593}">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Diet and Nutrition</a:t>
          </a:r>
        </a:p>
      </dsp:txBody>
      <dsp:txXfrm>
        <a:off x="1074268" y="1166994"/>
        <a:ext cx="5170996" cy="930102"/>
      </dsp:txXfrm>
    </dsp:sp>
    <dsp:sp modelId="{44177CE3-2F91-4239-8A1B-2E3778756BB0}">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B7B60-3399-4E95-B5C8-E82CDF8DFA40}">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DF450-26EE-4BC4-BC13-0411236CA079}">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Scheduling and Time Management</a:t>
          </a:r>
        </a:p>
      </dsp:txBody>
      <dsp:txXfrm>
        <a:off x="1074268" y="2329622"/>
        <a:ext cx="5170996" cy="930102"/>
      </dsp:txXfrm>
    </dsp:sp>
    <dsp:sp modelId="{424ABED8-07C0-4C4C-B46B-98D75272CC6C}">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D9067-F4E4-4E7A-82E4-408809645A87}">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3B1B5-66AB-47DD-B3C6-9384D39D6241}">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Financial Planning</a:t>
          </a:r>
        </a:p>
      </dsp:txBody>
      <dsp:txXfrm>
        <a:off x="1074268" y="3492250"/>
        <a:ext cx="5170996" cy="930102"/>
      </dsp:txXfrm>
    </dsp:sp>
    <dsp:sp modelId="{D20084B7-996D-4A78-969D-A3E4143E620C}">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4C11D-0724-40E0-B038-1FAE0C1ED391}">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05B40-A449-4A75-8BF9-E63495162D70}">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Supply Chain Management</a:t>
          </a:r>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0040"/>
            <a:ext cx="6692827" cy="3892669"/>
          </a:xfrm>
        </p:spPr>
        <p:txBody>
          <a:bodyPr vert="horz" lIns="91440" tIns="45720" rIns="91440" bIns="45720" rtlCol="0" anchor="ctr">
            <a:normAutofit/>
          </a:bodyPr>
          <a:lstStyle/>
          <a:p>
            <a:pPr algn="l"/>
            <a:br>
              <a:rPr lang="en-US" sz="5100" b="1" dirty="0">
                <a:latin typeface="Calibri"/>
                <a:ea typeface="Calibri Light"/>
                <a:cs typeface="Calibri Light"/>
              </a:rPr>
            </a:br>
            <a:r>
              <a:rPr lang="en-US" sz="5100" b="1" dirty="0">
                <a:latin typeface="Calibri"/>
                <a:ea typeface="Calibri Light"/>
                <a:cs typeface="Calibri Light"/>
              </a:rPr>
              <a:t>BBA 3RD SEM</a:t>
            </a:r>
            <a:br>
              <a:rPr lang="en-US" sz="5100" b="1" dirty="0">
                <a:latin typeface="Calibri"/>
                <a:ea typeface="Calibri Light"/>
                <a:cs typeface="Calibri Light"/>
              </a:rPr>
            </a:br>
            <a:r>
              <a:rPr lang="en-US" sz="5100" b="1" dirty="0">
                <a:latin typeface="Calibri"/>
                <a:ea typeface="Calibri Light"/>
                <a:cs typeface="Calibri Light"/>
              </a:rPr>
              <a:t>Session(2022-23)</a:t>
            </a:r>
            <a:br>
              <a:rPr lang="en-US" sz="5100" b="1" dirty="0">
                <a:latin typeface="Calibri"/>
                <a:ea typeface="Calibri Light"/>
                <a:cs typeface="Calibri Light"/>
              </a:rPr>
            </a:br>
            <a:r>
              <a:rPr lang="en-US" sz="5100" b="1" cap="all" dirty="0">
                <a:latin typeface="Calibri"/>
                <a:ea typeface="+mj-lt"/>
                <a:cs typeface="+mj-lt"/>
              </a:rPr>
              <a:t>OPERATIONS RESEARCH</a:t>
            </a:r>
            <a:endParaRPr lang="en-US" sz="5100" b="1" dirty="0">
              <a:latin typeface="Calibri"/>
              <a:ea typeface="Calibri Light"/>
              <a:cs typeface="Calibri Light"/>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a:extLst>
              <a:ext uri="{FF2B5EF4-FFF2-40B4-BE49-F238E27FC236}">
                <a16:creationId xmlns:a16="http://schemas.microsoft.com/office/drawing/2014/main" id="{EE478312-EF22-755E-2497-A2CBC23BB3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1365" y="1676512"/>
            <a:ext cx="3439100" cy="3439100"/>
          </a:xfrm>
          <a:prstGeom prst="rect">
            <a:avLst/>
          </a:prstGeom>
        </p:spPr>
      </p:pic>
      <p:sp>
        <p:nvSpPr>
          <p:cNvPr id="5" name="TextBox 4">
            <a:extLst>
              <a:ext uri="{FF2B5EF4-FFF2-40B4-BE49-F238E27FC236}">
                <a16:creationId xmlns:a16="http://schemas.microsoft.com/office/drawing/2014/main" id="{6AF70490-E88A-5450-97BA-9FE04E2F8E96}"/>
              </a:ext>
            </a:extLst>
          </p:cNvPr>
          <p:cNvSpPr txBox="1"/>
          <p:nvPr/>
        </p:nvSpPr>
        <p:spPr>
          <a:xfrm>
            <a:off x="932596" y="5311254"/>
            <a:ext cx="2763671" cy="1069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Subtitle 2">
            <a:extLst>
              <a:ext uri="{FF2B5EF4-FFF2-40B4-BE49-F238E27FC236}">
                <a16:creationId xmlns:a16="http://schemas.microsoft.com/office/drawing/2014/main" id="{28DF23D9-CBB8-A31D-4DBC-69DDA2468A94}"/>
              </a:ext>
            </a:extLst>
          </p:cNvPr>
          <p:cNvSpPr>
            <a:spLocks noGrp="1"/>
          </p:cNvSpPr>
          <p:nvPr/>
        </p:nvSpPr>
        <p:spPr>
          <a:xfrm>
            <a:off x="639897" y="5043347"/>
            <a:ext cx="2791070" cy="98326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SzPct val="150000"/>
              <a:buFont typeface="Goudy Old Style" panose="02020502050305020303" pitchFamily="18" charset="0"/>
              <a:buNone/>
              <a:defRPr sz="2000" kern="1200" cap="all" spc="300" baseline="0">
                <a:solidFill>
                  <a:schemeClr val="tx2"/>
                </a:solidFill>
                <a:latin typeface="+mn-lt"/>
                <a:ea typeface="+mn-ea"/>
                <a:cs typeface="+mn-cs"/>
              </a:defRPr>
            </a:lvl1pPr>
            <a:lvl2pPr marL="457200" indent="0" algn="ctr" defTabSz="914400" rtl="0" eaLnBrk="1" latinLnBrk="0" hangingPunct="1">
              <a:lnSpc>
                <a:spcPct val="110000"/>
              </a:lnSpc>
              <a:spcBef>
                <a:spcPts val="500"/>
              </a:spcBef>
              <a:buFontTx/>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SzPct val="150000"/>
              <a:buFont typeface="Goudy Old Style" panose="02020502050305020303" pitchFamily="18"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SzPct val="150000"/>
              <a:buFont typeface="Goudy Old Style" panose="02020502050305020303" pitchFamily="18"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Calibri"/>
                <a:ea typeface="+mn-lt"/>
                <a:cs typeface="+mn-lt"/>
              </a:rPr>
              <a:t>Submitted By -</a:t>
            </a:r>
            <a:endParaRPr lang="en-US" b="1" dirty="0">
              <a:latin typeface="Calibri"/>
              <a:cs typeface="Calibri"/>
            </a:endParaRPr>
          </a:p>
          <a:p>
            <a:r>
              <a:rPr lang="en-US" b="1" dirty="0">
                <a:latin typeface="Calibri"/>
                <a:cs typeface="Calibri"/>
              </a:rPr>
              <a:t>Shankh Bansal</a:t>
            </a:r>
          </a:p>
          <a:p>
            <a:r>
              <a:rPr lang="en-US" b="1" dirty="0">
                <a:latin typeface="Calibri"/>
                <a:cs typeface="Calibri"/>
              </a:rPr>
              <a:t>AU22C1013</a:t>
            </a:r>
          </a:p>
        </p:txBody>
      </p:sp>
      <p:sp>
        <p:nvSpPr>
          <p:cNvPr id="10" name="Subtitle 2">
            <a:extLst>
              <a:ext uri="{FF2B5EF4-FFF2-40B4-BE49-F238E27FC236}">
                <a16:creationId xmlns:a16="http://schemas.microsoft.com/office/drawing/2014/main" id="{28DF23D9-CBB8-A31D-4DBC-69DDA2468A94}"/>
              </a:ext>
            </a:extLst>
          </p:cNvPr>
          <p:cNvSpPr>
            <a:spLocks noGrp="1"/>
          </p:cNvSpPr>
          <p:nvPr/>
        </p:nvSpPr>
        <p:spPr>
          <a:xfrm>
            <a:off x="4167701" y="5045480"/>
            <a:ext cx="3166383" cy="98326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SzPct val="150000"/>
              <a:buFont typeface="Goudy Old Style" panose="02020502050305020303" pitchFamily="18" charset="0"/>
              <a:buNone/>
              <a:defRPr sz="2000" kern="1200" cap="all" spc="300" baseline="0">
                <a:solidFill>
                  <a:schemeClr val="tx2"/>
                </a:solidFill>
                <a:latin typeface="+mn-lt"/>
                <a:ea typeface="+mn-ea"/>
                <a:cs typeface="+mn-cs"/>
              </a:defRPr>
            </a:lvl1pPr>
            <a:lvl2pPr marL="457200" indent="0" algn="ctr" defTabSz="914400" rtl="0" eaLnBrk="1" latinLnBrk="0" hangingPunct="1">
              <a:lnSpc>
                <a:spcPct val="110000"/>
              </a:lnSpc>
              <a:spcBef>
                <a:spcPts val="500"/>
              </a:spcBef>
              <a:buFontTx/>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SzPct val="150000"/>
              <a:buFont typeface="Goudy Old Style" panose="02020502050305020303" pitchFamily="18"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SzPct val="150000"/>
              <a:buFont typeface="Goudy Old Style" panose="02020502050305020303" pitchFamily="18"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Calibri"/>
                <a:ea typeface="+mn-lt"/>
                <a:cs typeface="+mn-lt"/>
              </a:rPr>
              <a:t>Submitted to -</a:t>
            </a:r>
          </a:p>
          <a:p>
            <a:r>
              <a:rPr lang="en-US" b="1" dirty="0">
                <a:latin typeface="Calibri"/>
                <a:ea typeface="Calibri" panose="020F0502020204030204"/>
                <a:cs typeface="Calibri"/>
              </a:rPr>
              <a:t>Dr. Prachi Vasant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C35EC-E3EE-255B-BEB9-4BCC244D0AB9}"/>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Calibri"/>
                <a:ea typeface="Calibri Light"/>
                <a:cs typeface="Calibri Light"/>
              </a:rPr>
              <a:t>Equations </a:t>
            </a:r>
            <a:endParaRPr lang="en-US">
              <a:solidFill>
                <a:srgbClr val="FFFFFF"/>
              </a:solidFill>
            </a:endParaRPr>
          </a:p>
        </p:txBody>
      </p:sp>
      <p:graphicFrame>
        <p:nvGraphicFramePr>
          <p:cNvPr id="26" name="Content Placeholder 2">
            <a:extLst>
              <a:ext uri="{FF2B5EF4-FFF2-40B4-BE49-F238E27FC236}">
                <a16:creationId xmlns:a16="http://schemas.microsoft.com/office/drawing/2014/main" id="{8484A0D6-726E-88C8-4B14-6A84E7686880}"/>
              </a:ext>
            </a:extLst>
          </p:cNvPr>
          <p:cNvGraphicFramePr>
            <a:graphicFrameLocks noGrp="1"/>
          </p:cNvGraphicFramePr>
          <p:nvPr>
            <p:ph idx="1"/>
            <p:extLst>
              <p:ext uri="{D42A27DB-BD31-4B8C-83A1-F6EECF244321}">
                <p14:modId xmlns:p14="http://schemas.microsoft.com/office/powerpoint/2010/main" val="40167174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831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74A2DE67-23BF-FEEF-3310-352C26CD6786}"/>
              </a:ext>
            </a:extLst>
          </p:cNvPr>
          <p:cNvGraphicFramePr>
            <a:graphicFrameLocks noGrp="1"/>
          </p:cNvGraphicFramePr>
          <p:nvPr>
            <p:ph idx="1"/>
            <p:extLst>
              <p:ext uri="{D42A27DB-BD31-4B8C-83A1-F6EECF244321}">
                <p14:modId xmlns:p14="http://schemas.microsoft.com/office/powerpoint/2010/main" val="3246400265"/>
              </p:ext>
            </p:extLst>
          </p:nvPr>
        </p:nvGraphicFramePr>
        <p:xfrm>
          <a:off x="965200" y="2918866"/>
          <a:ext cx="10515600" cy="22352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88671134"/>
                    </a:ext>
                  </a:extLst>
                </a:gridCol>
                <a:gridCol w="1168400">
                  <a:extLst>
                    <a:ext uri="{9D8B030D-6E8A-4147-A177-3AD203B41FA5}">
                      <a16:colId xmlns:a16="http://schemas.microsoft.com/office/drawing/2014/main" val="1709002769"/>
                    </a:ext>
                  </a:extLst>
                </a:gridCol>
                <a:gridCol w="1168400">
                  <a:extLst>
                    <a:ext uri="{9D8B030D-6E8A-4147-A177-3AD203B41FA5}">
                      <a16:colId xmlns:a16="http://schemas.microsoft.com/office/drawing/2014/main" val="720581933"/>
                    </a:ext>
                  </a:extLst>
                </a:gridCol>
                <a:gridCol w="1168400">
                  <a:extLst>
                    <a:ext uri="{9D8B030D-6E8A-4147-A177-3AD203B41FA5}">
                      <a16:colId xmlns:a16="http://schemas.microsoft.com/office/drawing/2014/main" val="3656611775"/>
                    </a:ext>
                  </a:extLst>
                </a:gridCol>
                <a:gridCol w="1168400">
                  <a:extLst>
                    <a:ext uri="{9D8B030D-6E8A-4147-A177-3AD203B41FA5}">
                      <a16:colId xmlns:a16="http://schemas.microsoft.com/office/drawing/2014/main" val="3235625105"/>
                    </a:ext>
                  </a:extLst>
                </a:gridCol>
                <a:gridCol w="1168400">
                  <a:extLst>
                    <a:ext uri="{9D8B030D-6E8A-4147-A177-3AD203B41FA5}">
                      <a16:colId xmlns:a16="http://schemas.microsoft.com/office/drawing/2014/main" val="1035170626"/>
                    </a:ext>
                  </a:extLst>
                </a:gridCol>
                <a:gridCol w="1168400">
                  <a:extLst>
                    <a:ext uri="{9D8B030D-6E8A-4147-A177-3AD203B41FA5}">
                      <a16:colId xmlns:a16="http://schemas.microsoft.com/office/drawing/2014/main" val="913927998"/>
                    </a:ext>
                  </a:extLst>
                </a:gridCol>
                <a:gridCol w="1168400">
                  <a:extLst>
                    <a:ext uri="{9D8B030D-6E8A-4147-A177-3AD203B41FA5}">
                      <a16:colId xmlns:a16="http://schemas.microsoft.com/office/drawing/2014/main" val="3196689208"/>
                    </a:ext>
                  </a:extLst>
                </a:gridCol>
                <a:gridCol w="1168400">
                  <a:extLst>
                    <a:ext uri="{9D8B030D-6E8A-4147-A177-3AD203B41FA5}">
                      <a16:colId xmlns:a16="http://schemas.microsoft.com/office/drawing/2014/main" val="2361843332"/>
                    </a:ext>
                  </a:extLst>
                </a:gridCol>
              </a:tblGrid>
              <a:tr h="370840">
                <a:tc rowSpan="2">
                  <a:txBody>
                    <a:bodyPr/>
                    <a:lstStyle/>
                    <a:p>
                      <a:pPr lvl="0" algn="ctr">
                        <a:buNone/>
                      </a:pPr>
                      <a:r>
                        <a:rPr lang="en-US" dirty="0"/>
                        <a:t>V</a:t>
                      </a:r>
                    </a:p>
                  </a:txBody>
                  <a:tcPr anchor="ctr"/>
                </a:tc>
                <a:tc rowSpan="2">
                  <a:txBody>
                    <a:bodyPr/>
                    <a:lstStyle/>
                    <a:p>
                      <a:pPr lvl="0" algn="ctr">
                        <a:buNone/>
                      </a:pPr>
                      <a:r>
                        <a:rPr lang="en-US" dirty="0"/>
                        <a:t>CB</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65495091"/>
                  </a:ext>
                </a:extLst>
              </a:tr>
              <a:tr h="370840">
                <a:tc vMerge="1">
                  <a:txBody>
                    <a:bodyPr/>
                    <a:lstStyle/>
                    <a:p>
                      <a:endParaRPr lang="en-US"/>
                    </a:p>
                  </a:txBody>
                  <a:tcPr/>
                </a:tc>
                <a:tc vMerge="1">
                  <a:txBody>
                    <a:bodyPr/>
                    <a:lstStyle/>
                    <a:p>
                      <a:endParaRPr lang="en-US"/>
                    </a:p>
                  </a:txBody>
                  <a:tcPr/>
                </a:tc>
                <a:tc>
                  <a:txBody>
                    <a:bodyPr/>
                    <a:lstStyle/>
                    <a:p>
                      <a:pPr algn="ctr"/>
                      <a:r>
                        <a:rPr lang="en-US" dirty="0"/>
                        <a:t>X1</a:t>
                      </a:r>
                    </a:p>
                  </a:txBody>
                  <a:tcPr anchor="ctr">
                    <a:solidFill>
                      <a:schemeClr val="accent4">
                        <a:lumMod val="40000"/>
                        <a:lumOff val="60000"/>
                      </a:schemeClr>
                    </a:solidFill>
                  </a:tcPr>
                </a:tc>
                <a:tc>
                  <a:txBody>
                    <a:bodyPr/>
                    <a:lstStyle/>
                    <a:p>
                      <a:pPr algn="ctr"/>
                      <a:r>
                        <a:rPr lang="en-US" dirty="0"/>
                        <a:t>X2</a:t>
                      </a:r>
                    </a:p>
                  </a:txBody>
                  <a:tcPr anchor="ctr">
                    <a:solidFill>
                      <a:schemeClr val="accent4">
                        <a:lumMod val="40000"/>
                        <a:lumOff val="60000"/>
                      </a:schemeClr>
                    </a:solidFill>
                  </a:tcPr>
                </a:tc>
                <a:tc>
                  <a:txBody>
                    <a:bodyPr/>
                    <a:lstStyle/>
                    <a:p>
                      <a:pPr algn="ctr"/>
                      <a:r>
                        <a:rPr lang="en-US" dirty="0"/>
                        <a:t>S1</a:t>
                      </a:r>
                    </a:p>
                  </a:txBody>
                  <a:tcPr anchor="ctr">
                    <a:solidFill>
                      <a:schemeClr val="accent4">
                        <a:lumMod val="40000"/>
                        <a:lumOff val="60000"/>
                      </a:schemeClr>
                    </a:solidFill>
                  </a:tcPr>
                </a:tc>
                <a:tc>
                  <a:txBody>
                    <a:bodyPr/>
                    <a:lstStyle/>
                    <a:p>
                      <a:pPr algn="ctr"/>
                      <a:r>
                        <a:rPr lang="en-US" dirty="0"/>
                        <a:t>S2</a:t>
                      </a:r>
                    </a:p>
                  </a:txBody>
                  <a:tcPr anchor="ctr">
                    <a:solidFill>
                      <a:schemeClr val="accent4">
                        <a:lumMod val="40000"/>
                        <a:lumOff val="60000"/>
                      </a:schemeClr>
                    </a:solidFill>
                  </a:tcPr>
                </a:tc>
                <a:tc>
                  <a:txBody>
                    <a:bodyPr/>
                    <a:lstStyle/>
                    <a:p>
                      <a:pPr algn="ctr"/>
                      <a:r>
                        <a:rPr lang="en-US" dirty="0"/>
                        <a:t>S3</a:t>
                      </a:r>
                    </a:p>
                  </a:txBody>
                  <a:tcPr anchor="ctr">
                    <a:solidFill>
                      <a:schemeClr val="accent4">
                        <a:lumMod val="40000"/>
                        <a:lumOff val="60000"/>
                      </a:schemeClr>
                    </a:solidFill>
                  </a:tcPr>
                </a:tc>
                <a:tc>
                  <a:txBody>
                    <a:bodyPr/>
                    <a:lstStyle/>
                    <a:p>
                      <a:pPr algn="ctr"/>
                      <a:r>
                        <a:rPr lang="en-US" dirty="0"/>
                        <a:t>CJ</a:t>
                      </a:r>
                    </a:p>
                  </a:txBody>
                  <a:tcPr anchor="ctr">
                    <a:solidFill>
                      <a:schemeClr val="accent4">
                        <a:lumMod val="40000"/>
                        <a:lumOff val="60000"/>
                      </a:schemeClr>
                    </a:solidFill>
                  </a:tcPr>
                </a:tc>
                <a:tc>
                  <a:txBody>
                    <a:bodyPr/>
                    <a:lstStyle/>
                    <a:p>
                      <a:pPr algn="ctr"/>
                      <a:r>
                        <a:rPr lang="en-US" dirty="0"/>
                        <a:t>RATIO</a:t>
                      </a:r>
                    </a:p>
                  </a:txBody>
                  <a:tcPr anchor="ctr">
                    <a:solidFill>
                      <a:schemeClr val="accent4">
                        <a:lumMod val="40000"/>
                        <a:lumOff val="60000"/>
                      </a:schemeClr>
                    </a:solidFill>
                  </a:tcPr>
                </a:tc>
                <a:extLst>
                  <a:ext uri="{0D108BD9-81ED-4DB2-BD59-A6C34878D82A}">
                    <a16:rowId xmlns:a16="http://schemas.microsoft.com/office/drawing/2014/main" val="1515328201"/>
                  </a:ext>
                </a:extLst>
              </a:tr>
              <a:tr h="370840">
                <a:tc>
                  <a:txBody>
                    <a:bodyPr/>
                    <a:lstStyle/>
                    <a:p>
                      <a:pPr lvl="0" algn="ctr">
                        <a:buNone/>
                      </a:pPr>
                      <a:r>
                        <a:rPr lang="en-US" dirty="0"/>
                        <a:t>S1</a:t>
                      </a:r>
                    </a:p>
                  </a:txBody>
                  <a:tcPr anchor="ctr"/>
                </a:tc>
                <a:tc>
                  <a:txBody>
                    <a:bodyPr/>
                    <a:lstStyle/>
                    <a:p>
                      <a:pPr lvl="0" algn="ctr">
                        <a:buNone/>
                      </a:pPr>
                      <a:r>
                        <a:rPr lang="en-US" dirty="0"/>
                        <a:t>0</a:t>
                      </a:r>
                    </a:p>
                  </a:txBody>
                  <a:tcPr anchor="ctr"/>
                </a:tc>
                <a:tc>
                  <a:txBody>
                    <a:bodyPr/>
                    <a:lstStyle/>
                    <a:p>
                      <a:pPr algn="ctr"/>
                      <a:r>
                        <a:rPr lang="en-US" dirty="0"/>
                        <a:t>200</a:t>
                      </a:r>
                    </a:p>
                  </a:txBody>
                  <a:tcPr anchor="ctr"/>
                </a:tc>
                <a:tc>
                  <a:txBody>
                    <a:bodyPr/>
                    <a:lstStyle/>
                    <a:p>
                      <a:pPr algn="ctr"/>
                      <a:r>
                        <a:rPr lang="en-US" dirty="0"/>
                        <a:t>100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5000</a:t>
                      </a:r>
                    </a:p>
                  </a:txBody>
                  <a:tcPr anchor="ctr"/>
                </a:tc>
                <a:tc>
                  <a:txBody>
                    <a:bodyPr/>
                    <a:lstStyle/>
                    <a:p>
                      <a:pPr algn="ctr"/>
                      <a:r>
                        <a:rPr lang="en-US" dirty="0"/>
                        <a:t>25</a:t>
                      </a:r>
                    </a:p>
                  </a:txBody>
                  <a:tcPr anchor="ctr"/>
                </a:tc>
                <a:extLst>
                  <a:ext uri="{0D108BD9-81ED-4DB2-BD59-A6C34878D82A}">
                    <a16:rowId xmlns:a16="http://schemas.microsoft.com/office/drawing/2014/main" val="2868014671"/>
                  </a:ext>
                </a:extLst>
              </a:tr>
              <a:tr h="370840">
                <a:tc>
                  <a:txBody>
                    <a:bodyPr/>
                    <a:lstStyle/>
                    <a:p>
                      <a:pPr lvl="0" algn="ctr">
                        <a:buNone/>
                      </a:pPr>
                      <a:r>
                        <a:rPr lang="en-US" dirty="0"/>
                        <a:t>S2</a:t>
                      </a:r>
                    </a:p>
                  </a:txBody>
                  <a:tcPr anchor="ctr"/>
                </a:tc>
                <a:tc>
                  <a:txBody>
                    <a:bodyPr/>
                    <a:lstStyle/>
                    <a:p>
                      <a:pPr lvl="0" algn="ctr">
                        <a:buNone/>
                      </a:pPr>
                      <a:r>
                        <a:rPr lang="en-US" dirty="0"/>
                        <a:t>0</a:t>
                      </a:r>
                    </a:p>
                  </a:txBody>
                  <a:tcPr anchor="ctr"/>
                </a:tc>
                <a:tc>
                  <a:txBody>
                    <a:bodyPr/>
                    <a:lstStyle/>
                    <a:p>
                      <a:pPr algn="ctr"/>
                      <a:r>
                        <a:rPr lang="en-US" dirty="0"/>
                        <a:t>25</a:t>
                      </a:r>
                    </a:p>
                  </a:txBody>
                  <a:tcPr anchor="ctr"/>
                </a:tc>
                <a:tc>
                  <a:txBody>
                    <a:bodyPr/>
                    <a:lstStyle/>
                    <a:p>
                      <a:pPr algn="ctr"/>
                      <a:r>
                        <a:rPr lang="en-US" dirty="0"/>
                        <a:t>50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1000</a:t>
                      </a:r>
                    </a:p>
                  </a:txBody>
                  <a:tcPr anchor="ctr"/>
                </a:tc>
                <a:tc>
                  <a:txBody>
                    <a:bodyPr/>
                    <a:lstStyle/>
                    <a:p>
                      <a:pPr algn="ctr"/>
                      <a:r>
                        <a:rPr lang="en-US" dirty="0"/>
                        <a:t>40</a:t>
                      </a:r>
                    </a:p>
                  </a:txBody>
                  <a:tcPr anchor="ctr"/>
                </a:tc>
                <a:extLst>
                  <a:ext uri="{0D108BD9-81ED-4DB2-BD59-A6C34878D82A}">
                    <a16:rowId xmlns:a16="http://schemas.microsoft.com/office/drawing/2014/main" val="99866210"/>
                  </a:ext>
                </a:extLst>
              </a:tr>
              <a:tr h="370840">
                <a:tc>
                  <a:txBody>
                    <a:bodyPr/>
                    <a:lstStyle/>
                    <a:p>
                      <a:pPr lvl="0" algn="ctr">
                        <a:buNone/>
                      </a:pPr>
                      <a:r>
                        <a:rPr lang="en-US" dirty="0"/>
                        <a:t>S3</a:t>
                      </a:r>
                    </a:p>
                  </a:txBody>
                  <a:tcPr anchor="ctr"/>
                </a:tc>
                <a:tc>
                  <a:txBody>
                    <a:bodyPr/>
                    <a:lstStyle/>
                    <a:p>
                      <a:pPr lvl="0" algn="ctr">
                        <a:buNone/>
                      </a:pPr>
                      <a:r>
                        <a:rPr lang="en-US" dirty="0"/>
                        <a:t>0</a:t>
                      </a:r>
                    </a:p>
                  </a:txBody>
                  <a:tcPr anchor="ctr"/>
                </a:tc>
                <a:tc>
                  <a:txBody>
                    <a:bodyPr/>
                    <a:lstStyle/>
                    <a:p>
                      <a:pPr algn="ctr"/>
                      <a:r>
                        <a:rPr lang="en-US" dirty="0"/>
                        <a:t>100</a:t>
                      </a:r>
                    </a:p>
                  </a:txBody>
                  <a:tcPr anchor="ctr"/>
                </a:tc>
                <a:tc>
                  <a:txBody>
                    <a:bodyPr/>
                    <a:lstStyle/>
                    <a:p>
                      <a:pPr algn="ctr"/>
                      <a:r>
                        <a:rPr lang="en-US" dirty="0"/>
                        <a:t>50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2000</a:t>
                      </a:r>
                    </a:p>
                  </a:txBody>
                  <a:tcPr anchor="ctr"/>
                </a:tc>
                <a:tc>
                  <a:txBody>
                    <a:bodyPr/>
                    <a:lstStyle/>
                    <a:p>
                      <a:pPr algn="ctr"/>
                      <a:r>
                        <a:rPr lang="en-US" dirty="0"/>
                        <a:t>20</a:t>
                      </a:r>
                    </a:p>
                  </a:txBody>
                  <a:tcPr anchor="ctr"/>
                </a:tc>
                <a:extLst>
                  <a:ext uri="{0D108BD9-81ED-4DB2-BD59-A6C34878D82A}">
                    <a16:rowId xmlns:a16="http://schemas.microsoft.com/office/drawing/2014/main" val="1125724229"/>
                  </a:ext>
                </a:extLst>
              </a:tr>
              <a:tr h="381000">
                <a:tc>
                  <a:txBody>
                    <a:bodyPr/>
                    <a:lstStyle/>
                    <a:p>
                      <a:pPr lvl="0" algn="ctr">
                        <a:buNone/>
                      </a:pPr>
                      <a:r>
                        <a:rPr lang="en-US" dirty="0"/>
                        <a:t>TOTAL</a:t>
                      </a:r>
                    </a:p>
                  </a:txBody>
                  <a:tcPr anchor="ctr"/>
                </a:tc>
                <a:tc>
                  <a:txBody>
                    <a:bodyPr/>
                    <a:lstStyle/>
                    <a:p>
                      <a:pPr lvl="0" algn="ctr">
                        <a:buNone/>
                      </a:pPr>
                      <a:endParaRPr lang="en-US" dirty="0"/>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582890516"/>
                  </a:ext>
                </a:extLst>
              </a:tr>
            </a:tbl>
          </a:graphicData>
        </a:graphic>
      </p:graphicFrame>
      <p:sp>
        <p:nvSpPr>
          <p:cNvPr id="8" name="TextBox 7">
            <a:extLst>
              <a:ext uri="{FF2B5EF4-FFF2-40B4-BE49-F238E27FC236}">
                <a16:creationId xmlns:a16="http://schemas.microsoft.com/office/drawing/2014/main" id="{EA08BF78-28E0-7739-0C4C-514AFF54B2F5}"/>
              </a:ext>
            </a:extLst>
          </p:cNvPr>
          <p:cNvSpPr txBox="1"/>
          <p:nvPr/>
        </p:nvSpPr>
        <p:spPr>
          <a:xfrm>
            <a:off x="4876080" y="1366640"/>
            <a:ext cx="22541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39496">
              <a:spcAft>
                <a:spcPts val="600"/>
              </a:spcAft>
            </a:pPr>
            <a:r>
              <a:rPr lang="en-US" sz="2800" b="1" kern="1200" dirty="0">
                <a:latin typeface="+mn-lt"/>
                <a:ea typeface="+mn-ea"/>
                <a:cs typeface="Calibri"/>
              </a:rPr>
              <a:t>Table - 1</a:t>
            </a:r>
            <a:endParaRPr lang="en-US" sz="3600" b="1">
              <a:ea typeface="Calibri"/>
              <a:cs typeface="Calibri"/>
            </a:endParaRPr>
          </a:p>
        </p:txBody>
      </p:sp>
      <p:sp>
        <p:nvSpPr>
          <p:cNvPr id="12" name="Arrow: Right 11">
            <a:extLst>
              <a:ext uri="{FF2B5EF4-FFF2-40B4-BE49-F238E27FC236}">
                <a16:creationId xmlns:a16="http://schemas.microsoft.com/office/drawing/2014/main" id="{6E7532A7-F9DC-86DF-9396-6D441D1BA615}"/>
              </a:ext>
            </a:extLst>
          </p:cNvPr>
          <p:cNvSpPr/>
          <p:nvPr/>
        </p:nvSpPr>
        <p:spPr>
          <a:xfrm flipV="1">
            <a:off x="11570991" y="4469861"/>
            <a:ext cx="345158" cy="255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74C6F51-CB11-2228-C6D4-9F168603A8F9}"/>
              </a:ext>
            </a:extLst>
          </p:cNvPr>
          <p:cNvSpPr/>
          <p:nvPr/>
        </p:nvSpPr>
        <p:spPr>
          <a:xfrm rot="5400000" flipV="1">
            <a:off x="3760508" y="2482483"/>
            <a:ext cx="302141" cy="2923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F113B8-1A99-E45D-00D6-08389CF2D8B7}"/>
              </a:ext>
            </a:extLst>
          </p:cNvPr>
          <p:cNvSpPr txBox="1"/>
          <p:nvPr/>
        </p:nvSpPr>
        <p:spPr>
          <a:xfrm>
            <a:off x="2605548" y="5297128"/>
            <a:ext cx="7238999"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b="1" dirty="0">
                <a:ea typeface="+mn-lt"/>
                <a:cs typeface="+mn-lt"/>
              </a:rPr>
            </a:br>
            <a:r>
              <a:rPr lang="en-US" sz="2000" b="1" dirty="0">
                <a:ea typeface="+mn-lt"/>
                <a:cs typeface="+mn-lt"/>
              </a:rPr>
              <a:t>-1= CB*X1-Objective function of x1 ((0*200+0*25+0*100)-1)</a:t>
            </a:r>
            <a:br>
              <a:rPr lang="en-US" sz="2000" b="1" dirty="0">
                <a:ea typeface="+mn-lt"/>
                <a:cs typeface="+mn-lt"/>
              </a:rPr>
            </a:br>
            <a:r>
              <a:rPr lang="en-US" sz="2000" b="1" dirty="0">
                <a:ea typeface="+mn-lt"/>
                <a:cs typeface="+mn-lt"/>
              </a:rPr>
              <a:t>-1= CB*X2-Objective Function of x2 ((0*100+0*50+0*50)-1)</a:t>
            </a:r>
            <a:endParaRPr lang="en-US" sz="2000" b="1">
              <a:ea typeface="Calibri"/>
              <a:cs typeface="Calibri"/>
            </a:endParaRPr>
          </a:p>
          <a:p>
            <a:br>
              <a:rPr lang="en-US" b="1" dirty="0"/>
            </a:br>
            <a:endParaRPr lang="en-US" sz="2400" b="1">
              <a:ea typeface="Calibri"/>
              <a:cs typeface="Calibri"/>
            </a:endParaRPr>
          </a:p>
        </p:txBody>
      </p:sp>
    </p:spTree>
    <p:extLst>
      <p:ext uri="{BB962C8B-B14F-4D97-AF65-F5344CB8AC3E}">
        <p14:creationId xmlns:p14="http://schemas.microsoft.com/office/powerpoint/2010/main" val="207309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EA5232-44CE-2C4E-A37D-0D956E813759}"/>
              </a:ext>
            </a:extLst>
          </p:cNvPr>
          <p:cNvSpPr txBox="1"/>
          <p:nvPr/>
        </p:nvSpPr>
        <p:spPr>
          <a:xfrm>
            <a:off x="4215579" y="387143"/>
            <a:ext cx="37608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Calibri"/>
                <a:cs typeface="Calibri"/>
              </a:rPr>
              <a:t>Table - 2</a:t>
            </a:r>
            <a:endParaRPr lang="en-US" sz="2800">
              <a:ea typeface="Calibri"/>
              <a:cs typeface="Calibri"/>
            </a:endParaRPr>
          </a:p>
        </p:txBody>
      </p:sp>
      <p:graphicFrame>
        <p:nvGraphicFramePr>
          <p:cNvPr id="7" name="Table 4">
            <a:extLst>
              <a:ext uri="{FF2B5EF4-FFF2-40B4-BE49-F238E27FC236}">
                <a16:creationId xmlns:a16="http://schemas.microsoft.com/office/drawing/2014/main" id="{3918E37E-61F8-29D3-5907-982CC9F9EEAB}"/>
              </a:ext>
            </a:extLst>
          </p:cNvPr>
          <p:cNvGraphicFramePr>
            <a:graphicFrameLocks/>
          </p:cNvGraphicFramePr>
          <p:nvPr>
            <p:extLst>
              <p:ext uri="{D42A27DB-BD31-4B8C-83A1-F6EECF244321}">
                <p14:modId xmlns:p14="http://schemas.microsoft.com/office/powerpoint/2010/main" val="2829540583"/>
              </p:ext>
            </p:extLst>
          </p:nvPr>
        </p:nvGraphicFramePr>
        <p:xfrm>
          <a:off x="838815" y="1019379"/>
          <a:ext cx="10515600" cy="2235197"/>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88671134"/>
                    </a:ext>
                  </a:extLst>
                </a:gridCol>
                <a:gridCol w="1168400">
                  <a:extLst>
                    <a:ext uri="{9D8B030D-6E8A-4147-A177-3AD203B41FA5}">
                      <a16:colId xmlns:a16="http://schemas.microsoft.com/office/drawing/2014/main" val="1709002769"/>
                    </a:ext>
                  </a:extLst>
                </a:gridCol>
                <a:gridCol w="1168400">
                  <a:extLst>
                    <a:ext uri="{9D8B030D-6E8A-4147-A177-3AD203B41FA5}">
                      <a16:colId xmlns:a16="http://schemas.microsoft.com/office/drawing/2014/main" val="720581933"/>
                    </a:ext>
                  </a:extLst>
                </a:gridCol>
                <a:gridCol w="1168400">
                  <a:extLst>
                    <a:ext uri="{9D8B030D-6E8A-4147-A177-3AD203B41FA5}">
                      <a16:colId xmlns:a16="http://schemas.microsoft.com/office/drawing/2014/main" val="3656611775"/>
                    </a:ext>
                  </a:extLst>
                </a:gridCol>
                <a:gridCol w="1168400">
                  <a:extLst>
                    <a:ext uri="{9D8B030D-6E8A-4147-A177-3AD203B41FA5}">
                      <a16:colId xmlns:a16="http://schemas.microsoft.com/office/drawing/2014/main" val="3235625105"/>
                    </a:ext>
                  </a:extLst>
                </a:gridCol>
                <a:gridCol w="1168400">
                  <a:extLst>
                    <a:ext uri="{9D8B030D-6E8A-4147-A177-3AD203B41FA5}">
                      <a16:colId xmlns:a16="http://schemas.microsoft.com/office/drawing/2014/main" val="1035170626"/>
                    </a:ext>
                  </a:extLst>
                </a:gridCol>
                <a:gridCol w="1168400">
                  <a:extLst>
                    <a:ext uri="{9D8B030D-6E8A-4147-A177-3AD203B41FA5}">
                      <a16:colId xmlns:a16="http://schemas.microsoft.com/office/drawing/2014/main" val="913927998"/>
                    </a:ext>
                  </a:extLst>
                </a:gridCol>
                <a:gridCol w="1168400">
                  <a:extLst>
                    <a:ext uri="{9D8B030D-6E8A-4147-A177-3AD203B41FA5}">
                      <a16:colId xmlns:a16="http://schemas.microsoft.com/office/drawing/2014/main" val="3196689208"/>
                    </a:ext>
                  </a:extLst>
                </a:gridCol>
                <a:gridCol w="1168400">
                  <a:extLst>
                    <a:ext uri="{9D8B030D-6E8A-4147-A177-3AD203B41FA5}">
                      <a16:colId xmlns:a16="http://schemas.microsoft.com/office/drawing/2014/main" val="2361843332"/>
                    </a:ext>
                  </a:extLst>
                </a:gridCol>
              </a:tblGrid>
              <a:tr h="370840">
                <a:tc rowSpan="2">
                  <a:txBody>
                    <a:bodyPr/>
                    <a:lstStyle/>
                    <a:p>
                      <a:pPr lvl="0" algn="ctr">
                        <a:buNone/>
                      </a:pPr>
                      <a:r>
                        <a:rPr lang="en-US" dirty="0"/>
                        <a:t>V</a:t>
                      </a:r>
                      <a:endParaRPr lang="en-US"/>
                    </a:p>
                  </a:txBody>
                  <a:tcPr anchor="ctr"/>
                </a:tc>
                <a:tc rowSpan="2">
                  <a:txBody>
                    <a:bodyPr/>
                    <a:lstStyle/>
                    <a:p>
                      <a:pPr lvl="0" algn="ctr">
                        <a:buNone/>
                      </a:pPr>
                      <a:r>
                        <a:rPr lang="en-US" dirty="0"/>
                        <a:t>CB</a:t>
                      </a:r>
                      <a:endParaRPr lang="en-US"/>
                    </a:p>
                  </a:txBody>
                  <a:tcPr anchor="ctr"/>
                </a:tc>
                <a:tc>
                  <a:txBody>
                    <a:bodyPr/>
                    <a:lstStyle/>
                    <a:p>
                      <a:pPr lvl="0" algn="ctr">
                        <a:buNone/>
                      </a:pPr>
                      <a:r>
                        <a:rPr lang="en-US" dirty="0"/>
                        <a:t>1</a:t>
                      </a:r>
                      <a:endParaRPr lang="en-US"/>
                    </a:p>
                  </a:txBody>
                  <a:tcPr anchor="ctr"/>
                </a:tc>
                <a:tc>
                  <a:txBody>
                    <a:bodyPr/>
                    <a:lstStyle/>
                    <a:p>
                      <a:pPr lvl="0" algn="ctr">
                        <a:buNone/>
                      </a:pPr>
                      <a:r>
                        <a:rPr lang="en-US" dirty="0"/>
                        <a:t>1</a:t>
                      </a:r>
                      <a:endParaRPr lang="en-US"/>
                    </a:p>
                  </a:txBody>
                  <a:tcPr anchor="ctr"/>
                </a:tc>
                <a:tc>
                  <a:txBody>
                    <a:bodyPr/>
                    <a:lstStyle/>
                    <a:p>
                      <a:pPr lvl="0" algn="ctr">
                        <a:buNone/>
                      </a:pPr>
                      <a:r>
                        <a:rPr lang="en-US" dirty="0"/>
                        <a:t>0</a:t>
                      </a:r>
                      <a:endParaRPr lang="en-US"/>
                    </a:p>
                  </a:txBody>
                  <a:tcPr anchor="ctr"/>
                </a:tc>
                <a:tc>
                  <a:txBody>
                    <a:bodyPr/>
                    <a:lstStyle/>
                    <a:p>
                      <a:pPr lvl="0" algn="ctr">
                        <a:buNone/>
                      </a:pPr>
                      <a:r>
                        <a:rPr lang="en-US" dirty="0"/>
                        <a:t>0</a:t>
                      </a:r>
                      <a:endParaRPr lang="en-US"/>
                    </a:p>
                  </a:txBody>
                  <a:tcPr anchor="ctr"/>
                </a:tc>
                <a:tc>
                  <a:txBody>
                    <a:bodyPr/>
                    <a:lstStyle/>
                    <a:p>
                      <a:pPr lvl="0" algn="ctr">
                        <a:buNone/>
                      </a:pPr>
                      <a:r>
                        <a:rPr lang="en-US" dirty="0"/>
                        <a:t>0</a:t>
                      </a:r>
                      <a:endParaRPr lang="en-US"/>
                    </a:p>
                  </a:txBody>
                  <a:tcPr anchor="ctr"/>
                </a:tc>
                <a:tc>
                  <a:txBody>
                    <a:bodyPr/>
                    <a:lstStyle/>
                    <a:p>
                      <a:pPr lvl="0" algn="ctr">
                        <a:buNone/>
                      </a:pPr>
                      <a:endParaRPr lang="en-US" dirty="0"/>
                    </a:p>
                  </a:txBody>
                  <a:tcPr anchor="ctr"/>
                </a:tc>
                <a:tc>
                  <a:txBody>
                    <a:bodyPr/>
                    <a:lstStyle/>
                    <a:p>
                      <a:pPr lvl="0" algn="ctr">
                        <a:buNone/>
                      </a:pPr>
                      <a:endParaRPr lang="en-US" dirty="0"/>
                    </a:p>
                  </a:txBody>
                  <a:tcPr anchor="ctr"/>
                </a:tc>
                <a:extLst>
                  <a:ext uri="{0D108BD9-81ED-4DB2-BD59-A6C34878D82A}">
                    <a16:rowId xmlns:a16="http://schemas.microsoft.com/office/drawing/2014/main" val="1065495091"/>
                  </a:ext>
                </a:extLst>
              </a:tr>
              <a:tr h="370840">
                <a:tc vMerge="1">
                  <a:txBody>
                    <a:bodyPr/>
                    <a:lstStyle/>
                    <a:p>
                      <a:endParaRPr lang="en-US"/>
                    </a:p>
                  </a:txBody>
                  <a:tcPr/>
                </a:tc>
                <a:tc vMerge="1">
                  <a:txBody>
                    <a:bodyPr/>
                    <a:lstStyle/>
                    <a:p>
                      <a:endParaRPr lang="en-US"/>
                    </a:p>
                  </a:txBody>
                  <a:tcPr/>
                </a:tc>
                <a:tc>
                  <a:txBody>
                    <a:bodyPr/>
                    <a:lstStyle/>
                    <a:p>
                      <a:pPr lvl="0" algn="ctr">
                        <a:buNone/>
                      </a:pPr>
                      <a:r>
                        <a:rPr lang="en-US" dirty="0"/>
                        <a:t>X1</a:t>
                      </a:r>
                      <a:endParaRPr lang="en-US"/>
                    </a:p>
                  </a:txBody>
                  <a:tcPr anchor="ctr">
                    <a:solidFill>
                      <a:schemeClr val="accent4">
                        <a:lumMod val="40000"/>
                        <a:lumOff val="60000"/>
                      </a:schemeClr>
                    </a:solidFill>
                  </a:tcPr>
                </a:tc>
                <a:tc>
                  <a:txBody>
                    <a:bodyPr/>
                    <a:lstStyle/>
                    <a:p>
                      <a:pPr lvl="0" algn="ctr">
                        <a:buNone/>
                      </a:pPr>
                      <a:r>
                        <a:rPr lang="en-US" dirty="0"/>
                        <a:t>X2</a:t>
                      </a:r>
                      <a:endParaRPr lang="en-US"/>
                    </a:p>
                  </a:txBody>
                  <a:tcPr anchor="ctr">
                    <a:solidFill>
                      <a:schemeClr val="accent4">
                        <a:lumMod val="40000"/>
                        <a:lumOff val="60000"/>
                      </a:schemeClr>
                    </a:solidFill>
                  </a:tcPr>
                </a:tc>
                <a:tc>
                  <a:txBody>
                    <a:bodyPr/>
                    <a:lstStyle/>
                    <a:p>
                      <a:pPr lvl="0" algn="ctr">
                        <a:buNone/>
                      </a:pPr>
                      <a:r>
                        <a:rPr lang="en-US" dirty="0"/>
                        <a:t>S1</a:t>
                      </a:r>
                      <a:endParaRPr lang="en-US"/>
                    </a:p>
                  </a:txBody>
                  <a:tcPr anchor="ctr">
                    <a:solidFill>
                      <a:schemeClr val="accent4">
                        <a:lumMod val="40000"/>
                        <a:lumOff val="60000"/>
                      </a:schemeClr>
                    </a:solidFill>
                  </a:tcPr>
                </a:tc>
                <a:tc>
                  <a:txBody>
                    <a:bodyPr/>
                    <a:lstStyle/>
                    <a:p>
                      <a:pPr lvl="0" algn="ctr">
                        <a:buNone/>
                      </a:pPr>
                      <a:r>
                        <a:rPr lang="en-US" dirty="0"/>
                        <a:t>S2</a:t>
                      </a:r>
                      <a:endParaRPr lang="en-US"/>
                    </a:p>
                  </a:txBody>
                  <a:tcPr anchor="ctr">
                    <a:solidFill>
                      <a:schemeClr val="accent4">
                        <a:lumMod val="40000"/>
                        <a:lumOff val="60000"/>
                      </a:schemeClr>
                    </a:solidFill>
                  </a:tcPr>
                </a:tc>
                <a:tc>
                  <a:txBody>
                    <a:bodyPr/>
                    <a:lstStyle/>
                    <a:p>
                      <a:pPr lvl="0" algn="ctr">
                        <a:buNone/>
                      </a:pPr>
                      <a:r>
                        <a:rPr lang="en-US" dirty="0"/>
                        <a:t>S3</a:t>
                      </a:r>
                      <a:endParaRPr lang="en-US"/>
                    </a:p>
                  </a:txBody>
                  <a:tcPr anchor="ctr">
                    <a:solidFill>
                      <a:schemeClr val="accent4">
                        <a:lumMod val="40000"/>
                        <a:lumOff val="60000"/>
                      </a:schemeClr>
                    </a:solidFill>
                  </a:tcPr>
                </a:tc>
                <a:tc>
                  <a:txBody>
                    <a:bodyPr/>
                    <a:lstStyle/>
                    <a:p>
                      <a:pPr lvl="0" algn="ctr">
                        <a:buNone/>
                      </a:pPr>
                      <a:r>
                        <a:rPr lang="en-US" dirty="0"/>
                        <a:t>CJ</a:t>
                      </a:r>
                      <a:endParaRPr lang="en-US"/>
                    </a:p>
                  </a:txBody>
                  <a:tcPr anchor="ctr">
                    <a:solidFill>
                      <a:schemeClr val="accent4">
                        <a:lumMod val="40000"/>
                        <a:lumOff val="60000"/>
                      </a:schemeClr>
                    </a:solidFill>
                  </a:tcPr>
                </a:tc>
                <a:tc>
                  <a:txBody>
                    <a:bodyPr/>
                    <a:lstStyle/>
                    <a:p>
                      <a:pPr lvl="0" algn="ctr">
                        <a:buNone/>
                      </a:pPr>
                      <a:r>
                        <a:rPr lang="en-US" dirty="0"/>
                        <a:t>RATIO</a:t>
                      </a:r>
                      <a:endParaRPr lang="en-US"/>
                    </a:p>
                  </a:txBody>
                  <a:tcPr anchor="ctr">
                    <a:solidFill>
                      <a:schemeClr val="accent4">
                        <a:lumMod val="40000"/>
                        <a:lumOff val="60000"/>
                      </a:schemeClr>
                    </a:solidFill>
                  </a:tcPr>
                </a:tc>
                <a:extLst>
                  <a:ext uri="{0D108BD9-81ED-4DB2-BD59-A6C34878D82A}">
                    <a16:rowId xmlns:a16="http://schemas.microsoft.com/office/drawing/2014/main" val="1515328201"/>
                  </a:ext>
                </a:extLst>
              </a:tr>
              <a:tr h="370839">
                <a:tc>
                  <a:txBody>
                    <a:bodyPr/>
                    <a:lstStyle/>
                    <a:p>
                      <a:pPr lvl="0" algn="ctr">
                        <a:buNone/>
                      </a:pPr>
                      <a:r>
                        <a:rPr lang="en-US" dirty="0"/>
                        <a:t>S1</a:t>
                      </a:r>
                    </a:p>
                  </a:txBody>
                  <a:tcPr anchor="ctr"/>
                </a:tc>
                <a:tc>
                  <a:txBody>
                    <a:bodyPr/>
                    <a:lstStyle/>
                    <a:p>
                      <a:pPr lvl="0" algn="ctr">
                        <a:buNone/>
                      </a:pPr>
                      <a:r>
                        <a:rPr lang="en-US"/>
                        <a:t>0</a:t>
                      </a:r>
                      <a:endParaRPr lang="en-US" dirty="0"/>
                    </a:p>
                  </a:txBody>
                  <a:tcPr anchor="ctr"/>
                </a:tc>
                <a:tc>
                  <a:txBody>
                    <a:bodyPr/>
                    <a:lstStyle/>
                    <a:p>
                      <a:pPr lvl="0" algn="ctr">
                        <a:buNone/>
                      </a:pPr>
                      <a:r>
                        <a:rPr lang="en-US"/>
                        <a:t>0</a:t>
                      </a:r>
                      <a:endParaRPr lang="en-US" dirty="0"/>
                    </a:p>
                  </a:txBody>
                  <a:tcPr anchor="ctr"/>
                </a:tc>
                <a:tc>
                  <a:txBody>
                    <a:bodyPr/>
                    <a:lstStyle/>
                    <a:p>
                      <a:pPr lvl="0" algn="ctr">
                        <a:buNone/>
                      </a:pPr>
                      <a:r>
                        <a:rPr lang="en-US" dirty="0"/>
                        <a:t>0</a:t>
                      </a:r>
                    </a:p>
                  </a:txBody>
                  <a:tcPr anchor="ctr"/>
                </a:tc>
                <a:tc>
                  <a:txBody>
                    <a:bodyPr/>
                    <a:lstStyle/>
                    <a:p>
                      <a:pPr lvl="0" algn="ctr">
                        <a:buNone/>
                      </a:pPr>
                      <a:r>
                        <a:rPr lang="en-US"/>
                        <a:t>1</a:t>
                      </a:r>
                      <a:endParaRPr lang="en-US" dirty="0"/>
                    </a:p>
                  </a:txBody>
                  <a:tcPr anchor="ctr"/>
                </a:tc>
                <a:tc>
                  <a:txBody>
                    <a:bodyPr/>
                    <a:lstStyle/>
                    <a:p>
                      <a:pPr lvl="0" algn="ctr">
                        <a:buNone/>
                      </a:pPr>
                      <a:r>
                        <a:rPr lang="en-US"/>
                        <a:t>0</a:t>
                      </a:r>
                      <a:endParaRPr lang="en-US" dirty="0"/>
                    </a:p>
                  </a:txBody>
                  <a:tcPr anchor="ctr"/>
                </a:tc>
                <a:tc>
                  <a:txBody>
                    <a:bodyPr/>
                    <a:lstStyle/>
                    <a:p>
                      <a:pPr lvl="0" algn="ctr">
                        <a:buNone/>
                      </a:pPr>
                      <a:r>
                        <a:rPr lang="en-US"/>
                        <a:t>-2</a:t>
                      </a:r>
                      <a:endParaRPr lang="en-US" dirty="0"/>
                    </a:p>
                  </a:txBody>
                  <a:tcPr anchor="ctr"/>
                </a:tc>
                <a:tc>
                  <a:txBody>
                    <a:bodyPr/>
                    <a:lstStyle/>
                    <a:p>
                      <a:pPr lvl="0" algn="ctr">
                        <a:buNone/>
                      </a:pPr>
                      <a:r>
                        <a:rPr lang="en-US"/>
                        <a:t>1000</a:t>
                      </a:r>
                      <a:endParaRPr lang="en-US" dirty="0"/>
                    </a:p>
                  </a:txBody>
                  <a:tcPr anchor="ctr"/>
                </a:tc>
                <a:tc>
                  <a:txBody>
                    <a:bodyPr/>
                    <a:lstStyle/>
                    <a:p>
                      <a:pPr lvl="0" algn="ctr">
                        <a:buNone/>
                      </a:pPr>
                      <a:r>
                        <a:rPr lang="en-US"/>
                        <a:t>-</a:t>
                      </a:r>
                      <a:endParaRPr lang="en-US" dirty="0"/>
                    </a:p>
                  </a:txBody>
                  <a:tcPr anchor="ctr"/>
                </a:tc>
                <a:extLst>
                  <a:ext uri="{0D108BD9-81ED-4DB2-BD59-A6C34878D82A}">
                    <a16:rowId xmlns:a16="http://schemas.microsoft.com/office/drawing/2014/main" val="2868014671"/>
                  </a:ext>
                </a:extLst>
              </a:tr>
              <a:tr h="370839">
                <a:tc>
                  <a:txBody>
                    <a:bodyPr/>
                    <a:lstStyle/>
                    <a:p>
                      <a:pPr lvl="0" algn="ctr">
                        <a:buNone/>
                      </a:pPr>
                      <a:r>
                        <a:rPr lang="en-US" dirty="0"/>
                        <a:t>S2</a:t>
                      </a:r>
                    </a:p>
                  </a:txBody>
                  <a:tcPr anchor="ctr"/>
                </a:tc>
                <a:tc>
                  <a:txBody>
                    <a:bodyPr/>
                    <a:lstStyle/>
                    <a:p>
                      <a:pPr lvl="0" algn="ctr">
                        <a:buNone/>
                      </a:pPr>
                      <a:r>
                        <a:rPr lang="en-US"/>
                        <a:t>0</a:t>
                      </a:r>
                      <a:endParaRPr lang="en-US" dirty="0"/>
                    </a:p>
                  </a:txBody>
                  <a:tcPr anchor="ctr"/>
                </a:tc>
                <a:tc>
                  <a:txBody>
                    <a:bodyPr/>
                    <a:lstStyle/>
                    <a:p>
                      <a:pPr lvl="0" algn="ctr">
                        <a:buNone/>
                      </a:pPr>
                      <a:r>
                        <a:rPr lang="en-US"/>
                        <a:t>0</a:t>
                      </a:r>
                      <a:endParaRPr lang="en-US" dirty="0"/>
                    </a:p>
                  </a:txBody>
                  <a:tcPr anchor="ctr"/>
                </a:tc>
                <a:tc>
                  <a:txBody>
                    <a:bodyPr/>
                    <a:lstStyle/>
                    <a:p>
                      <a:pPr lvl="0" algn="ctr">
                        <a:buNone/>
                      </a:pPr>
                      <a:r>
                        <a:rPr lang="en-US" dirty="0"/>
                        <a:t>75/2</a:t>
                      </a:r>
                    </a:p>
                  </a:txBody>
                  <a:tcPr anchor="ctr"/>
                </a:tc>
                <a:tc>
                  <a:txBody>
                    <a:bodyPr/>
                    <a:lstStyle/>
                    <a:p>
                      <a:pPr lvl="0" algn="ctr">
                        <a:buNone/>
                      </a:pPr>
                      <a:r>
                        <a:rPr lang="en-US"/>
                        <a:t>0</a:t>
                      </a:r>
                      <a:endParaRPr lang="en-US" dirty="0"/>
                    </a:p>
                  </a:txBody>
                  <a:tcPr anchor="ctr"/>
                </a:tc>
                <a:tc>
                  <a:txBody>
                    <a:bodyPr/>
                    <a:lstStyle/>
                    <a:p>
                      <a:pPr lvl="0" algn="ctr">
                        <a:buNone/>
                      </a:pPr>
                      <a:r>
                        <a:rPr lang="en-US"/>
                        <a:t>1</a:t>
                      </a:r>
                      <a:endParaRPr lang="en-US" dirty="0"/>
                    </a:p>
                  </a:txBody>
                  <a:tcPr anchor="ctr"/>
                </a:tc>
                <a:tc>
                  <a:txBody>
                    <a:bodyPr/>
                    <a:lstStyle/>
                    <a:p>
                      <a:pPr lvl="0" algn="ctr">
                        <a:buNone/>
                      </a:pPr>
                      <a:r>
                        <a:rPr lang="en-US" dirty="0"/>
                        <a:t>-1/4</a:t>
                      </a:r>
                    </a:p>
                  </a:txBody>
                  <a:tcPr anchor="ctr"/>
                </a:tc>
                <a:tc>
                  <a:txBody>
                    <a:bodyPr/>
                    <a:lstStyle/>
                    <a:p>
                      <a:pPr lvl="0" algn="ctr">
                        <a:buNone/>
                      </a:pPr>
                      <a:r>
                        <a:rPr lang="en-US"/>
                        <a:t>500</a:t>
                      </a:r>
                      <a:endParaRPr lang="en-US" dirty="0"/>
                    </a:p>
                  </a:txBody>
                  <a:tcPr anchor="ctr"/>
                </a:tc>
                <a:tc>
                  <a:txBody>
                    <a:bodyPr/>
                    <a:lstStyle/>
                    <a:p>
                      <a:pPr lvl="0" algn="ctr">
                        <a:buNone/>
                      </a:pPr>
                      <a:r>
                        <a:rPr lang="en-US" dirty="0"/>
                        <a:t>40/3</a:t>
                      </a:r>
                    </a:p>
                  </a:txBody>
                  <a:tcPr anchor="ctr"/>
                </a:tc>
                <a:extLst>
                  <a:ext uri="{0D108BD9-81ED-4DB2-BD59-A6C34878D82A}">
                    <a16:rowId xmlns:a16="http://schemas.microsoft.com/office/drawing/2014/main" val="99866210"/>
                  </a:ext>
                </a:extLst>
              </a:tr>
              <a:tr h="370839">
                <a:tc>
                  <a:txBody>
                    <a:bodyPr/>
                    <a:lstStyle/>
                    <a:p>
                      <a:pPr lvl="0" algn="ctr">
                        <a:buNone/>
                      </a:pPr>
                      <a:r>
                        <a:rPr lang="en-US" dirty="0"/>
                        <a:t>X1</a:t>
                      </a:r>
                    </a:p>
                  </a:txBody>
                  <a:tcPr anchor="ctr"/>
                </a:tc>
                <a:tc>
                  <a:txBody>
                    <a:bodyPr/>
                    <a:lstStyle/>
                    <a:p>
                      <a:pPr lvl="0" algn="ctr">
                        <a:buNone/>
                      </a:pPr>
                      <a:r>
                        <a:rPr lang="en-US"/>
                        <a:t>1</a:t>
                      </a:r>
                      <a:endParaRPr lang="en-US" dirty="0"/>
                    </a:p>
                  </a:txBody>
                  <a:tcPr anchor="ctr"/>
                </a:tc>
                <a:tc>
                  <a:txBody>
                    <a:bodyPr/>
                    <a:lstStyle/>
                    <a:p>
                      <a:pPr lvl="0" algn="ctr">
                        <a:buNone/>
                      </a:pPr>
                      <a:r>
                        <a:rPr lang="en-US"/>
                        <a:t>1</a:t>
                      </a:r>
                      <a:endParaRPr lang="en-US" dirty="0"/>
                    </a:p>
                  </a:txBody>
                  <a:tcPr anchor="ctr"/>
                </a:tc>
                <a:tc>
                  <a:txBody>
                    <a:bodyPr/>
                    <a:lstStyle/>
                    <a:p>
                      <a:pPr lvl="0" algn="ctr">
                        <a:buNone/>
                      </a:pPr>
                      <a:r>
                        <a:rPr lang="en-US" dirty="0"/>
                        <a:t>1/2</a:t>
                      </a:r>
                    </a:p>
                  </a:txBody>
                  <a:tcPr anchor="ctr"/>
                </a:tc>
                <a:tc>
                  <a:txBody>
                    <a:bodyPr/>
                    <a:lstStyle/>
                    <a:p>
                      <a:pPr lvl="0" algn="ctr">
                        <a:buNone/>
                      </a:pPr>
                      <a:r>
                        <a:rPr lang="en-US"/>
                        <a:t>0</a:t>
                      </a:r>
                      <a:endParaRPr lang="en-US" dirty="0"/>
                    </a:p>
                  </a:txBody>
                  <a:tcPr anchor="ctr"/>
                </a:tc>
                <a:tc>
                  <a:txBody>
                    <a:bodyPr/>
                    <a:lstStyle/>
                    <a:p>
                      <a:pPr lvl="0" algn="ctr">
                        <a:buNone/>
                      </a:pPr>
                      <a:r>
                        <a:rPr lang="en-US"/>
                        <a:t>0</a:t>
                      </a:r>
                      <a:endParaRPr lang="en-US" dirty="0"/>
                    </a:p>
                  </a:txBody>
                  <a:tcPr anchor="ctr"/>
                </a:tc>
                <a:tc>
                  <a:txBody>
                    <a:bodyPr/>
                    <a:lstStyle/>
                    <a:p>
                      <a:pPr lvl="0" algn="ctr">
                        <a:buNone/>
                      </a:pPr>
                      <a:r>
                        <a:rPr lang="en-US" dirty="0"/>
                        <a:t>1/100</a:t>
                      </a:r>
                    </a:p>
                  </a:txBody>
                  <a:tcPr anchor="ctr"/>
                </a:tc>
                <a:tc>
                  <a:txBody>
                    <a:bodyPr/>
                    <a:lstStyle/>
                    <a:p>
                      <a:pPr lvl="0" algn="ctr">
                        <a:buNone/>
                      </a:pPr>
                      <a:r>
                        <a:rPr lang="en-US"/>
                        <a:t>20</a:t>
                      </a:r>
                      <a:endParaRPr lang="en-US" dirty="0"/>
                    </a:p>
                  </a:txBody>
                  <a:tcPr anchor="ctr"/>
                </a:tc>
                <a:tc>
                  <a:txBody>
                    <a:bodyPr/>
                    <a:lstStyle/>
                    <a:p>
                      <a:pPr lvl="0" algn="ctr">
                        <a:buNone/>
                      </a:pPr>
                      <a:r>
                        <a:rPr lang="en-US" dirty="0"/>
                        <a:t>40</a:t>
                      </a:r>
                    </a:p>
                  </a:txBody>
                  <a:tcPr anchor="ctr"/>
                </a:tc>
                <a:extLst>
                  <a:ext uri="{0D108BD9-81ED-4DB2-BD59-A6C34878D82A}">
                    <a16:rowId xmlns:a16="http://schemas.microsoft.com/office/drawing/2014/main" val="1125724229"/>
                  </a:ext>
                </a:extLst>
              </a:tr>
              <a:tr h="381000">
                <a:tc>
                  <a:txBody>
                    <a:bodyPr/>
                    <a:lstStyle/>
                    <a:p>
                      <a:pPr lvl="0" algn="ctr">
                        <a:lnSpc>
                          <a:spcPct val="100000"/>
                        </a:lnSpc>
                        <a:spcBef>
                          <a:spcPts val="0"/>
                        </a:spcBef>
                        <a:spcAft>
                          <a:spcPts val="0"/>
                        </a:spcAft>
                        <a:buNone/>
                      </a:pPr>
                      <a:r>
                        <a:rPr lang="en-US" sz="1800" b="0" i="0" u="none" strike="noStrike" noProof="0" dirty="0">
                          <a:latin typeface="Calibri"/>
                        </a:rPr>
                        <a:t>TOTAL</a:t>
                      </a:r>
                    </a:p>
                  </a:txBody>
                  <a:tcPr anchor="ctr"/>
                </a:tc>
                <a:tc>
                  <a:txBody>
                    <a:bodyPr/>
                    <a:lstStyle/>
                    <a:p>
                      <a:pPr lvl="0" algn="ctr">
                        <a:buNone/>
                      </a:pPr>
                      <a:endParaRPr lang="en-US" dirty="0"/>
                    </a:p>
                  </a:txBody>
                  <a:tcPr anchor="ctr"/>
                </a:tc>
                <a:tc>
                  <a:txBody>
                    <a:bodyPr/>
                    <a:lstStyle/>
                    <a:p>
                      <a:pPr algn="ctr"/>
                      <a:r>
                        <a:rPr lang="en-US"/>
                        <a:t>0</a:t>
                      </a:r>
                    </a:p>
                  </a:txBody>
                  <a:tcPr anchor="ctr"/>
                </a:tc>
                <a:tc>
                  <a:txBody>
                    <a:bodyPr/>
                    <a:lstStyle/>
                    <a:p>
                      <a:pPr algn="ctr"/>
                      <a:r>
                        <a:rPr lang="en-US" dirty="0"/>
                        <a:t>-1/2</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dirty="0"/>
                        <a:t>1/100</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582890516"/>
                  </a:ext>
                </a:extLst>
              </a:tr>
            </a:tbl>
          </a:graphicData>
        </a:graphic>
      </p:graphicFrame>
      <p:sp>
        <p:nvSpPr>
          <p:cNvPr id="9" name="Arrow: Right 8">
            <a:extLst>
              <a:ext uri="{FF2B5EF4-FFF2-40B4-BE49-F238E27FC236}">
                <a16:creationId xmlns:a16="http://schemas.microsoft.com/office/drawing/2014/main" id="{C82A3BBE-4969-B543-2BCA-6ACD87111A19}"/>
              </a:ext>
            </a:extLst>
          </p:cNvPr>
          <p:cNvSpPr/>
          <p:nvPr/>
        </p:nvSpPr>
        <p:spPr>
          <a:xfrm rot="5400000" flipV="1">
            <a:off x="4731773" y="694402"/>
            <a:ext cx="319548" cy="2212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D5E0938-BB25-649A-7F32-604C989B7C12}"/>
              </a:ext>
            </a:extLst>
          </p:cNvPr>
          <p:cNvSpPr/>
          <p:nvPr/>
        </p:nvSpPr>
        <p:spPr>
          <a:xfrm flipV="1">
            <a:off x="11491450" y="2218403"/>
            <a:ext cx="319548" cy="2212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2">
            <a:extLst>
              <a:ext uri="{FF2B5EF4-FFF2-40B4-BE49-F238E27FC236}">
                <a16:creationId xmlns:a16="http://schemas.microsoft.com/office/drawing/2014/main" id="{A0535FE6-36C1-C344-896D-12337733DF34}"/>
              </a:ext>
            </a:extLst>
          </p:cNvPr>
          <p:cNvGraphicFramePr>
            <a:graphicFrameLocks noGrp="1"/>
          </p:cNvGraphicFramePr>
          <p:nvPr>
            <p:extLst>
              <p:ext uri="{D42A27DB-BD31-4B8C-83A1-F6EECF244321}">
                <p14:modId xmlns:p14="http://schemas.microsoft.com/office/powerpoint/2010/main" val="3323227688"/>
              </p:ext>
            </p:extLst>
          </p:nvPr>
        </p:nvGraphicFramePr>
        <p:xfrm>
          <a:off x="831809" y="4655279"/>
          <a:ext cx="5071416" cy="1630680"/>
        </p:xfrm>
        <a:graphic>
          <a:graphicData uri="http://schemas.openxmlformats.org/drawingml/2006/table">
            <a:tbl>
              <a:tblPr firstRow="1" bandRow="1">
                <a:tableStyleId>{5C22544A-7EE6-4342-B048-85BDC9FD1C3A}</a:tableStyleId>
              </a:tblPr>
              <a:tblGrid>
                <a:gridCol w="724488">
                  <a:extLst>
                    <a:ext uri="{9D8B030D-6E8A-4147-A177-3AD203B41FA5}">
                      <a16:colId xmlns:a16="http://schemas.microsoft.com/office/drawing/2014/main" val="426313845"/>
                    </a:ext>
                  </a:extLst>
                </a:gridCol>
                <a:gridCol w="724488">
                  <a:extLst>
                    <a:ext uri="{9D8B030D-6E8A-4147-A177-3AD203B41FA5}">
                      <a16:colId xmlns:a16="http://schemas.microsoft.com/office/drawing/2014/main" val="322751667"/>
                    </a:ext>
                  </a:extLst>
                </a:gridCol>
                <a:gridCol w="724488">
                  <a:extLst>
                    <a:ext uri="{9D8B030D-6E8A-4147-A177-3AD203B41FA5}">
                      <a16:colId xmlns:a16="http://schemas.microsoft.com/office/drawing/2014/main" val="2533719876"/>
                    </a:ext>
                  </a:extLst>
                </a:gridCol>
                <a:gridCol w="724488">
                  <a:extLst>
                    <a:ext uri="{9D8B030D-6E8A-4147-A177-3AD203B41FA5}">
                      <a16:colId xmlns:a16="http://schemas.microsoft.com/office/drawing/2014/main" val="3689369813"/>
                    </a:ext>
                  </a:extLst>
                </a:gridCol>
                <a:gridCol w="724488">
                  <a:extLst>
                    <a:ext uri="{9D8B030D-6E8A-4147-A177-3AD203B41FA5}">
                      <a16:colId xmlns:a16="http://schemas.microsoft.com/office/drawing/2014/main" val="3258640038"/>
                    </a:ext>
                  </a:extLst>
                </a:gridCol>
                <a:gridCol w="724488">
                  <a:extLst>
                    <a:ext uri="{9D8B030D-6E8A-4147-A177-3AD203B41FA5}">
                      <a16:colId xmlns:a16="http://schemas.microsoft.com/office/drawing/2014/main" val="4067673105"/>
                    </a:ext>
                  </a:extLst>
                </a:gridCol>
                <a:gridCol w="724488">
                  <a:extLst>
                    <a:ext uri="{9D8B030D-6E8A-4147-A177-3AD203B41FA5}">
                      <a16:colId xmlns:a16="http://schemas.microsoft.com/office/drawing/2014/main" val="2095757249"/>
                    </a:ext>
                  </a:extLst>
                </a:gridCol>
              </a:tblGrid>
              <a:tr h="370840">
                <a:tc>
                  <a:txBody>
                    <a:bodyPr/>
                    <a:lstStyle/>
                    <a:p>
                      <a:endParaRPr lang="en-US" sz="1400" dirty="0"/>
                    </a:p>
                  </a:txBody>
                  <a:tcPr/>
                </a:tc>
                <a:tc>
                  <a:txBody>
                    <a:bodyPr/>
                    <a:lstStyle/>
                    <a:p>
                      <a:r>
                        <a:rPr lang="en-US" sz="1400" dirty="0"/>
                        <a:t>X1</a:t>
                      </a:r>
                    </a:p>
                  </a:txBody>
                  <a:tcPr/>
                </a:tc>
                <a:tc>
                  <a:txBody>
                    <a:bodyPr/>
                    <a:lstStyle/>
                    <a:p>
                      <a:r>
                        <a:rPr lang="en-US" sz="1400" dirty="0"/>
                        <a:t>X2</a:t>
                      </a:r>
                    </a:p>
                  </a:txBody>
                  <a:tcPr/>
                </a:tc>
                <a:tc>
                  <a:txBody>
                    <a:bodyPr/>
                    <a:lstStyle/>
                    <a:p>
                      <a:r>
                        <a:rPr lang="en-US" sz="1400" dirty="0"/>
                        <a:t>S1</a:t>
                      </a:r>
                    </a:p>
                  </a:txBody>
                  <a:tcPr/>
                </a:tc>
                <a:tc>
                  <a:txBody>
                    <a:bodyPr/>
                    <a:lstStyle/>
                    <a:p>
                      <a:r>
                        <a:rPr lang="en-US" sz="1400" dirty="0"/>
                        <a:t>S2</a:t>
                      </a:r>
                    </a:p>
                  </a:txBody>
                  <a:tcPr/>
                </a:tc>
                <a:tc>
                  <a:txBody>
                    <a:bodyPr/>
                    <a:lstStyle/>
                    <a:p>
                      <a:r>
                        <a:rPr lang="en-US" sz="1400" dirty="0"/>
                        <a:t>S3</a:t>
                      </a:r>
                    </a:p>
                  </a:txBody>
                  <a:tcPr/>
                </a:tc>
                <a:tc>
                  <a:txBody>
                    <a:bodyPr/>
                    <a:lstStyle/>
                    <a:p>
                      <a:r>
                        <a:rPr lang="en-US" sz="1400" dirty="0"/>
                        <a:t>CJ</a:t>
                      </a:r>
                    </a:p>
                  </a:txBody>
                  <a:tcPr/>
                </a:tc>
                <a:extLst>
                  <a:ext uri="{0D108BD9-81ED-4DB2-BD59-A6C34878D82A}">
                    <a16:rowId xmlns:a16="http://schemas.microsoft.com/office/drawing/2014/main" val="2490044144"/>
                  </a:ext>
                </a:extLst>
              </a:tr>
              <a:tr h="370840">
                <a:tc>
                  <a:txBody>
                    <a:bodyPr/>
                    <a:lstStyle/>
                    <a:p>
                      <a:r>
                        <a:rPr lang="en-US" sz="1400" dirty="0"/>
                        <a:t>Old V.</a:t>
                      </a:r>
                    </a:p>
                  </a:txBody>
                  <a:tcPr/>
                </a:tc>
                <a:tc>
                  <a:txBody>
                    <a:bodyPr/>
                    <a:lstStyle/>
                    <a:p>
                      <a:r>
                        <a:rPr lang="en-US" sz="1400" dirty="0"/>
                        <a:t>25</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1000</a:t>
                      </a:r>
                    </a:p>
                  </a:txBody>
                  <a:tcPr/>
                </a:tc>
                <a:extLst>
                  <a:ext uri="{0D108BD9-81ED-4DB2-BD59-A6C34878D82A}">
                    <a16:rowId xmlns:a16="http://schemas.microsoft.com/office/drawing/2014/main" val="1692502663"/>
                  </a:ext>
                </a:extLst>
              </a:tr>
              <a:tr h="370840">
                <a:tc>
                  <a:txBody>
                    <a:bodyPr/>
                    <a:lstStyle/>
                    <a:p>
                      <a:r>
                        <a:rPr lang="en-US" sz="1400" dirty="0"/>
                        <a:t>New W.</a:t>
                      </a:r>
                    </a:p>
                  </a:txBody>
                  <a:tcPr/>
                </a:tc>
                <a:tc>
                  <a:txBody>
                    <a:bodyPr/>
                    <a:lstStyle/>
                    <a:p>
                      <a:r>
                        <a:rPr lang="en-US" sz="1400" dirty="0"/>
                        <a:t>25</a:t>
                      </a:r>
                    </a:p>
                  </a:txBody>
                  <a:tcPr/>
                </a:tc>
                <a:tc>
                  <a:txBody>
                    <a:bodyPr/>
                    <a:lstStyle/>
                    <a:p>
                      <a:r>
                        <a:rPr lang="en-US" sz="1400" dirty="0"/>
                        <a:t>25/2</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1/4</a:t>
                      </a:r>
                    </a:p>
                  </a:txBody>
                  <a:tcPr/>
                </a:tc>
                <a:tc>
                  <a:txBody>
                    <a:bodyPr/>
                    <a:lstStyle/>
                    <a:p>
                      <a:r>
                        <a:rPr lang="en-US" sz="1400" dirty="0"/>
                        <a:t>500</a:t>
                      </a:r>
                    </a:p>
                  </a:txBody>
                  <a:tcPr/>
                </a:tc>
                <a:extLst>
                  <a:ext uri="{0D108BD9-81ED-4DB2-BD59-A6C34878D82A}">
                    <a16:rowId xmlns:a16="http://schemas.microsoft.com/office/drawing/2014/main" val="3192079393"/>
                  </a:ext>
                </a:extLst>
              </a:tr>
              <a:tr h="370840">
                <a:tc>
                  <a:txBody>
                    <a:bodyPr/>
                    <a:lstStyle/>
                    <a:p>
                      <a:endParaRPr lang="en-US" sz="1400" dirty="0"/>
                    </a:p>
                  </a:txBody>
                  <a:tcPr/>
                </a:tc>
                <a:tc>
                  <a:txBody>
                    <a:bodyPr/>
                    <a:lstStyle/>
                    <a:p>
                      <a:r>
                        <a:rPr lang="en-US" sz="1400" dirty="0"/>
                        <a:t>0</a:t>
                      </a:r>
                    </a:p>
                  </a:txBody>
                  <a:tcPr/>
                </a:tc>
                <a:tc>
                  <a:txBody>
                    <a:bodyPr/>
                    <a:lstStyle/>
                    <a:p>
                      <a:r>
                        <a:rPr lang="en-US" sz="1400" dirty="0"/>
                        <a:t>75/2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-1/4</a:t>
                      </a:r>
                    </a:p>
                  </a:txBody>
                  <a:tcPr/>
                </a:tc>
                <a:tc>
                  <a:txBody>
                    <a:bodyPr/>
                    <a:lstStyle/>
                    <a:p>
                      <a:r>
                        <a:rPr lang="en-US" sz="1400" dirty="0"/>
                        <a:t>500</a:t>
                      </a:r>
                    </a:p>
                  </a:txBody>
                  <a:tcPr/>
                </a:tc>
                <a:extLst>
                  <a:ext uri="{0D108BD9-81ED-4DB2-BD59-A6C34878D82A}">
                    <a16:rowId xmlns:a16="http://schemas.microsoft.com/office/drawing/2014/main" val="3169261110"/>
                  </a:ext>
                </a:extLst>
              </a:tr>
            </a:tbl>
          </a:graphicData>
        </a:graphic>
      </p:graphicFrame>
      <p:graphicFrame>
        <p:nvGraphicFramePr>
          <p:cNvPr id="14" name="Table 12">
            <a:extLst>
              <a:ext uri="{FF2B5EF4-FFF2-40B4-BE49-F238E27FC236}">
                <a16:creationId xmlns:a16="http://schemas.microsoft.com/office/drawing/2014/main" id="{45A7B552-126D-7DCD-889E-EDFF342FE7FA}"/>
              </a:ext>
            </a:extLst>
          </p:cNvPr>
          <p:cNvGraphicFramePr>
            <a:graphicFrameLocks noGrp="1"/>
          </p:cNvGraphicFramePr>
          <p:nvPr>
            <p:extLst>
              <p:ext uri="{D42A27DB-BD31-4B8C-83A1-F6EECF244321}">
                <p14:modId xmlns:p14="http://schemas.microsoft.com/office/powerpoint/2010/main" val="174929074"/>
              </p:ext>
            </p:extLst>
          </p:nvPr>
        </p:nvGraphicFramePr>
        <p:xfrm>
          <a:off x="6329515" y="4596580"/>
          <a:ext cx="5096000" cy="1510748"/>
        </p:xfrm>
        <a:graphic>
          <a:graphicData uri="http://schemas.openxmlformats.org/drawingml/2006/table">
            <a:tbl>
              <a:tblPr firstRow="1" bandRow="1">
                <a:tableStyleId>{5C22544A-7EE6-4342-B048-85BDC9FD1C3A}</a:tableStyleId>
              </a:tblPr>
              <a:tblGrid>
                <a:gridCol w="728000">
                  <a:extLst>
                    <a:ext uri="{9D8B030D-6E8A-4147-A177-3AD203B41FA5}">
                      <a16:colId xmlns:a16="http://schemas.microsoft.com/office/drawing/2014/main" val="426313845"/>
                    </a:ext>
                  </a:extLst>
                </a:gridCol>
                <a:gridCol w="728000">
                  <a:extLst>
                    <a:ext uri="{9D8B030D-6E8A-4147-A177-3AD203B41FA5}">
                      <a16:colId xmlns:a16="http://schemas.microsoft.com/office/drawing/2014/main" val="322751667"/>
                    </a:ext>
                  </a:extLst>
                </a:gridCol>
                <a:gridCol w="728000">
                  <a:extLst>
                    <a:ext uri="{9D8B030D-6E8A-4147-A177-3AD203B41FA5}">
                      <a16:colId xmlns:a16="http://schemas.microsoft.com/office/drawing/2014/main" val="2533719876"/>
                    </a:ext>
                  </a:extLst>
                </a:gridCol>
                <a:gridCol w="728000">
                  <a:extLst>
                    <a:ext uri="{9D8B030D-6E8A-4147-A177-3AD203B41FA5}">
                      <a16:colId xmlns:a16="http://schemas.microsoft.com/office/drawing/2014/main" val="3689369813"/>
                    </a:ext>
                  </a:extLst>
                </a:gridCol>
                <a:gridCol w="728000">
                  <a:extLst>
                    <a:ext uri="{9D8B030D-6E8A-4147-A177-3AD203B41FA5}">
                      <a16:colId xmlns:a16="http://schemas.microsoft.com/office/drawing/2014/main" val="3258640038"/>
                    </a:ext>
                  </a:extLst>
                </a:gridCol>
                <a:gridCol w="728000">
                  <a:extLst>
                    <a:ext uri="{9D8B030D-6E8A-4147-A177-3AD203B41FA5}">
                      <a16:colId xmlns:a16="http://schemas.microsoft.com/office/drawing/2014/main" val="4067673105"/>
                    </a:ext>
                  </a:extLst>
                </a:gridCol>
                <a:gridCol w="728000">
                  <a:extLst>
                    <a:ext uri="{9D8B030D-6E8A-4147-A177-3AD203B41FA5}">
                      <a16:colId xmlns:a16="http://schemas.microsoft.com/office/drawing/2014/main" val="2095757249"/>
                    </a:ext>
                  </a:extLst>
                </a:gridCol>
              </a:tblGrid>
              <a:tr h="377687">
                <a:tc>
                  <a:txBody>
                    <a:bodyPr/>
                    <a:lstStyle/>
                    <a:p>
                      <a:endParaRPr lang="en-US" sz="1400" dirty="0"/>
                    </a:p>
                  </a:txBody>
                  <a:tcPr/>
                </a:tc>
                <a:tc>
                  <a:txBody>
                    <a:bodyPr/>
                    <a:lstStyle/>
                    <a:p>
                      <a:r>
                        <a:rPr lang="en-US" sz="1400" dirty="0"/>
                        <a:t>X1</a:t>
                      </a:r>
                    </a:p>
                  </a:txBody>
                  <a:tcPr/>
                </a:tc>
                <a:tc>
                  <a:txBody>
                    <a:bodyPr/>
                    <a:lstStyle/>
                    <a:p>
                      <a:r>
                        <a:rPr lang="en-US" sz="1400" dirty="0"/>
                        <a:t>X2</a:t>
                      </a:r>
                    </a:p>
                  </a:txBody>
                  <a:tcPr/>
                </a:tc>
                <a:tc>
                  <a:txBody>
                    <a:bodyPr/>
                    <a:lstStyle/>
                    <a:p>
                      <a:r>
                        <a:rPr lang="en-US" sz="1400" dirty="0"/>
                        <a:t>S1</a:t>
                      </a:r>
                    </a:p>
                  </a:txBody>
                  <a:tcPr/>
                </a:tc>
                <a:tc>
                  <a:txBody>
                    <a:bodyPr/>
                    <a:lstStyle/>
                    <a:p>
                      <a:r>
                        <a:rPr lang="en-US" sz="1400" dirty="0"/>
                        <a:t>S2</a:t>
                      </a:r>
                    </a:p>
                  </a:txBody>
                  <a:tcPr/>
                </a:tc>
                <a:tc>
                  <a:txBody>
                    <a:bodyPr/>
                    <a:lstStyle/>
                    <a:p>
                      <a:r>
                        <a:rPr lang="en-US" sz="1400" dirty="0"/>
                        <a:t>S3</a:t>
                      </a:r>
                    </a:p>
                  </a:txBody>
                  <a:tcPr/>
                </a:tc>
                <a:tc>
                  <a:txBody>
                    <a:bodyPr/>
                    <a:lstStyle/>
                    <a:p>
                      <a:r>
                        <a:rPr lang="en-US" sz="1400" dirty="0"/>
                        <a:t>CJ</a:t>
                      </a:r>
                    </a:p>
                  </a:txBody>
                  <a:tcPr/>
                </a:tc>
                <a:extLst>
                  <a:ext uri="{0D108BD9-81ED-4DB2-BD59-A6C34878D82A}">
                    <a16:rowId xmlns:a16="http://schemas.microsoft.com/office/drawing/2014/main" val="2490044144"/>
                  </a:ext>
                </a:extLst>
              </a:tr>
              <a:tr h="377687">
                <a:tc>
                  <a:txBody>
                    <a:bodyPr/>
                    <a:lstStyle/>
                    <a:p>
                      <a:r>
                        <a:rPr lang="en-US" sz="1400" dirty="0"/>
                        <a:t>Old V.</a:t>
                      </a:r>
                    </a:p>
                  </a:txBody>
                  <a:tcPr/>
                </a:tc>
                <a:tc>
                  <a:txBody>
                    <a:bodyPr/>
                    <a:lstStyle/>
                    <a:p>
                      <a:r>
                        <a:rPr lang="en-US" sz="1400" dirty="0"/>
                        <a:t>200</a:t>
                      </a:r>
                    </a:p>
                  </a:txBody>
                  <a:tcPr/>
                </a:tc>
                <a:tc>
                  <a:txBody>
                    <a:bodyPr/>
                    <a:lstStyle/>
                    <a:p>
                      <a:r>
                        <a:rPr lang="en-US" sz="1400" dirty="0"/>
                        <a:t>100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5000</a:t>
                      </a:r>
                    </a:p>
                  </a:txBody>
                  <a:tcPr/>
                </a:tc>
                <a:extLst>
                  <a:ext uri="{0D108BD9-81ED-4DB2-BD59-A6C34878D82A}">
                    <a16:rowId xmlns:a16="http://schemas.microsoft.com/office/drawing/2014/main" val="1692502663"/>
                  </a:ext>
                </a:extLst>
              </a:tr>
              <a:tr h="377687">
                <a:tc>
                  <a:txBody>
                    <a:bodyPr/>
                    <a:lstStyle/>
                    <a:p>
                      <a:r>
                        <a:rPr lang="en-US" sz="1400" dirty="0"/>
                        <a:t>New V.</a:t>
                      </a:r>
                    </a:p>
                  </a:txBody>
                  <a:tcPr/>
                </a:tc>
                <a:tc>
                  <a:txBody>
                    <a:bodyPr/>
                    <a:lstStyle/>
                    <a:p>
                      <a:r>
                        <a:rPr lang="en-US" sz="1400" dirty="0"/>
                        <a:t>200</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4000</a:t>
                      </a:r>
                    </a:p>
                  </a:txBody>
                  <a:tcPr/>
                </a:tc>
                <a:extLst>
                  <a:ext uri="{0D108BD9-81ED-4DB2-BD59-A6C34878D82A}">
                    <a16:rowId xmlns:a16="http://schemas.microsoft.com/office/drawing/2014/main" val="3192079393"/>
                  </a:ext>
                </a:extLst>
              </a:tr>
              <a:tr h="377687">
                <a:tc>
                  <a:txBody>
                    <a:bodyPr/>
                    <a:lstStyle/>
                    <a:p>
                      <a:endParaRPr lang="en-US" sz="1400" dirty="0"/>
                    </a:p>
                  </a:txBody>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1000</a:t>
                      </a:r>
                    </a:p>
                  </a:txBody>
                  <a:tcPr/>
                </a:tc>
                <a:extLst>
                  <a:ext uri="{0D108BD9-81ED-4DB2-BD59-A6C34878D82A}">
                    <a16:rowId xmlns:a16="http://schemas.microsoft.com/office/drawing/2014/main" val="3169261110"/>
                  </a:ext>
                </a:extLst>
              </a:tr>
            </a:tbl>
          </a:graphicData>
        </a:graphic>
      </p:graphicFrame>
      <p:sp>
        <p:nvSpPr>
          <p:cNvPr id="15" name="TextBox 14">
            <a:extLst>
              <a:ext uri="{FF2B5EF4-FFF2-40B4-BE49-F238E27FC236}">
                <a16:creationId xmlns:a16="http://schemas.microsoft.com/office/drawing/2014/main" id="{E6BD310E-107D-1013-5CB6-1A4C7FE998EC}"/>
              </a:ext>
            </a:extLst>
          </p:cNvPr>
          <p:cNvSpPr txBox="1"/>
          <p:nvPr/>
        </p:nvSpPr>
        <p:spPr>
          <a:xfrm>
            <a:off x="1683773" y="6255774"/>
            <a:ext cx="3551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a:cs typeface="Calibri"/>
              </a:rPr>
              <a:t>Working note for S2</a:t>
            </a:r>
            <a:endParaRPr lang="en-US"/>
          </a:p>
        </p:txBody>
      </p:sp>
      <p:sp>
        <p:nvSpPr>
          <p:cNvPr id="16" name="TextBox 15">
            <a:extLst>
              <a:ext uri="{FF2B5EF4-FFF2-40B4-BE49-F238E27FC236}">
                <a16:creationId xmlns:a16="http://schemas.microsoft.com/office/drawing/2014/main" id="{748541DB-1E61-5F0C-BCBC-4CEB979D1408}"/>
              </a:ext>
            </a:extLst>
          </p:cNvPr>
          <p:cNvSpPr txBox="1"/>
          <p:nvPr/>
        </p:nvSpPr>
        <p:spPr>
          <a:xfrm>
            <a:off x="7183693" y="6255774"/>
            <a:ext cx="3551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a:cs typeface="Calibri"/>
              </a:rPr>
              <a:t>Working note for S1</a:t>
            </a:r>
            <a:endParaRPr lang="en-US" dirty="0"/>
          </a:p>
        </p:txBody>
      </p:sp>
      <p:sp>
        <p:nvSpPr>
          <p:cNvPr id="17" name="TextBox 16">
            <a:extLst>
              <a:ext uri="{FF2B5EF4-FFF2-40B4-BE49-F238E27FC236}">
                <a16:creationId xmlns:a16="http://schemas.microsoft.com/office/drawing/2014/main" id="{C69C1E02-104C-94E8-F112-032672B7F9EE}"/>
              </a:ext>
            </a:extLst>
          </p:cNvPr>
          <p:cNvSpPr txBox="1"/>
          <p:nvPr/>
        </p:nvSpPr>
        <p:spPr>
          <a:xfrm>
            <a:off x="2519515" y="3576484"/>
            <a:ext cx="774290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ea typeface="+mn-lt"/>
                <a:cs typeface="+mn-lt"/>
              </a:rPr>
              <a:t>X1 is calculated by dividing the key element i.e. 100 by the equation of S2.</a:t>
            </a:r>
            <a:endParaRPr lang="en-US" dirty="0"/>
          </a:p>
          <a:p>
            <a:r>
              <a:rPr lang="en-US" sz="1700" dirty="0">
                <a:ea typeface="+mn-lt"/>
                <a:cs typeface="+mn-lt"/>
              </a:rPr>
              <a:t>S2 &amp; S1 are calculated in the working notes given below.</a:t>
            </a:r>
            <a:endParaRPr lang="en-US"/>
          </a:p>
        </p:txBody>
      </p:sp>
    </p:spTree>
    <p:extLst>
      <p:ext uri="{BB962C8B-B14F-4D97-AF65-F5344CB8AC3E}">
        <p14:creationId xmlns:p14="http://schemas.microsoft.com/office/powerpoint/2010/main" val="219504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EA5232-44CE-2C4E-A37D-0D956E813759}"/>
              </a:ext>
            </a:extLst>
          </p:cNvPr>
          <p:cNvSpPr txBox="1"/>
          <p:nvPr/>
        </p:nvSpPr>
        <p:spPr>
          <a:xfrm>
            <a:off x="4215579" y="387143"/>
            <a:ext cx="37608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Calibri"/>
                <a:cs typeface="Calibri"/>
              </a:rPr>
              <a:t>Table - 3</a:t>
            </a:r>
            <a:endParaRPr lang="en-US" sz="2800" dirty="0">
              <a:ea typeface="Calibri"/>
              <a:cs typeface="Calibri"/>
            </a:endParaRPr>
          </a:p>
        </p:txBody>
      </p:sp>
      <p:graphicFrame>
        <p:nvGraphicFramePr>
          <p:cNvPr id="7" name="Table 4">
            <a:extLst>
              <a:ext uri="{FF2B5EF4-FFF2-40B4-BE49-F238E27FC236}">
                <a16:creationId xmlns:a16="http://schemas.microsoft.com/office/drawing/2014/main" id="{3918E37E-61F8-29D3-5907-982CC9F9EEAB}"/>
              </a:ext>
            </a:extLst>
          </p:cNvPr>
          <p:cNvGraphicFramePr>
            <a:graphicFrameLocks/>
          </p:cNvGraphicFramePr>
          <p:nvPr>
            <p:extLst>
              <p:ext uri="{D42A27DB-BD31-4B8C-83A1-F6EECF244321}">
                <p14:modId xmlns:p14="http://schemas.microsoft.com/office/powerpoint/2010/main" val="575793156"/>
              </p:ext>
            </p:extLst>
          </p:nvPr>
        </p:nvGraphicFramePr>
        <p:xfrm>
          <a:off x="1422605" y="1019379"/>
          <a:ext cx="9347200" cy="2235197"/>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88671134"/>
                    </a:ext>
                  </a:extLst>
                </a:gridCol>
                <a:gridCol w="1168400">
                  <a:extLst>
                    <a:ext uri="{9D8B030D-6E8A-4147-A177-3AD203B41FA5}">
                      <a16:colId xmlns:a16="http://schemas.microsoft.com/office/drawing/2014/main" val="1709002769"/>
                    </a:ext>
                  </a:extLst>
                </a:gridCol>
                <a:gridCol w="1168400">
                  <a:extLst>
                    <a:ext uri="{9D8B030D-6E8A-4147-A177-3AD203B41FA5}">
                      <a16:colId xmlns:a16="http://schemas.microsoft.com/office/drawing/2014/main" val="720581933"/>
                    </a:ext>
                  </a:extLst>
                </a:gridCol>
                <a:gridCol w="1168400">
                  <a:extLst>
                    <a:ext uri="{9D8B030D-6E8A-4147-A177-3AD203B41FA5}">
                      <a16:colId xmlns:a16="http://schemas.microsoft.com/office/drawing/2014/main" val="3656611775"/>
                    </a:ext>
                  </a:extLst>
                </a:gridCol>
                <a:gridCol w="1168400">
                  <a:extLst>
                    <a:ext uri="{9D8B030D-6E8A-4147-A177-3AD203B41FA5}">
                      <a16:colId xmlns:a16="http://schemas.microsoft.com/office/drawing/2014/main" val="3235625105"/>
                    </a:ext>
                  </a:extLst>
                </a:gridCol>
                <a:gridCol w="1168400">
                  <a:extLst>
                    <a:ext uri="{9D8B030D-6E8A-4147-A177-3AD203B41FA5}">
                      <a16:colId xmlns:a16="http://schemas.microsoft.com/office/drawing/2014/main" val="1035170626"/>
                    </a:ext>
                  </a:extLst>
                </a:gridCol>
                <a:gridCol w="1168400">
                  <a:extLst>
                    <a:ext uri="{9D8B030D-6E8A-4147-A177-3AD203B41FA5}">
                      <a16:colId xmlns:a16="http://schemas.microsoft.com/office/drawing/2014/main" val="913927998"/>
                    </a:ext>
                  </a:extLst>
                </a:gridCol>
                <a:gridCol w="1168400">
                  <a:extLst>
                    <a:ext uri="{9D8B030D-6E8A-4147-A177-3AD203B41FA5}">
                      <a16:colId xmlns:a16="http://schemas.microsoft.com/office/drawing/2014/main" val="3196689208"/>
                    </a:ext>
                  </a:extLst>
                </a:gridCol>
              </a:tblGrid>
              <a:tr h="370840">
                <a:tc rowSpan="2">
                  <a:txBody>
                    <a:bodyPr/>
                    <a:lstStyle/>
                    <a:p>
                      <a:pPr lvl="0" algn="ctr">
                        <a:buNone/>
                      </a:pPr>
                      <a:r>
                        <a:rPr lang="en-US" dirty="0"/>
                        <a:t>V</a:t>
                      </a:r>
                    </a:p>
                  </a:txBody>
                  <a:tcPr anchor="ctr"/>
                </a:tc>
                <a:tc rowSpan="2">
                  <a:txBody>
                    <a:bodyPr/>
                    <a:lstStyle/>
                    <a:p>
                      <a:pPr lvl="0" algn="ctr">
                        <a:buNone/>
                      </a:pPr>
                      <a:r>
                        <a:rPr lang="en-US" dirty="0"/>
                        <a:t>CB</a:t>
                      </a:r>
                    </a:p>
                  </a:txBody>
                  <a:tcPr anchor="ctr"/>
                </a:tc>
                <a:tc>
                  <a:txBody>
                    <a:bodyPr/>
                    <a:lstStyle/>
                    <a:p>
                      <a:pPr lvl="0" algn="ctr">
                        <a:buNone/>
                      </a:pPr>
                      <a:r>
                        <a:rPr lang="en-US" dirty="0"/>
                        <a:t>1</a:t>
                      </a:r>
                    </a:p>
                  </a:txBody>
                  <a:tcPr anchor="ctr"/>
                </a:tc>
                <a:tc>
                  <a:txBody>
                    <a:bodyPr/>
                    <a:lstStyle/>
                    <a:p>
                      <a:pPr lvl="0" algn="ctr">
                        <a:buNone/>
                      </a:pPr>
                      <a:r>
                        <a:rPr lang="en-US" dirty="0"/>
                        <a:t>1</a:t>
                      </a:r>
                    </a:p>
                  </a:txBody>
                  <a:tcPr anchor="ctr"/>
                </a:tc>
                <a:tc>
                  <a:txBody>
                    <a:bodyPr/>
                    <a:lstStyle/>
                    <a:p>
                      <a:pPr lvl="0" algn="ctr">
                        <a:buNone/>
                      </a:pPr>
                      <a:r>
                        <a:rPr lang="en-US" dirty="0"/>
                        <a:t>0</a:t>
                      </a:r>
                    </a:p>
                  </a:txBody>
                  <a:tcPr anchor="ctr"/>
                </a:tc>
                <a:tc>
                  <a:txBody>
                    <a:bodyPr/>
                    <a:lstStyle/>
                    <a:p>
                      <a:pPr lvl="0" algn="ctr">
                        <a:buNone/>
                      </a:pPr>
                      <a:r>
                        <a:rPr lang="en-US" dirty="0"/>
                        <a:t>0</a:t>
                      </a:r>
                    </a:p>
                  </a:txBody>
                  <a:tcPr anchor="ctr"/>
                </a:tc>
                <a:tc>
                  <a:txBody>
                    <a:bodyPr/>
                    <a:lstStyle/>
                    <a:p>
                      <a:pPr lvl="0" algn="ctr">
                        <a:buNone/>
                      </a:pPr>
                      <a:r>
                        <a:rPr lang="en-US" dirty="0"/>
                        <a:t>0</a:t>
                      </a:r>
                    </a:p>
                  </a:txBody>
                  <a:tcPr anchor="ctr"/>
                </a:tc>
                <a:tc>
                  <a:txBody>
                    <a:bodyPr/>
                    <a:lstStyle/>
                    <a:p>
                      <a:pPr lvl="0" algn="ctr">
                        <a:buNone/>
                      </a:pPr>
                      <a:endParaRPr lang="en-US" dirty="0"/>
                    </a:p>
                  </a:txBody>
                  <a:tcPr anchor="ctr"/>
                </a:tc>
                <a:extLst>
                  <a:ext uri="{0D108BD9-81ED-4DB2-BD59-A6C34878D82A}">
                    <a16:rowId xmlns:a16="http://schemas.microsoft.com/office/drawing/2014/main" val="1065495091"/>
                  </a:ext>
                </a:extLst>
              </a:tr>
              <a:tr h="370840">
                <a:tc vMerge="1">
                  <a:txBody>
                    <a:bodyPr/>
                    <a:lstStyle/>
                    <a:p>
                      <a:endParaRPr lang="en-US"/>
                    </a:p>
                  </a:txBody>
                  <a:tcPr/>
                </a:tc>
                <a:tc vMerge="1">
                  <a:txBody>
                    <a:bodyPr/>
                    <a:lstStyle/>
                    <a:p>
                      <a:endParaRPr lang="en-US"/>
                    </a:p>
                  </a:txBody>
                  <a:tcPr/>
                </a:tc>
                <a:tc>
                  <a:txBody>
                    <a:bodyPr/>
                    <a:lstStyle/>
                    <a:p>
                      <a:pPr lvl="0" algn="ctr">
                        <a:buNone/>
                      </a:pPr>
                      <a:r>
                        <a:rPr lang="en-US" dirty="0"/>
                        <a:t>X1</a:t>
                      </a:r>
                    </a:p>
                  </a:txBody>
                  <a:tcPr anchor="ctr">
                    <a:solidFill>
                      <a:schemeClr val="accent4">
                        <a:lumMod val="40000"/>
                        <a:lumOff val="60000"/>
                      </a:schemeClr>
                    </a:solidFill>
                  </a:tcPr>
                </a:tc>
                <a:tc>
                  <a:txBody>
                    <a:bodyPr/>
                    <a:lstStyle/>
                    <a:p>
                      <a:pPr lvl="0" algn="ctr">
                        <a:buNone/>
                      </a:pPr>
                      <a:r>
                        <a:rPr lang="en-US" dirty="0"/>
                        <a:t>X2</a:t>
                      </a:r>
                    </a:p>
                  </a:txBody>
                  <a:tcPr anchor="ctr">
                    <a:solidFill>
                      <a:schemeClr val="accent4">
                        <a:lumMod val="40000"/>
                        <a:lumOff val="60000"/>
                      </a:schemeClr>
                    </a:solidFill>
                  </a:tcPr>
                </a:tc>
                <a:tc>
                  <a:txBody>
                    <a:bodyPr/>
                    <a:lstStyle/>
                    <a:p>
                      <a:pPr lvl="0" algn="ctr">
                        <a:buNone/>
                      </a:pPr>
                      <a:r>
                        <a:rPr lang="en-US" dirty="0"/>
                        <a:t>S1</a:t>
                      </a:r>
                    </a:p>
                  </a:txBody>
                  <a:tcPr anchor="ctr">
                    <a:solidFill>
                      <a:schemeClr val="accent4">
                        <a:lumMod val="40000"/>
                        <a:lumOff val="60000"/>
                      </a:schemeClr>
                    </a:solidFill>
                  </a:tcPr>
                </a:tc>
                <a:tc>
                  <a:txBody>
                    <a:bodyPr/>
                    <a:lstStyle/>
                    <a:p>
                      <a:pPr lvl="0" algn="ctr">
                        <a:buNone/>
                      </a:pPr>
                      <a:r>
                        <a:rPr lang="en-US" dirty="0"/>
                        <a:t>S2</a:t>
                      </a:r>
                    </a:p>
                  </a:txBody>
                  <a:tcPr anchor="ctr">
                    <a:solidFill>
                      <a:schemeClr val="accent4">
                        <a:lumMod val="40000"/>
                        <a:lumOff val="60000"/>
                      </a:schemeClr>
                    </a:solidFill>
                  </a:tcPr>
                </a:tc>
                <a:tc>
                  <a:txBody>
                    <a:bodyPr/>
                    <a:lstStyle/>
                    <a:p>
                      <a:pPr lvl="0" algn="ctr">
                        <a:buNone/>
                      </a:pPr>
                      <a:r>
                        <a:rPr lang="en-US" dirty="0"/>
                        <a:t>S3</a:t>
                      </a:r>
                    </a:p>
                  </a:txBody>
                  <a:tcPr anchor="ctr">
                    <a:solidFill>
                      <a:schemeClr val="accent4">
                        <a:lumMod val="40000"/>
                        <a:lumOff val="60000"/>
                      </a:schemeClr>
                    </a:solidFill>
                  </a:tcPr>
                </a:tc>
                <a:tc>
                  <a:txBody>
                    <a:bodyPr/>
                    <a:lstStyle/>
                    <a:p>
                      <a:pPr lvl="0" algn="ctr">
                        <a:buNone/>
                      </a:pPr>
                      <a:r>
                        <a:rPr lang="en-US" dirty="0"/>
                        <a:t>CJ</a:t>
                      </a:r>
                    </a:p>
                  </a:txBody>
                  <a:tcPr anchor="ctr">
                    <a:solidFill>
                      <a:schemeClr val="accent4">
                        <a:lumMod val="40000"/>
                        <a:lumOff val="60000"/>
                      </a:schemeClr>
                    </a:solidFill>
                  </a:tcPr>
                </a:tc>
                <a:extLst>
                  <a:ext uri="{0D108BD9-81ED-4DB2-BD59-A6C34878D82A}">
                    <a16:rowId xmlns:a16="http://schemas.microsoft.com/office/drawing/2014/main" val="1515328201"/>
                  </a:ext>
                </a:extLst>
              </a:tr>
              <a:tr h="370839">
                <a:tc>
                  <a:txBody>
                    <a:bodyPr/>
                    <a:lstStyle/>
                    <a:p>
                      <a:pPr lvl="0" algn="ctr">
                        <a:buNone/>
                      </a:pPr>
                      <a:r>
                        <a:rPr lang="en-US" dirty="0"/>
                        <a:t>S1</a:t>
                      </a:r>
                    </a:p>
                  </a:txBody>
                  <a:tcPr anchor="ctr"/>
                </a:tc>
                <a:tc>
                  <a:txBody>
                    <a:bodyPr/>
                    <a:lstStyle/>
                    <a:p>
                      <a:pPr lvl="0" algn="ctr">
                        <a:buNone/>
                      </a:pPr>
                      <a:r>
                        <a:rPr lang="en-US" dirty="0"/>
                        <a:t>0</a:t>
                      </a:r>
                    </a:p>
                  </a:txBody>
                  <a:tcPr anchor="ctr"/>
                </a:tc>
                <a:tc>
                  <a:txBody>
                    <a:bodyPr/>
                    <a:lstStyle/>
                    <a:p>
                      <a:pPr lvl="0" algn="ctr">
                        <a:buNone/>
                      </a:pPr>
                      <a:r>
                        <a:rPr lang="en-US" dirty="0"/>
                        <a:t>0</a:t>
                      </a:r>
                    </a:p>
                  </a:txBody>
                  <a:tcPr anchor="ctr"/>
                </a:tc>
                <a:tc>
                  <a:txBody>
                    <a:bodyPr/>
                    <a:lstStyle/>
                    <a:p>
                      <a:pPr lvl="0" algn="ctr">
                        <a:buNone/>
                      </a:pPr>
                      <a:r>
                        <a:rPr lang="en-US" dirty="0"/>
                        <a:t>0</a:t>
                      </a:r>
                    </a:p>
                  </a:txBody>
                  <a:tcPr anchor="ctr"/>
                </a:tc>
                <a:tc>
                  <a:txBody>
                    <a:bodyPr/>
                    <a:lstStyle/>
                    <a:p>
                      <a:pPr lvl="0" algn="ctr">
                        <a:buNone/>
                      </a:pPr>
                      <a:r>
                        <a:rPr lang="en-US" dirty="0"/>
                        <a:t>1</a:t>
                      </a:r>
                    </a:p>
                  </a:txBody>
                  <a:tcPr anchor="ctr"/>
                </a:tc>
                <a:tc>
                  <a:txBody>
                    <a:bodyPr/>
                    <a:lstStyle/>
                    <a:p>
                      <a:pPr lvl="0" algn="ctr">
                        <a:buNone/>
                      </a:pPr>
                      <a:r>
                        <a:rPr lang="en-US" dirty="0"/>
                        <a:t>0</a:t>
                      </a:r>
                    </a:p>
                  </a:txBody>
                  <a:tcPr anchor="ctr"/>
                </a:tc>
                <a:tc>
                  <a:txBody>
                    <a:bodyPr/>
                    <a:lstStyle/>
                    <a:p>
                      <a:pPr lvl="0" algn="ctr">
                        <a:buNone/>
                      </a:pPr>
                      <a:r>
                        <a:rPr lang="en-US" dirty="0"/>
                        <a:t>-2</a:t>
                      </a:r>
                    </a:p>
                  </a:txBody>
                  <a:tcPr anchor="ctr"/>
                </a:tc>
                <a:tc>
                  <a:txBody>
                    <a:bodyPr/>
                    <a:lstStyle/>
                    <a:p>
                      <a:pPr lvl="0" algn="ctr">
                        <a:buNone/>
                      </a:pPr>
                      <a:r>
                        <a:rPr lang="en-US" dirty="0"/>
                        <a:t>1000</a:t>
                      </a:r>
                    </a:p>
                  </a:txBody>
                  <a:tcPr anchor="ctr"/>
                </a:tc>
                <a:extLst>
                  <a:ext uri="{0D108BD9-81ED-4DB2-BD59-A6C34878D82A}">
                    <a16:rowId xmlns:a16="http://schemas.microsoft.com/office/drawing/2014/main" val="2868014671"/>
                  </a:ext>
                </a:extLst>
              </a:tr>
              <a:tr h="370839">
                <a:tc>
                  <a:txBody>
                    <a:bodyPr/>
                    <a:lstStyle/>
                    <a:p>
                      <a:pPr lvl="0" algn="ctr">
                        <a:buNone/>
                      </a:pPr>
                      <a:r>
                        <a:rPr lang="en-US" dirty="0"/>
                        <a:t>X2</a:t>
                      </a:r>
                    </a:p>
                  </a:txBody>
                  <a:tcPr anchor="ctr"/>
                </a:tc>
                <a:tc>
                  <a:txBody>
                    <a:bodyPr/>
                    <a:lstStyle/>
                    <a:p>
                      <a:pPr lvl="0" algn="ctr">
                        <a:buNone/>
                      </a:pPr>
                      <a:r>
                        <a:rPr lang="en-US" dirty="0"/>
                        <a:t>1</a:t>
                      </a:r>
                    </a:p>
                  </a:txBody>
                  <a:tcPr anchor="ctr"/>
                </a:tc>
                <a:tc>
                  <a:txBody>
                    <a:bodyPr/>
                    <a:lstStyle/>
                    <a:p>
                      <a:pPr lvl="0" algn="ctr">
                        <a:buNone/>
                      </a:pPr>
                      <a:r>
                        <a:rPr lang="en-US" dirty="0"/>
                        <a:t>0</a:t>
                      </a:r>
                    </a:p>
                  </a:txBody>
                  <a:tcPr anchor="ctr"/>
                </a:tc>
                <a:tc>
                  <a:txBody>
                    <a:bodyPr/>
                    <a:lstStyle/>
                    <a:p>
                      <a:pPr lvl="0" algn="ctr">
                        <a:buNone/>
                      </a:pPr>
                      <a:r>
                        <a:rPr lang="en-US" dirty="0"/>
                        <a:t>1</a:t>
                      </a:r>
                    </a:p>
                  </a:txBody>
                  <a:tcPr anchor="ctr"/>
                </a:tc>
                <a:tc>
                  <a:txBody>
                    <a:bodyPr/>
                    <a:lstStyle/>
                    <a:p>
                      <a:pPr lvl="0" algn="ctr">
                        <a:buNone/>
                      </a:pPr>
                      <a:r>
                        <a:rPr lang="en-US" dirty="0"/>
                        <a:t>0</a:t>
                      </a:r>
                    </a:p>
                  </a:txBody>
                  <a:tcPr anchor="ctr"/>
                </a:tc>
                <a:tc>
                  <a:txBody>
                    <a:bodyPr/>
                    <a:lstStyle/>
                    <a:p>
                      <a:pPr lvl="0" algn="ctr">
                        <a:buNone/>
                      </a:pPr>
                      <a:r>
                        <a:rPr lang="en-US" dirty="0"/>
                        <a:t>2/75</a:t>
                      </a:r>
                    </a:p>
                  </a:txBody>
                  <a:tcPr anchor="ctr"/>
                </a:tc>
                <a:tc>
                  <a:txBody>
                    <a:bodyPr/>
                    <a:lstStyle/>
                    <a:p>
                      <a:pPr lvl="0" algn="ctr">
                        <a:buNone/>
                      </a:pPr>
                      <a:r>
                        <a:rPr lang="en-US" dirty="0"/>
                        <a:t>-1/50</a:t>
                      </a:r>
                    </a:p>
                  </a:txBody>
                  <a:tcPr anchor="ctr"/>
                </a:tc>
                <a:tc>
                  <a:txBody>
                    <a:bodyPr/>
                    <a:lstStyle/>
                    <a:p>
                      <a:pPr lvl="0" algn="ctr">
                        <a:buNone/>
                      </a:pPr>
                      <a:r>
                        <a:rPr lang="en-US" dirty="0"/>
                        <a:t>40/3</a:t>
                      </a:r>
                    </a:p>
                  </a:txBody>
                  <a:tcPr anchor="ctr"/>
                </a:tc>
                <a:extLst>
                  <a:ext uri="{0D108BD9-81ED-4DB2-BD59-A6C34878D82A}">
                    <a16:rowId xmlns:a16="http://schemas.microsoft.com/office/drawing/2014/main" val="99866210"/>
                  </a:ext>
                </a:extLst>
              </a:tr>
              <a:tr h="370839">
                <a:tc>
                  <a:txBody>
                    <a:bodyPr/>
                    <a:lstStyle/>
                    <a:p>
                      <a:pPr lvl="0" algn="ctr">
                        <a:buNone/>
                      </a:pPr>
                      <a:r>
                        <a:rPr lang="en-US" dirty="0"/>
                        <a:t>X1</a:t>
                      </a:r>
                    </a:p>
                  </a:txBody>
                  <a:tcPr anchor="ctr"/>
                </a:tc>
                <a:tc>
                  <a:txBody>
                    <a:bodyPr/>
                    <a:lstStyle/>
                    <a:p>
                      <a:pPr lvl="0" algn="ctr">
                        <a:buNone/>
                      </a:pPr>
                      <a:r>
                        <a:rPr lang="en-US" dirty="0"/>
                        <a:t>1</a:t>
                      </a:r>
                    </a:p>
                  </a:txBody>
                  <a:tcPr anchor="ctr"/>
                </a:tc>
                <a:tc>
                  <a:txBody>
                    <a:bodyPr/>
                    <a:lstStyle/>
                    <a:p>
                      <a:pPr lvl="0" algn="ctr">
                        <a:buNone/>
                      </a:pPr>
                      <a:r>
                        <a:rPr lang="en-US" dirty="0"/>
                        <a:t>1</a:t>
                      </a:r>
                    </a:p>
                  </a:txBody>
                  <a:tcPr anchor="ctr"/>
                </a:tc>
                <a:tc>
                  <a:txBody>
                    <a:bodyPr/>
                    <a:lstStyle/>
                    <a:p>
                      <a:pPr lvl="0" algn="ctr">
                        <a:buNone/>
                      </a:pPr>
                      <a:r>
                        <a:rPr lang="en-US" dirty="0"/>
                        <a:t>0</a:t>
                      </a:r>
                    </a:p>
                  </a:txBody>
                  <a:tcPr anchor="ctr"/>
                </a:tc>
                <a:tc>
                  <a:txBody>
                    <a:bodyPr/>
                    <a:lstStyle/>
                    <a:p>
                      <a:pPr lvl="0" algn="ctr">
                        <a:buNone/>
                      </a:pPr>
                      <a:r>
                        <a:rPr lang="en-US" dirty="0"/>
                        <a:t>0</a:t>
                      </a:r>
                    </a:p>
                  </a:txBody>
                  <a:tcPr anchor="ctr"/>
                </a:tc>
                <a:tc>
                  <a:txBody>
                    <a:bodyPr/>
                    <a:lstStyle/>
                    <a:p>
                      <a:pPr lvl="0" algn="ctr">
                        <a:buNone/>
                      </a:pPr>
                      <a:r>
                        <a:rPr lang="en-US" dirty="0"/>
                        <a:t>-1/75</a:t>
                      </a:r>
                    </a:p>
                  </a:txBody>
                  <a:tcPr anchor="ctr"/>
                </a:tc>
                <a:tc>
                  <a:txBody>
                    <a:bodyPr/>
                    <a:lstStyle/>
                    <a:p>
                      <a:pPr lvl="0" algn="ctr">
                        <a:buNone/>
                      </a:pPr>
                      <a:r>
                        <a:rPr lang="en-US" dirty="0"/>
                        <a:t>4/300</a:t>
                      </a:r>
                    </a:p>
                  </a:txBody>
                  <a:tcPr anchor="ctr"/>
                </a:tc>
                <a:tc>
                  <a:txBody>
                    <a:bodyPr/>
                    <a:lstStyle/>
                    <a:p>
                      <a:pPr lvl="0" algn="ctr">
                        <a:buNone/>
                      </a:pPr>
                      <a:r>
                        <a:rPr lang="en-US" dirty="0"/>
                        <a:t>40/3</a:t>
                      </a:r>
                    </a:p>
                  </a:txBody>
                  <a:tcPr anchor="ctr"/>
                </a:tc>
                <a:extLst>
                  <a:ext uri="{0D108BD9-81ED-4DB2-BD59-A6C34878D82A}">
                    <a16:rowId xmlns:a16="http://schemas.microsoft.com/office/drawing/2014/main" val="1125724229"/>
                  </a:ext>
                </a:extLst>
              </a:tr>
              <a:tr h="381000">
                <a:tc>
                  <a:txBody>
                    <a:bodyPr/>
                    <a:lstStyle/>
                    <a:p>
                      <a:pPr lvl="0" algn="ctr">
                        <a:lnSpc>
                          <a:spcPct val="100000"/>
                        </a:lnSpc>
                        <a:spcBef>
                          <a:spcPts val="0"/>
                        </a:spcBef>
                        <a:spcAft>
                          <a:spcPts val="0"/>
                        </a:spcAft>
                        <a:buNone/>
                      </a:pPr>
                      <a:endParaRPr lang="en-US" sz="1800" b="0" i="0" u="none" strike="noStrike" noProof="0" dirty="0">
                        <a:latin typeface="Calibri"/>
                      </a:endParaRPr>
                    </a:p>
                  </a:txBody>
                  <a:tcPr anchor="ctr"/>
                </a:tc>
                <a:tc>
                  <a:txBody>
                    <a:bodyPr/>
                    <a:lstStyle/>
                    <a:p>
                      <a:pPr lvl="0" algn="ctr">
                        <a:buNone/>
                      </a:pP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1582890516"/>
                  </a:ext>
                </a:extLst>
              </a:tr>
            </a:tbl>
          </a:graphicData>
        </a:graphic>
      </p:graphicFrame>
      <p:graphicFrame>
        <p:nvGraphicFramePr>
          <p:cNvPr id="12" name="Table 12">
            <a:extLst>
              <a:ext uri="{FF2B5EF4-FFF2-40B4-BE49-F238E27FC236}">
                <a16:creationId xmlns:a16="http://schemas.microsoft.com/office/drawing/2014/main" id="{A0535FE6-36C1-C344-896D-12337733DF34}"/>
              </a:ext>
            </a:extLst>
          </p:cNvPr>
          <p:cNvGraphicFramePr>
            <a:graphicFrameLocks noGrp="1"/>
          </p:cNvGraphicFramePr>
          <p:nvPr>
            <p:extLst>
              <p:ext uri="{D42A27DB-BD31-4B8C-83A1-F6EECF244321}">
                <p14:modId xmlns:p14="http://schemas.microsoft.com/office/powerpoint/2010/main" val="3315554737"/>
              </p:ext>
            </p:extLst>
          </p:nvPr>
        </p:nvGraphicFramePr>
        <p:xfrm>
          <a:off x="844099" y="3782666"/>
          <a:ext cx="5071416" cy="1630680"/>
        </p:xfrm>
        <a:graphic>
          <a:graphicData uri="http://schemas.openxmlformats.org/drawingml/2006/table">
            <a:tbl>
              <a:tblPr firstRow="1" bandRow="1">
                <a:tableStyleId>{5C22544A-7EE6-4342-B048-85BDC9FD1C3A}</a:tableStyleId>
              </a:tblPr>
              <a:tblGrid>
                <a:gridCol w="724488">
                  <a:extLst>
                    <a:ext uri="{9D8B030D-6E8A-4147-A177-3AD203B41FA5}">
                      <a16:colId xmlns:a16="http://schemas.microsoft.com/office/drawing/2014/main" val="426313845"/>
                    </a:ext>
                  </a:extLst>
                </a:gridCol>
                <a:gridCol w="724488">
                  <a:extLst>
                    <a:ext uri="{9D8B030D-6E8A-4147-A177-3AD203B41FA5}">
                      <a16:colId xmlns:a16="http://schemas.microsoft.com/office/drawing/2014/main" val="322751667"/>
                    </a:ext>
                  </a:extLst>
                </a:gridCol>
                <a:gridCol w="724488">
                  <a:extLst>
                    <a:ext uri="{9D8B030D-6E8A-4147-A177-3AD203B41FA5}">
                      <a16:colId xmlns:a16="http://schemas.microsoft.com/office/drawing/2014/main" val="2533719876"/>
                    </a:ext>
                  </a:extLst>
                </a:gridCol>
                <a:gridCol w="724488">
                  <a:extLst>
                    <a:ext uri="{9D8B030D-6E8A-4147-A177-3AD203B41FA5}">
                      <a16:colId xmlns:a16="http://schemas.microsoft.com/office/drawing/2014/main" val="3689369813"/>
                    </a:ext>
                  </a:extLst>
                </a:gridCol>
                <a:gridCol w="724488">
                  <a:extLst>
                    <a:ext uri="{9D8B030D-6E8A-4147-A177-3AD203B41FA5}">
                      <a16:colId xmlns:a16="http://schemas.microsoft.com/office/drawing/2014/main" val="3258640038"/>
                    </a:ext>
                  </a:extLst>
                </a:gridCol>
                <a:gridCol w="724488">
                  <a:extLst>
                    <a:ext uri="{9D8B030D-6E8A-4147-A177-3AD203B41FA5}">
                      <a16:colId xmlns:a16="http://schemas.microsoft.com/office/drawing/2014/main" val="4067673105"/>
                    </a:ext>
                  </a:extLst>
                </a:gridCol>
                <a:gridCol w="724488">
                  <a:extLst>
                    <a:ext uri="{9D8B030D-6E8A-4147-A177-3AD203B41FA5}">
                      <a16:colId xmlns:a16="http://schemas.microsoft.com/office/drawing/2014/main" val="2095757249"/>
                    </a:ext>
                  </a:extLst>
                </a:gridCol>
              </a:tblGrid>
              <a:tr h="370840">
                <a:tc>
                  <a:txBody>
                    <a:bodyPr/>
                    <a:lstStyle/>
                    <a:p>
                      <a:endParaRPr lang="en-US" sz="1400" dirty="0"/>
                    </a:p>
                  </a:txBody>
                  <a:tcPr/>
                </a:tc>
                <a:tc>
                  <a:txBody>
                    <a:bodyPr/>
                    <a:lstStyle/>
                    <a:p>
                      <a:r>
                        <a:rPr lang="en-US" sz="1400" dirty="0"/>
                        <a:t>X1</a:t>
                      </a:r>
                    </a:p>
                  </a:txBody>
                  <a:tcPr/>
                </a:tc>
                <a:tc>
                  <a:txBody>
                    <a:bodyPr/>
                    <a:lstStyle/>
                    <a:p>
                      <a:r>
                        <a:rPr lang="en-US" sz="1400" dirty="0"/>
                        <a:t>X2</a:t>
                      </a:r>
                    </a:p>
                  </a:txBody>
                  <a:tcPr/>
                </a:tc>
                <a:tc>
                  <a:txBody>
                    <a:bodyPr/>
                    <a:lstStyle/>
                    <a:p>
                      <a:r>
                        <a:rPr lang="en-US" sz="1400" dirty="0"/>
                        <a:t>S1</a:t>
                      </a:r>
                    </a:p>
                  </a:txBody>
                  <a:tcPr/>
                </a:tc>
                <a:tc>
                  <a:txBody>
                    <a:bodyPr/>
                    <a:lstStyle/>
                    <a:p>
                      <a:r>
                        <a:rPr lang="en-US" sz="1400" dirty="0"/>
                        <a:t>S2</a:t>
                      </a:r>
                    </a:p>
                  </a:txBody>
                  <a:tcPr/>
                </a:tc>
                <a:tc>
                  <a:txBody>
                    <a:bodyPr/>
                    <a:lstStyle/>
                    <a:p>
                      <a:r>
                        <a:rPr lang="en-US" sz="1400" dirty="0"/>
                        <a:t>S3</a:t>
                      </a:r>
                    </a:p>
                  </a:txBody>
                  <a:tcPr/>
                </a:tc>
                <a:tc>
                  <a:txBody>
                    <a:bodyPr/>
                    <a:lstStyle/>
                    <a:p>
                      <a:r>
                        <a:rPr lang="en-US" sz="1400" dirty="0"/>
                        <a:t>CJ</a:t>
                      </a:r>
                    </a:p>
                  </a:txBody>
                  <a:tcPr/>
                </a:tc>
                <a:extLst>
                  <a:ext uri="{0D108BD9-81ED-4DB2-BD59-A6C34878D82A}">
                    <a16:rowId xmlns:a16="http://schemas.microsoft.com/office/drawing/2014/main" val="2490044144"/>
                  </a:ext>
                </a:extLst>
              </a:tr>
              <a:tr h="370840">
                <a:tc>
                  <a:txBody>
                    <a:bodyPr/>
                    <a:lstStyle/>
                    <a:p>
                      <a:r>
                        <a:rPr lang="en-US" sz="1400" dirty="0"/>
                        <a:t>Old V.</a:t>
                      </a:r>
                    </a:p>
                  </a:txBody>
                  <a:tcPr/>
                </a:tc>
                <a:tc>
                  <a:txBody>
                    <a:bodyPr/>
                    <a:lstStyle/>
                    <a:p>
                      <a:r>
                        <a:rPr lang="en-US" sz="1400" dirty="0"/>
                        <a:t>1</a:t>
                      </a:r>
                    </a:p>
                  </a:txBody>
                  <a:tcPr/>
                </a:tc>
                <a:tc>
                  <a:txBody>
                    <a:bodyPr/>
                    <a:lstStyle/>
                    <a:p>
                      <a:r>
                        <a:rPr lang="en-US" sz="1400" dirty="0"/>
                        <a:t>1/2</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1/100</a:t>
                      </a:r>
                    </a:p>
                  </a:txBody>
                  <a:tcPr/>
                </a:tc>
                <a:tc>
                  <a:txBody>
                    <a:bodyPr/>
                    <a:lstStyle/>
                    <a:p>
                      <a:r>
                        <a:rPr lang="en-US" sz="1400" dirty="0"/>
                        <a:t>40</a:t>
                      </a:r>
                    </a:p>
                  </a:txBody>
                  <a:tcPr/>
                </a:tc>
                <a:extLst>
                  <a:ext uri="{0D108BD9-81ED-4DB2-BD59-A6C34878D82A}">
                    <a16:rowId xmlns:a16="http://schemas.microsoft.com/office/drawing/2014/main" val="1692502663"/>
                  </a:ext>
                </a:extLst>
              </a:tr>
              <a:tr h="370840">
                <a:tc>
                  <a:txBody>
                    <a:bodyPr/>
                    <a:lstStyle/>
                    <a:p>
                      <a:r>
                        <a:rPr lang="en-US" sz="1400" dirty="0"/>
                        <a:t>New W.</a:t>
                      </a:r>
                    </a:p>
                  </a:txBody>
                  <a:tcPr/>
                </a:tc>
                <a:tc>
                  <a:txBody>
                    <a:bodyPr/>
                    <a:lstStyle/>
                    <a:p>
                      <a:r>
                        <a:rPr lang="en-US" sz="1400" dirty="0"/>
                        <a:t>0</a:t>
                      </a:r>
                    </a:p>
                  </a:txBody>
                  <a:tcPr/>
                </a:tc>
                <a:tc>
                  <a:txBody>
                    <a:bodyPr/>
                    <a:lstStyle/>
                    <a:p>
                      <a:r>
                        <a:rPr lang="en-US" sz="1400" dirty="0"/>
                        <a:t>1/2</a:t>
                      </a:r>
                    </a:p>
                  </a:txBody>
                  <a:tcPr/>
                </a:tc>
                <a:tc>
                  <a:txBody>
                    <a:bodyPr/>
                    <a:lstStyle/>
                    <a:p>
                      <a:r>
                        <a:rPr lang="en-US" sz="1400" dirty="0"/>
                        <a:t>0</a:t>
                      </a:r>
                    </a:p>
                  </a:txBody>
                  <a:tcPr/>
                </a:tc>
                <a:tc>
                  <a:txBody>
                    <a:bodyPr/>
                    <a:lstStyle/>
                    <a:p>
                      <a:r>
                        <a:rPr lang="en-US" sz="1400" dirty="0"/>
                        <a:t>1/75</a:t>
                      </a:r>
                    </a:p>
                  </a:txBody>
                  <a:tcPr/>
                </a:tc>
                <a:tc>
                  <a:txBody>
                    <a:bodyPr/>
                    <a:lstStyle/>
                    <a:p>
                      <a:r>
                        <a:rPr lang="en-US" sz="1400" dirty="0"/>
                        <a:t>-1/300</a:t>
                      </a:r>
                    </a:p>
                  </a:txBody>
                  <a:tcPr/>
                </a:tc>
                <a:tc>
                  <a:txBody>
                    <a:bodyPr/>
                    <a:lstStyle/>
                    <a:p>
                      <a:r>
                        <a:rPr lang="en-US" sz="1400" dirty="0"/>
                        <a:t>80/3</a:t>
                      </a:r>
                    </a:p>
                  </a:txBody>
                  <a:tcPr/>
                </a:tc>
                <a:extLst>
                  <a:ext uri="{0D108BD9-81ED-4DB2-BD59-A6C34878D82A}">
                    <a16:rowId xmlns:a16="http://schemas.microsoft.com/office/drawing/2014/main" val="3192079393"/>
                  </a:ext>
                </a:extLst>
              </a:tr>
              <a:tr h="370840">
                <a:tc>
                  <a:txBody>
                    <a:bodyPr/>
                    <a:lstStyle/>
                    <a:p>
                      <a:endParaRPr lang="en-US" sz="1400" dirty="0"/>
                    </a:p>
                  </a:txBody>
                  <a:tcPr/>
                </a:tc>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-1/75</a:t>
                      </a:r>
                    </a:p>
                  </a:txBody>
                  <a:tcPr/>
                </a:tc>
                <a:tc>
                  <a:txBody>
                    <a:bodyPr/>
                    <a:lstStyle/>
                    <a:p>
                      <a:r>
                        <a:rPr lang="en-US" sz="1400" dirty="0"/>
                        <a:t>4/300</a:t>
                      </a:r>
                    </a:p>
                  </a:txBody>
                  <a:tcPr/>
                </a:tc>
                <a:tc>
                  <a:txBody>
                    <a:bodyPr/>
                    <a:lstStyle/>
                    <a:p>
                      <a:r>
                        <a:rPr lang="en-US" sz="1400" dirty="0"/>
                        <a:t>40/3</a:t>
                      </a:r>
                    </a:p>
                  </a:txBody>
                  <a:tcPr/>
                </a:tc>
                <a:extLst>
                  <a:ext uri="{0D108BD9-81ED-4DB2-BD59-A6C34878D82A}">
                    <a16:rowId xmlns:a16="http://schemas.microsoft.com/office/drawing/2014/main" val="3169261110"/>
                  </a:ext>
                </a:extLst>
              </a:tr>
            </a:tbl>
          </a:graphicData>
        </a:graphic>
      </p:graphicFrame>
      <p:graphicFrame>
        <p:nvGraphicFramePr>
          <p:cNvPr id="14" name="Table 12">
            <a:extLst>
              <a:ext uri="{FF2B5EF4-FFF2-40B4-BE49-F238E27FC236}">
                <a16:creationId xmlns:a16="http://schemas.microsoft.com/office/drawing/2014/main" id="{45A7B552-126D-7DCD-889E-EDFF342FE7FA}"/>
              </a:ext>
            </a:extLst>
          </p:cNvPr>
          <p:cNvGraphicFramePr>
            <a:graphicFrameLocks noGrp="1"/>
          </p:cNvGraphicFramePr>
          <p:nvPr>
            <p:extLst>
              <p:ext uri="{D42A27DB-BD31-4B8C-83A1-F6EECF244321}">
                <p14:modId xmlns:p14="http://schemas.microsoft.com/office/powerpoint/2010/main" val="233450454"/>
              </p:ext>
            </p:extLst>
          </p:nvPr>
        </p:nvGraphicFramePr>
        <p:xfrm>
          <a:off x="6280354" y="3736258"/>
          <a:ext cx="5096000" cy="1510748"/>
        </p:xfrm>
        <a:graphic>
          <a:graphicData uri="http://schemas.openxmlformats.org/drawingml/2006/table">
            <a:tbl>
              <a:tblPr firstRow="1" bandRow="1">
                <a:tableStyleId>{5C22544A-7EE6-4342-B048-85BDC9FD1C3A}</a:tableStyleId>
              </a:tblPr>
              <a:tblGrid>
                <a:gridCol w="728000">
                  <a:extLst>
                    <a:ext uri="{9D8B030D-6E8A-4147-A177-3AD203B41FA5}">
                      <a16:colId xmlns:a16="http://schemas.microsoft.com/office/drawing/2014/main" val="426313845"/>
                    </a:ext>
                  </a:extLst>
                </a:gridCol>
                <a:gridCol w="728000">
                  <a:extLst>
                    <a:ext uri="{9D8B030D-6E8A-4147-A177-3AD203B41FA5}">
                      <a16:colId xmlns:a16="http://schemas.microsoft.com/office/drawing/2014/main" val="322751667"/>
                    </a:ext>
                  </a:extLst>
                </a:gridCol>
                <a:gridCol w="728000">
                  <a:extLst>
                    <a:ext uri="{9D8B030D-6E8A-4147-A177-3AD203B41FA5}">
                      <a16:colId xmlns:a16="http://schemas.microsoft.com/office/drawing/2014/main" val="2533719876"/>
                    </a:ext>
                  </a:extLst>
                </a:gridCol>
                <a:gridCol w="728000">
                  <a:extLst>
                    <a:ext uri="{9D8B030D-6E8A-4147-A177-3AD203B41FA5}">
                      <a16:colId xmlns:a16="http://schemas.microsoft.com/office/drawing/2014/main" val="3689369813"/>
                    </a:ext>
                  </a:extLst>
                </a:gridCol>
                <a:gridCol w="728000">
                  <a:extLst>
                    <a:ext uri="{9D8B030D-6E8A-4147-A177-3AD203B41FA5}">
                      <a16:colId xmlns:a16="http://schemas.microsoft.com/office/drawing/2014/main" val="3258640038"/>
                    </a:ext>
                  </a:extLst>
                </a:gridCol>
                <a:gridCol w="728000">
                  <a:extLst>
                    <a:ext uri="{9D8B030D-6E8A-4147-A177-3AD203B41FA5}">
                      <a16:colId xmlns:a16="http://schemas.microsoft.com/office/drawing/2014/main" val="4067673105"/>
                    </a:ext>
                  </a:extLst>
                </a:gridCol>
                <a:gridCol w="728000">
                  <a:extLst>
                    <a:ext uri="{9D8B030D-6E8A-4147-A177-3AD203B41FA5}">
                      <a16:colId xmlns:a16="http://schemas.microsoft.com/office/drawing/2014/main" val="2095757249"/>
                    </a:ext>
                  </a:extLst>
                </a:gridCol>
              </a:tblGrid>
              <a:tr h="377687">
                <a:tc>
                  <a:txBody>
                    <a:bodyPr/>
                    <a:lstStyle/>
                    <a:p>
                      <a:endParaRPr lang="en-US" sz="1400" dirty="0"/>
                    </a:p>
                  </a:txBody>
                  <a:tcPr/>
                </a:tc>
                <a:tc>
                  <a:txBody>
                    <a:bodyPr/>
                    <a:lstStyle/>
                    <a:p>
                      <a:r>
                        <a:rPr lang="en-US" sz="1400" dirty="0"/>
                        <a:t>X1</a:t>
                      </a:r>
                    </a:p>
                  </a:txBody>
                  <a:tcPr/>
                </a:tc>
                <a:tc>
                  <a:txBody>
                    <a:bodyPr/>
                    <a:lstStyle/>
                    <a:p>
                      <a:r>
                        <a:rPr lang="en-US" sz="1400" dirty="0"/>
                        <a:t>X2</a:t>
                      </a:r>
                    </a:p>
                  </a:txBody>
                  <a:tcPr/>
                </a:tc>
                <a:tc>
                  <a:txBody>
                    <a:bodyPr/>
                    <a:lstStyle/>
                    <a:p>
                      <a:r>
                        <a:rPr lang="en-US" sz="1400" dirty="0"/>
                        <a:t>S1</a:t>
                      </a:r>
                    </a:p>
                  </a:txBody>
                  <a:tcPr/>
                </a:tc>
                <a:tc>
                  <a:txBody>
                    <a:bodyPr/>
                    <a:lstStyle/>
                    <a:p>
                      <a:r>
                        <a:rPr lang="en-US" sz="1400" dirty="0"/>
                        <a:t>S2</a:t>
                      </a:r>
                    </a:p>
                  </a:txBody>
                  <a:tcPr/>
                </a:tc>
                <a:tc>
                  <a:txBody>
                    <a:bodyPr/>
                    <a:lstStyle/>
                    <a:p>
                      <a:r>
                        <a:rPr lang="en-US" sz="1400" dirty="0"/>
                        <a:t>S3</a:t>
                      </a:r>
                    </a:p>
                  </a:txBody>
                  <a:tcPr/>
                </a:tc>
                <a:tc>
                  <a:txBody>
                    <a:bodyPr/>
                    <a:lstStyle/>
                    <a:p>
                      <a:r>
                        <a:rPr lang="en-US" sz="1400" dirty="0"/>
                        <a:t>CJ</a:t>
                      </a:r>
                    </a:p>
                  </a:txBody>
                  <a:tcPr/>
                </a:tc>
                <a:extLst>
                  <a:ext uri="{0D108BD9-81ED-4DB2-BD59-A6C34878D82A}">
                    <a16:rowId xmlns:a16="http://schemas.microsoft.com/office/drawing/2014/main" val="2490044144"/>
                  </a:ext>
                </a:extLst>
              </a:tr>
              <a:tr h="377687">
                <a:tc>
                  <a:txBody>
                    <a:bodyPr/>
                    <a:lstStyle/>
                    <a:p>
                      <a:r>
                        <a:rPr lang="en-US" sz="1400" dirty="0"/>
                        <a:t>Old V.</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1000</a:t>
                      </a:r>
                    </a:p>
                  </a:txBody>
                  <a:tcPr/>
                </a:tc>
                <a:extLst>
                  <a:ext uri="{0D108BD9-81ED-4DB2-BD59-A6C34878D82A}">
                    <a16:rowId xmlns:a16="http://schemas.microsoft.com/office/drawing/2014/main" val="1692502663"/>
                  </a:ext>
                </a:extLst>
              </a:tr>
              <a:tr h="377687">
                <a:tc>
                  <a:txBody>
                    <a:bodyPr/>
                    <a:lstStyle/>
                    <a:p>
                      <a:r>
                        <a:rPr lang="en-US" sz="1400" dirty="0"/>
                        <a:t>New V.</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3192079393"/>
                  </a:ext>
                </a:extLst>
              </a:tr>
              <a:tr h="377687">
                <a:tc>
                  <a:txBody>
                    <a:bodyPr/>
                    <a:lstStyle/>
                    <a:p>
                      <a:endParaRPr lang="en-US" sz="1400" dirty="0"/>
                    </a:p>
                  </a:txBody>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1000</a:t>
                      </a:r>
                    </a:p>
                  </a:txBody>
                  <a:tcPr/>
                </a:tc>
                <a:extLst>
                  <a:ext uri="{0D108BD9-81ED-4DB2-BD59-A6C34878D82A}">
                    <a16:rowId xmlns:a16="http://schemas.microsoft.com/office/drawing/2014/main" val="3169261110"/>
                  </a:ext>
                </a:extLst>
              </a:tr>
            </a:tbl>
          </a:graphicData>
        </a:graphic>
      </p:graphicFrame>
      <p:sp>
        <p:nvSpPr>
          <p:cNvPr id="15" name="TextBox 14">
            <a:extLst>
              <a:ext uri="{FF2B5EF4-FFF2-40B4-BE49-F238E27FC236}">
                <a16:creationId xmlns:a16="http://schemas.microsoft.com/office/drawing/2014/main" id="{E6BD310E-107D-1013-5CB6-1A4C7FE998EC}"/>
              </a:ext>
            </a:extLst>
          </p:cNvPr>
          <p:cNvSpPr txBox="1"/>
          <p:nvPr/>
        </p:nvSpPr>
        <p:spPr>
          <a:xfrm>
            <a:off x="1523999" y="5518355"/>
            <a:ext cx="3551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a:cs typeface="Calibri"/>
              </a:rPr>
              <a:t>Working note for X1</a:t>
            </a:r>
            <a:endParaRPr lang="en-US" dirty="0"/>
          </a:p>
        </p:txBody>
      </p:sp>
      <p:sp>
        <p:nvSpPr>
          <p:cNvPr id="16" name="TextBox 15">
            <a:extLst>
              <a:ext uri="{FF2B5EF4-FFF2-40B4-BE49-F238E27FC236}">
                <a16:creationId xmlns:a16="http://schemas.microsoft.com/office/drawing/2014/main" id="{748541DB-1E61-5F0C-BCBC-4CEB979D1408}"/>
              </a:ext>
            </a:extLst>
          </p:cNvPr>
          <p:cNvSpPr txBox="1"/>
          <p:nvPr/>
        </p:nvSpPr>
        <p:spPr>
          <a:xfrm>
            <a:off x="7134531" y="5518355"/>
            <a:ext cx="3551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a:cs typeface="Calibri"/>
              </a:rPr>
              <a:t>Working note for S1</a:t>
            </a:r>
            <a:endParaRPr lang="en-US" dirty="0"/>
          </a:p>
        </p:txBody>
      </p:sp>
    </p:spTree>
    <p:extLst>
      <p:ext uri="{BB962C8B-B14F-4D97-AF65-F5344CB8AC3E}">
        <p14:creationId xmlns:p14="http://schemas.microsoft.com/office/powerpoint/2010/main" val="140560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79133E9-6CE2-04F9-A922-20F0DA2B49F3}"/>
              </a:ext>
            </a:extLst>
          </p:cNvPr>
          <p:cNvSpPr>
            <a:spLocks noGrp="1"/>
          </p:cNvSpPr>
          <p:nvPr>
            <p:ph type="title"/>
          </p:nvPr>
        </p:nvSpPr>
        <p:spPr>
          <a:xfrm>
            <a:off x="2436875" y="630935"/>
            <a:ext cx="7315200" cy="2912366"/>
          </a:xfrm>
          <a:noFill/>
        </p:spPr>
        <p:txBody>
          <a:bodyPr vert="horz" lIns="91440" tIns="45720" rIns="91440" bIns="45720" rtlCol="0" anchor="ctr">
            <a:normAutofit/>
          </a:bodyPr>
          <a:lstStyle/>
          <a:p>
            <a:pPr algn="ctr"/>
            <a:r>
              <a:rPr lang="en-US" sz="4800" b="1" dirty="0">
                <a:solidFill>
                  <a:schemeClr val="bg1"/>
                </a:solidFill>
                <a:latin typeface="Calibri"/>
                <a:ea typeface="Calibri Light"/>
                <a:cs typeface="Calibri Light"/>
              </a:rPr>
              <a:t>SOLUTION </a:t>
            </a:r>
            <a:endParaRPr lang="en-US" sz="4800" b="1">
              <a:solidFill>
                <a:schemeClr val="bg1"/>
              </a:solidFill>
              <a:latin typeface="Calibri"/>
              <a:ea typeface="Calibri"/>
              <a:cs typeface="Calibri"/>
            </a:endParaRPr>
          </a:p>
        </p:txBody>
      </p:sp>
      <p:sp>
        <p:nvSpPr>
          <p:cNvPr id="29" name="Rectangle 2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C43C122F-CF25-B28F-ACCE-A6A34F1C2BF4}"/>
              </a:ext>
            </a:extLst>
          </p:cNvPr>
          <p:cNvSpPr>
            <a:spLocks noGrp="1"/>
          </p:cNvSpPr>
          <p:nvPr>
            <p:ph idx="1"/>
          </p:nvPr>
        </p:nvSpPr>
        <p:spPr>
          <a:xfrm>
            <a:off x="2443020" y="2792287"/>
            <a:ext cx="7315200" cy="2531540"/>
          </a:xfrm>
          <a:noFill/>
        </p:spPr>
        <p:txBody>
          <a:bodyPr vert="horz" lIns="91440" tIns="45720" rIns="91440" bIns="45720" rtlCol="0" anchor="t">
            <a:noAutofit/>
          </a:bodyPr>
          <a:lstStyle/>
          <a:p>
            <a:pPr marL="0" indent="0" algn="ctr">
              <a:buNone/>
            </a:pPr>
            <a:r>
              <a:rPr lang="en-US" sz="2400" b="1" dirty="0">
                <a:solidFill>
                  <a:schemeClr val="bg1"/>
                </a:solidFill>
                <a:ea typeface="Calibri"/>
                <a:cs typeface="Calibri"/>
              </a:rPr>
              <a:t>X1 = 40/3 </a:t>
            </a:r>
          </a:p>
          <a:p>
            <a:pPr marL="0" indent="0" algn="ctr">
              <a:buNone/>
            </a:pPr>
            <a:r>
              <a:rPr lang="en-US" sz="2400" b="1" dirty="0">
                <a:solidFill>
                  <a:schemeClr val="bg1"/>
                </a:solidFill>
                <a:ea typeface="Calibri"/>
                <a:cs typeface="Calibri"/>
              </a:rPr>
              <a:t>X2 = 40/3 </a:t>
            </a:r>
          </a:p>
          <a:p>
            <a:pPr marL="0" indent="0" algn="ctr">
              <a:buNone/>
            </a:pPr>
            <a:r>
              <a:rPr lang="en-US" sz="2400" b="1" dirty="0">
                <a:solidFill>
                  <a:schemeClr val="bg1"/>
                </a:solidFill>
                <a:ea typeface="Calibri"/>
                <a:cs typeface="Calibri"/>
              </a:rPr>
              <a:t>Maximum Z = X1 + X2</a:t>
            </a:r>
          </a:p>
          <a:p>
            <a:pPr marL="0" indent="0" algn="ctr">
              <a:buNone/>
            </a:pPr>
            <a:r>
              <a:rPr lang="en-US" sz="2400" b="1" dirty="0">
                <a:solidFill>
                  <a:schemeClr val="bg1"/>
                </a:solidFill>
                <a:ea typeface="Calibri"/>
                <a:cs typeface="Calibri"/>
              </a:rPr>
              <a:t>Z = 40/3 + 40/3 </a:t>
            </a:r>
          </a:p>
          <a:p>
            <a:pPr marL="0" indent="0" algn="ctr">
              <a:buNone/>
            </a:pPr>
            <a:r>
              <a:rPr lang="en-US" sz="2400" b="1" dirty="0">
                <a:solidFill>
                  <a:schemeClr val="bg1"/>
                </a:solidFill>
                <a:ea typeface="Calibri"/>
                <a:cs typeface="Calibri"/>
              </a:rPr>
              <a:t>Z = 80/3 </a:t>
            </a:r>
          </a:p>
          <a:p>
            <a:pPr marL="0" indent="0" algn="ctr">
              <a:buNone/>
            </a:pPr>
            <a:r>
              <a:rPr lang="en-US" sz="2400" b="1" dirty="0">
                <a:solidFill>
                  <a:schemeClr val="bg1"/>
                </a:solidFill>
                <a:ea typeface="Calibri"/>
                <a:cs typeface="Calibri"/>
              </a:rPr>
              <a:t>Z = 26</a:t>
            </a:r>
          </a:p>
          <a:p>
            <a:pPr marL="0" indent="0" algn="ctr">
              <a:buNone/>
            </a:pPr>
            <a:endParaRPr lang="en-US" sz="2400" b="1" dirty="0">
              <a:solidFill>
                <a:schemeClr val="bg1"/>
              </a:solidFill>
              <a:ea typeface="Calibri"/>
              <a:cs typeface="Calibri"/>
            </a:endParaRPr>
          </a:p>
          <a:p>
            <a:pPr marL="0" indent="0" algn="ctr">
              <a:buNone/>
            </a:pPr>
            <a:r>
              <a:rPr lang="en-US" sz="2400" b="1" dirty="0">
                <a:solidFill>
                  <a:schemeClr val="bg1"/>
                </a:solidFill>
                <a:ea typeface="Calibri"/>
                <a:cs typeface="Calibri"/>
              </a:rPr>
              <a:t>The Bakery is producing the same number of biscuits which is 13, 13.</a:t>
            </a:r>
          </a:p>
        </p:txBody>
      </p:sp>
    </p:spTree>
    <p:extLst>
      <p:ext uri="{BB962C8B-B14F-4D97-AF65-F5344CB8AC3E}">
        <p14:creationId xmlns:p14="http://schemas.microsoft.com/office/powerpoint/2010/main" val="375988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BFF22-77ED-6EAF-C61D-CD7CD8E94732}"/>
              </a:ext>
            </a:extLst>
          </p:cNvPr>
          <p:cNvSpPr>
            <a:spLocks noGrp="1"/>
          </p:cNvSpPr>
          <p:nvPr>
            <p:ph type="title"/>
          </p:nvPr>
        </p:nvSpPr>
        <p:spPr>
          <a:xfrm>
            <a:off x="1245072" y="1289765"/>
            <a:ext cx="3651101" cy="4270963"/>
          </a:xfrm>
        </p:spPr>
        <p:txBody>
          <a:bodyPr anchor="ctr">
            <a:normAutofit/>
          </a:bodyPr>
          <a:lstStyle/>
          <a:p>
            <a:pPr algn="ctr"/>
            <a:r>
              <a:rPr lang="en-US" sz="5600" b="1" dirty="0">
                <a:solidFill>
                  <a:srgbClr val="FFFFFF"/>
                </a:solidFill>
                <a:latin typeface="HGGothicE"/>
                <a:ea typeface="HGGothicE"/>
                <a:cs typeface="Calibri Light"/>
              </a:rPr>
              <a:t>Graphical Method</a:t>
            </a:r>
            <a:endParaRPr lang="en-US" sz="5600" b="1">
              <a:solidFill>
                <a:srgbClr val="FFFFFF"/>
              </a:solidFill>
              <a:latin typeface="HGGothicE"/>
              <a:ea typeface="HGGothicE"/>
              <a:cs typeface="Calibri"/>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4CE9003-D55D-87F7-52AC-A6C36B17EE99}"/>
              </a:ext>
            </a:extLst>
          </p:cNvPr>
          <p:cNvSpPr>
            <a:spLocks noGrp="1"/>
          </p:cNvSpPr>
          <p:nvPr>
            <p:ph idx="1"/>
          </p:nvPr>
        </p:nvSpPr>
        <p:spPr>
          <a:xfrm>
            <a:off x="6297233" y="518400"/>
            <a:ext cx="4771607" cy="5837949"/>
          </a:xfrm>
        </p:spPr>
        <p:txBody>
          <a:bodyPr vert="horz" lIns="91440" tIns="45720" rIns="91440" bIns="45720" rtlCol="0" anchor="ctr">
            <a:normAutofit/>
          </a:bodyPr>
          <a:lstStyle/>
          <a:p>
            <a:pPr algn="ctr"/>
            <a:endParaRPr lang="en-US" sz="2200" b="1" dirty="0">
              <a:solidFill>
                <a:srgbClr val="000000">
                  <a:alpha val="80000"/>
                </a:srgbClr>
              </a:solidFill>
              <a:ea typeface="+mn-lt"/>
              <a:cs typeface="+mn-lt"/>
            </a:endParaRPr>
          </a:p>
          <a:p>
            <a:pPr algn="ctr"/>
            <a:r>
              <a:rPr lang="en-US" sz="2200" b="1" dirty="0">
                <a:solidFill>
                  <a:schemeClr val="tx1">
                    <a:alpha val="80000"/>
                  </a:schemeClr>
                </a:solidFill>
                <a:latin typeface="Calibri"/>
                <a:ea typeface="+mn-lt"/>
                <a:cs typeface="Arial"/>
              </a:rPr>
              <a:t>The graphical method is used to optimize the two-variable linear programming. If the problem has two decision variables, a graphical method is the best method to find the optimal solution. In this method, the set of inequalities are subjected to constraints. Then the inequalities are plotted in the XY plane.</a:t>
            </a:r>
            <a:endParaRPr lang="en-US" sz="2200" b="1" dirty="0">
              <a:solidFill>
                <a:srgbClr val="000000">
                  <a:alpha val="80000"/>
                </a:srgbClr>
              </a:solidFill>
              <a:latin typeface="Calibri"/>
              <a:ea typeface="+mn-lt"/>
              <a:cs typeface="Arial"/>
            </a:endParaRPr>
          </a:p>
          <a:p>
            <a:pPr algn="ctr"/>
            <a:endParaRPr lang="en-US" sz="2200" b="1" dirty="0">
              <a:solidFill>
                <a:srgbClr val="000000">
                  <a:alpha val="80000"/>
                </a:srgbClr>
              </a:solidFill>
              <a:cs typeface="Calibri"/>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0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F22AD-14CE-FEDE-5B47-E297B5A2B597}"/>
              </a:ext>
            </a:extLst>
          </p:cNvPr>
          <p:cNvSpPr>
            <a:spLocks noGrp="1"/>
          </p:cNvSpPr>
          <p:nvPr>
            <p:ph type="title"/>
          </p:nvPr>
        </p:nvSpPr>
        <p:spPr>
          <a:xfrm>
            <a:off x="838200" y="557189"/>
            <a:ext cx="3374136" cy="5567891"/>
          </a:xfrm>
        </p:spPr>
        <p:txBody>
          <a:bodyPr vert="horz" lIns="91440" tIns="45720" rIns="91440" bIns="45720" rtlCol="0" anchor="ctr">
            <a:noAutofit/>
          </a:bodyPr>
          <a:lstStyle/>
          <a:p>
            <a:pPr algn="ctr"/>
            <a:r>
              <a:rPr lang="en-US" sz="8000" b="1" dirty="0">
                <a:latin typeface="HGGothicE"/>
                <a:ea typeface="HGGothicE"/>
                <a:cs typeface="Calibri Light"/>
              </a:rPr>
              <a:t>S</a:t>
            </a:r>
            <a:br>
              <a:rPr lang="en-US" sz="8000" b="1" dirty="0">
                <a:latin typeface="HGGothicE"/>
                <a:cs typeface="Calibri Light"/>
              </a:rPr>
            </a:br>
            <a:r>
              <a:rPr lang="en-US" sz="8000" b="1" dirty="0">
                <a:latin typeface="HGGothicE"/>
                <a:ea typeface="HGGothicE"/>
                <a:cs typeface="Calibri Light"/>
              </a:rPr>
              <a:t>T</a:t>
            </a:r>
            <a:br>
              <a:rPr lang="en-US" sz="8000" b="1" dirty="0">
                <a:latin typeface="HGGothicE"/>
                <a:cs typeface="Calibri Light"/>
              </a:rPr>
            </a:br>
            <a:r>
              <a:rPr lang="en-US" sz="8000" b="1" dirty="0">
                <a:latin typeface="HGGothicE"/>
                <a:ea typeface="HGGothicE"/>
                <a:cs typeface="Calibri Light"/>
              </a:rPr>
              <a:t>E</a:t>
            </a:r>
            <a:br>
              <a:rPr lang="en-US" sz="8000" b="1" dirty="0">
                <a:latin typeface="HGGothicE"/>
                <a:cs typeface="Calibri Light"/>
              </a:rPr>
            </a:br>
            <a:r>
              <a:rPr lang="en-US" sz="8000" b="1" dirty="0">
                <a:latin typeface="HGGothicE"/>
                <a:ea typeface="HGGothicE"/>
                <a:cs typeface="Calibri Light"/>
              </a:rPr>
              <a:t>P</a:t>
            </a:r>
            <a:br>
              <a:rPr lang="en-US" sz="8000" b="1" dirty="0">
                <a:latin typeface="HGGothicE"/>
                <a:cs typeface="Calibri Light"/>
              </a:rPr>
            </a:br>
            <a:r>
              <a:rPr lang="en-US" sz="8000" b="1" dirty="0">
                <a:latin typeface="HGGothicE"/>
                <a:ea typeface="HGGothicE"/>
                <a:cs typeface="Calibri Light"/>
              </a:rPr>
              <a:t>S</a:t>
            </a:r>
          </a:p>
        </p:txBody>
      </p:sp>
      <p:graphicFrame>
        <p:nvGraphicFramePr>
          <p:cNvPr id="5" name="Content Placeholder 2">
            <a:extLst>
              <a:ext uri="{FF2B5EF4-FFF2-40B4-BE49-F238E27FC236}">
                <a16:creationId xmlns:a16="http://schemas.microsoft.com/office/drawing/2014/main" id="{CA1BA4DE-D84F-A2E0-F0C5-1D2A7FEFB533}"/>
              </a:ext>
            </a:extLst>
          </p:cNvPr>
          <p:cNvGraphicFramePr>
            <a:graphicFrameLocks noGrp="1"/>
          </p:cNvGraphicFramePr>
          <p:nvPr>
            <p:ph idx="1"/>
            <p:extLst>
              <p:ext uri="{D42A27DB-BD31-4B8C-83A1-F6EECF244321}">
                <p14:modId xmlns:p14="http://schemas.microsoft.com/office/powerpoint/2010/main" val="385185876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02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C35EC-E3EE-255B-BEB9-4BCC244D0AB9}"/>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Calibri"/>
                <a:ea typeface="Calibri Light"/>
                <a:cs typeface="Calibri Light"/>
              </a:rPr>
              <a:t>Equations </a:t>
            </a:r>
            <a:endParaRPr lang="en-US">
              <a:solidFill>
                <a:srgbClr val="FFFFFF"/>
              </a:solidFill>
            </a:endParaRPr>
          </a:p>
        </p:txBody>
      </p:sp>
      <p:graphicFrame>
        <p:nvGraphicFramePr>
          <p:cNvPr id="26" name="Content Placeholder 2">
            <a:extLst>
              <a:ext uri="{FF2B5EF4-FFF2-40B4-BE49-F238E27FC236}">
                <a16:creationId xmlns:a16="http://schemas.microsoft.com/office/drawing/2014/main" id="{8484A0D6-726E-88C8-4B14-6A84E768688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17514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F86145D-E9E7-76FD-AC47-430C623A364D}"/>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b="1" kern="1200">
                <a:solidFill>
                  <a:schemeClr val="tx1"/>
                </a:solidFill>
                <a:latin typeface="+mj-lt"/>
                <a:ea typeface="+mj-ea"/>
                <a:cs typeface="+mj-cs"/>
              </a:rPr>
              <a:t>Finding Values </a:t>
            </a:r>
          </a:p>
        </p:txBody>
      </p:sp>
      <p:sp>
        <p:nvSpPr>
          <p:cNvPr id="3" name="Content Placeholder 2">
            <a:extLst>
              <a:ext uri="{FF2B5EF4-FFF2-40B4-BE49-F238E27FC236}">
                <a16:creationId xmlns:a16="http://schemas.microsoft.com/office/drawing/2014/main" id="{8E67C83F-C242-04ED-94F9-4E1E40B4B7E4}"/>
              </a:ext>
            </a:extLst>
          </p:cNvPr>
          <p:cNvSpPr>
            <a:spLocks noGrp="1"/>
          </p:cNvSpPr>
          <p:nvPr>
            <p:ph sz="half" idx="1"/>
          </p:nvPr>
        </p:nvSpPr>
        <p:spPr>
          <a:xfrm>
            <a:off x="1068386" y="2011363"/>
            <a:ext cx="4954750" cy="4160837"/>
          </a:xfrm>
        </p:spPr>
        <p:txBody>
          <a:bodyPr vert="horz" lIns="91440" tIns="45720" rIns="91440" bIns="45720" rtlCol="0" anchor="ctr">
            <a:normAutofit/>
          </a:bodyPr>
          <a:lstStyle/>
          <a:p>
            <a:pPr marL="217170" indent="-217170" algn="ctr" defTabSz="868680">
              <a:spcBef>
                <a:spcPts val="950"/>
              </a:spcBef>
            </a:pPr>
            <a:r>
              <a:rPr lang="en-US" sz="2660" kern="1200">
                <a:solidFill>
                  <a:schemeClr val="tx1"/>
                </a:solidFill>
                <a:latin typeface="+mn-lt"/>
                <a:ea typeface="+mn-ea"/>
                <a:cs typeface="Calibri"/>
              </a:rPr>
              <a:t>2X1 + X2 = 50</a:t>
            </a:r>
            <a:endParaRPr lang="en-US" sz="2660" kern="1200">
              <a:solidFill>
                <a:schemeClr val="tx1"/>
              </a:solidFill>
              <a:latin typeface="+mn-lt"/>
              <a:ea typeface="+mn-ea"/>
              <a:cs typeface="+mn-cs"/>
            </a:endParaRPr>
          </a:p>
          <a:p>
            <a:pPr marL="217170" indent="-217170" algn="ctr" defTabSz="868680">
              <a:spcBef>
                <a:spcPts val="950"/>
              </a:spcBef>
            </a:pPr>
            <a:endParaRPr lang="en-US" sz="2660" kern="1200">
              <a:solidFill>
                <a:schemeClr val="tx1"/>
              </a:solidFill>
              <a:latin typeface="+mn-lt"/>
              <a:ea typeface="+mn-ea"/>
              <a:cs typeface="Calibri"/>
            </a:endParaRPr>
          </a:p>
          <a:p>
            <a:pPr marL="217170" indent="-217170" algn="ctr" defTabSz="868680">
              <a:spcBef>
                <a:spcPts val="950"/>
              </a:spcBef>
            </a:pPr>
            <a:r>
              <a:rPr lang="en-US" sz="2660" kern="1200">
                <a:solidFill>
                  <a:schemeClr val="tx1"/>
                </a:solidFill>
                <a:latin typeface="+mn-lt"/>
                <a:ea typeface="+mn-ea"/>
                <a:cs typeface="Calibri"/>
              </a:rPr>
              <a:t>X1 + 2X2 = 40</a:t>
            </a:r>
          </a:p>
          <a:p>
            <a:pPr marL="217170" indent="-217170" algn="ctr" defTabSz="868680">
              <a:spcBef>
                <a:spcPts val="950"/>
              </a:spcBef>
            </a:pPr>
            <a:endParaRPr lang="en-US" sz="2660" kern="1200">
              <a:solidFill>
                <a:schemeClr val="tx1"/>
              </a:solidFill>
              <a:latin typeface="+mn-lt"/>
              <a:ea typeface="+mn-ea"/>
              <a:cs typeface="Calibri"/>
            </a:endParaRPr>
          </a:p>
          <a:p>
            <a:pPr marL="217170" indent="-217170" algn="ctr" defTabSz="868680">
              <a:spcBef>
                <a:spcPts val="950"/>
              </a:spcBef>
            </a:pPr>
            <a:r>
              <a:rPr lang="en-US" sz="2660" kern="1200">
                <a:solidFill>
                  <a:schemeClr val="tx1"/>
                </a:solidFill>
                <a:latin typeface="+mn-lt"/>
                <a:ea typeface="+mn-ea"/>
                <a:cs typeface="Calibri"/>
              </a:rPr>
              <a:t>2X1 + X2 = 40</a:t>
            </a:r>
            <a:endParaRPr lang="en-US">
              <a:ea typeface="Calibri"/>
              <a:cs typeface="Calibri"/>
            </a:endParaRPr>
          </a:p>
        </p:txBody>
      </p:sp>
      <p:sp>
        <p:nvSpPr>
          <p:cNvPr id="4" name="Content Placeholder 3">
            <a:extLst>
              <a:ext uri="{FF2B5EF4-FFF2-40B4-BE49-F238E27FC236}">
                <a16:creationId xmlns:a16="http://schemas.microsoft.com/office/drawing/2014/main" id="{FEFC7D98-A7FF-700D-9779-DAE485AB9DBA}"/>
              </a:ext>
            </a:extLst>
          </p:cNvPr>
          <p:cNvSpPr>
            <a:spLocks noGrp="1"/>
          </p:cNvSpPr>
          <p:nvPr>
            <p:ph sz="half" idx="2"/>
          </p:nvPr>
        </p:nvSpPr>
        <p:spPr>
          <a:xfrm>
            <a:off x="6168864" y="2011363"/>
            <a:ext cx="4954750" cy="4160837"/>
          </a:xfrm>
        </p:spPr>
        <p:txBody>
          <a:bodyPr vert="horz" lIns="91440" tIns="45720" rIns="91440" bIns="45720" rtlCol="0" anchor="ctr">
            <a:normAutofit/>
          </a:bodyPr>
          <a:lstStyle/>
          <a:p>
            <a:pPr marL="217170" indent="-217170" algn="ctr" defTabSz="868680">
              <a:spcBef>
                <a:spcPts val="950"/>
              </a:spcBef>
            </a:pPr>
            <a:r>
              <a:rPr lang="en-US" sz="2660" kern="1200">
                <a:solidFill>
                  <a:schemeClr val="tx1"/>
                </a:solidFill>
                <a:latin typeface="+mn-lt"/>
                <a:ea typeface="+mn-ea"/>
                <a:cs typeface="Calibri"/>
              </a:rPr>
              <a:t>X1/25 , X2/50</a:t>
            </a:r>
            <a:endParaRPr lang="en-US" sz="2660" kern="1200">
              <a:solidFill>
                <a:schemeClr val="tx1"/>
              </a:solidFill>
              <a:latin typeface="+mn-lt"/>
              <a:ea typeface="+mn-ea"/>
              <a:cs typeface="+mn-cs"/>
            </a:endParaRPr>
          </a:p>
          <a:p>
            <a:pPr marL="217170" indent="-217170" algn="ctr" defTabSz="868680">
              <a:spcBef>
                <a:spcPts val="950"/>
              </a:spcBef>
            </a:pPr>
            <a:endParaRPr lang="en-US" sz="2660" kern="1200">
              <a:solidFill>
                <a:schemeClr val="tx1"/>
              </a:solidFill>
              <a:latin typeface="+mn-lt"/>
              <a:ea typeface="+mn-ea"/>
              <a:cs typeface="Calibri"/>
            </a:endParaRPr>
          </a:p>
          <a:p>
            <a:pPr marL="217170" indent="-217170" algn="ctr" defTabSz="868680">
              <a:spcBef>
                <a:spcPts val="950"/>
              </a:spcBef>
            </a:pPr>
            <a:r>
              <a:rPr lang="en-US" sz="2660" kern="1200">
                <a:solidFill>
                  <a:schemeClr val="tx1"/>
                </a:solidFill>
                <a:latin typeface="+mn-lt"/>
                <a:ea typeface="+mn-ea"/>
                <a:cs typeface="Calibri"/>
              </a:rPr>
              <a:t>X1/40 , X2/20</a:t>
            </a:r>
          </a:p>
          <a:p>
            <a:pPr marL="217170" indent="-217170" algn="ctr" defTabSz="868680">
              <a:spcBef>
                <a:spcPts val="950"/>
              </a:spcBef>
            </a:pPr>
            <a:endParaRPr lang="en-US" sz="2660" kern="1200">
              <a:solidFill>
                <a:schemeClr val="tx1"/>
              </a:solidFill>
              <a:latin typeface="+mn-lt"/>
              <a:ea typeface="+mn-ea"/>
              <a:cs typeface="Calibri"/>
            </a:endParaRPr>
          </a:p>
          <a:p>
            <a:pPr marL="217170" indent="-217170" algn="ctr" defTabSz="868680">
              <a:spcBef>
                <a:spcPts val="950"/>
              </a:spcBef>
            </a:pPr>
            <a:r>
              <a:rPr lang="en-US" sz="2660" kern="1200">
                <a:solidFill>
                  <a:schemeClr val="tx1"/>
                </a:solidFill>
                <a:latin typeface="+mn-lt"/>
                <a:ea typeface="+mn-ea"/>
                <a:cs typeface="Calibri"/>
              </a:rPr>
              <a:t>X1/20 , X2/40</a:t>
            </a:r>
            <a:endParaRPr lang="en-US">
              <a:ea typeface="Calibri"/>
              <a:cs typeface="Calibri"/>
            </a:endParaRPr>
          </a:p>
        </p:txBody>
      </p:sp>
      <p:sp>
        <p:nvSpPr>
          <p:cNvPr id="5" name="Arrow: Right 4">
            <a:extLst>
              <a:ext uri="{FF2B5EF4-FFF2-40B4-BE49-F238E27FC236}">
                <a16:creationId xmlns:a16="http://schemas.microsoft.com/office/drawing/2014/main" id="{DD558F6B-D72B-0291-2B59-291D5FA9A635}"/>
              </a:ext>
            </a:extLst>
          </p:cNvPr>
          <p:cNvSpPr/>
          <p:nvPr/>
        </p:nvSpPr>
        <p:spPr>
          <a:xfrm>
            <a:off x="4879641" y="2909920"/>
            <a:ext cx="2444469" cy="434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68680">
              <a:spcAft>
                <a:spcPts val="600"/>
              </a:spcAft>
            </a:pPr>
            <a:r>
              <a:rPr lang="en-US" sz="1710" kern="1200">
                <a:solidFill>
                  <a:schemeClr val="lt1"/>
                </a:solidFill>
                <a:latin typeface="+mn-lt"/>
                <a:ea typeface="+mn-ea"/>
                <a:cs typeface="Calibri"/>
              </a:rPr>
              <a:t>Dividing by 50</a:t>
            </a:r>
            <a:endParaRPr lang="en-US">
              <a:ea typeface="Calibri"/>
              <a:cs typeface="Calibri"/>
            </a:endParaRPr>
          </a:p>
        </p:txBody>
      </p:sp>
      <p:sp>
        <p:nvSpPr>
          <p:cNvPr id="6" name="Arrow: Right 5">
            <a:extLst>
              <a:ext uri="{FF2B5EF4-FFF2-40B4-BE49-F238E27FC236}">
                <a16:creationId xmlns:a16="http://schemas.microsoft.com/office/drawing/2014/main" id="{DD167290-20BB-CA08-C54B-2281C4CCB24E}"/>
              </a:ext>
            </a:extLst>
          </p:cNvPr>
          <p:cNvSpPr/>
          <p:nvPr/>
        </p:nvSpPr>
        <p:spPr>
          <a:xfrm>
            <a:off x="4873764" y="3873605"/>
            <a:ext cx="2444469" cy="434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868680">
              <a:spcAft>
                <a:spcPts val="600"/>
              </a:spcAft>
            </a:pPr>
            <a:r>
              <a:rPr lang="en-US" sz="1710" kern="1200">
                <a:solidFill>
                  <a:schemeClr val="lt1"/>
                </a:solidFill>
                <a:latin typeface="+mn-lt"/>
                <a:ea typeface="+mn-ea"/>
                <a:cs typeface="Calibri"/>
              </a:rPr>
              <a:t>Dividing by 40</a:t>
            </a:r>
            <a:endParaRPr lang="en-US">
              <a:ea typeface="Calibri"/>
              <a:cs typeface="Calibri"/>
            </a:endParaRPr>
          </a:p>
        </p:txBody>
      </p:sp>
      <p:sp>
        <p:nvSpPr>
          <p:cNvPr id="7" name="Arrow: Right 6">
            <a:extLst>
              <a:ext uri="{FF2B5EF4-FFF2-40B4-BE49-F238E27FC236}">
                <a16:creationId xmlns:a16="http://schemas.microsoft.com/office/drawing/2014/main" id="{E94D7903-B8AF-4FC5-8B45-811B82BCF3A1}"/>
              </a:ext>
            </a:extLst>
          </p:cNvPr>
          <p:cNvSpPr/>
          <p:nvPr/>
        </p:nvSpPr>
        <p:spPr>
          <a:xfrm>
            <a:off x="4873763" y="4913679"/>
            <a:ext cx="2444469" cy="434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868680">
              <a:spcAft>
                <a:spcPts val="600"/>
              </a:spcAft>
            </a:pPr>
            <a:r>
              <a:rPr lang="en-US" sz="1710" kern="1200">
                <a:solidFill>
                  <a:schemeClr val="lt1"/>
                </a:solidFill>
                <a:latin typeface="+mn-lt"/>
                <a:ea typeface="+mn-ea"/>
                <a:cs typeface="Calibri"/>
              </a:rPr>
              <a:t>Dividing by 40</a:t>
            </a:r>
            <a:endParaRPr lang="en-US">
              <a:ea typeface="Calibri"/>
              <a:cs typeface="Calibri"/>
            </a:endParaRPr>
          </a:p>
        </p:txBody>
      </p:sp>
    </p:spTree>
    <p:extLst>
      <p:ext uri="{BB962C8B-B14F-4D97-AF65-F5344CB8AC3E}">
        <p14:creationId xmlns:p14="http://schemas.microsoft.com/office/powerpoint/2010/main" val="35586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4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25D8782-9DD0-917E-76A7-7BC006F1552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marL="57150" algn="ctr">
              <a:spcBef>
                <a:spcPts val="0"/>
              </a:spcBef>
              <a:spcAft>
                <a:spcPts val="600"/>
              </a:spcAft>
            </a:pPr>
            <a:r>
              <a:rPr lang="en-US" sz="4000" b="1" dirty="0">
                <a:solidFill>
                  <a:srgbClr val="FFFFFF"/>
                </a:solidFill>
                <a:latin typeface="HGGothicE"/>
                <a:ea typeface="HGGothicE"/>
                <a:cs typeface="Arial"/>
              </a:rPr>
              <a:t>The graph </a:t>
            </a:r>
            <a:endParaRPr lang="en-US" sz="4000" b="1" dirty="0">
              <a:latin typeface="HGGothicE"/>
              <a:ea typeface="HGGothicE"/>
              <a:cs typeface="Calibri Light"/>
            </a:endParaRPr>
          </a:p>
          <a:p>
            <a:pPr algn="ctr"/>
            <a:endParaRPr lang="en-US" sz="4000" b="1" dirty="0">
              <a:solidFill>
                <a:srgbClr val="FFFFFF"/>
              </a:solidFill>
              <a:latin typeface="HGGothicE"/>
              <a:ea typeface="HGGothicE"/>
              <a:cs typeface="Calibri Light"/>
            </a:endParaRPr>
          </a:p>
        </p:txBody>
      </p:sp>
      <p:pic>
        <p:nvPicPr>
          <p:cNvPr id="4" name="Picture 4" descr="A graph of a graph with lines and numbers&#10;&#10;Description automatically generated">
            <a:extLst>
              <a:ext uri="{FF2B5EF4-FFF2-40B4-BE49-F238E27FC236}">
                <a16:creationId xmlns:a16="http://schemas.microsoft.com/office/drawing/2014/main" id="{5B161821-5221-855F-EB24-70B87B65BB78}"/>
              </a:ext>
            </a:extLst>
          </p:cNvPr>
          <p:cNvPicPr>
            <a:picLocks noGrp="1" noChangeAspect="1"/>
          </p:cNvPicPr>
          <p:nvPr>
            <p:ph idx="4294967295"/>
          </p:nvPr>
        </p:nvPicPr>
        <p:blipFill rotWithShape="1">
          <a:blip r:embed="rId2"/>
          <a:srcRect t="481" b="481"/>
          <a:stretch/>
        </p:blipFill>
        <p:spPr>
          <a:xfrm>
            <a:off x="4510480" y="961812"/>
            <a:ext cx="6244438" cy="4930987"/>
          </a:xfrm>
          <a:prstGeom prst="rect">
            <a:avLst/>
          </a:prstGeom>
        </p:spPr>
      </p:pic>
      <p:sp>
        <p:nvSpPr>
          <p:cNvPr id="2" name="TextBox 1">
            <a:extLst>
              <a:ext uri="{FF2B5EF4-FFF2-40B4-BE49-F238E27FC236}">
                <a16:creationId xmlns:a16="http://schemas.microsoft.com/office/drawing/2014/main" id="{087864FC-0858-F3DD-5035-D997F220B6EE}"/>
              </a:ext>
            </a:extLst>
          </p:cNvPr>
          <p:cNvSpPr txBox="1"/>
          <p:nvPr/>
        </p:nvSpPr>
        <p:spPr>
          <a:xfrm>
            <a:off x="5794887" y="6218903"/>
            <a:ext cx="36748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Calibri"/>
                <a:cs typeface="Calibri"/>
              </a:rPr>
              <a:t>Maximum Z = 40/3 +40/3 = 80/3</a:t>
            </a:r>
          </a:p>
        </p:txBody>
      </p:sp>
    </p:spTree>
    <p:extLst>
      <p:ext uri="{BB962C8B-B14F-4D97-AF65-F5344CB8AC3E}">
        <p14:creationId xmlns:p14="http://schemas.microsoft.com/office/powerpoint/2010/main" val="398874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1BF894B5-6A3F-EC26-FEC8-0714097B607C}"/>
              </a:ext>
            </a:extLst>
          </p:cNvPr>
          <p:cNvPicPr>
            <a:picLocks noChangeAspect="1"/>
          </p:cNvPicPr>
          <p:nvPr/>
        </p:nvPicPr>
        <p:blipFill rotWithShape="1">
          <a:blip r:embed="rId2">
            <a:alphaModFix amt="40000"/>
          </a:blip>
          <a:srcRect t="11244" r="-2" b="17862"/>
          <a:stretch/>
        </p:blipFill>
        <p:spPr>
          <a:xfrm>
            <a:off x="20" y="10"/>
            <a:ext cx="12191979" cy="6857990"/>
          </a:xfrm>
          <a:prstGeom prst="rect">
            <a:avLst/>
          </a:prstGeom>
        </p:spPr>
      </p:pic>
      <p:sp>
        <p:nvSpPr>
          <p:cNvPr id="2" name="Title 1">
            <a:extLst>
              <a:ext uri="{FF2B5EF4-FFF2-40B4-BE49-F238E27FC236}">
                <a16:creationId xmlns:a16="http://schemas.microsoft.com/office/drawing/2014/main" id="{BE81BB15-9924-DFF3-4E9A-FE50CC462627}"/>
              </a:ext>
            </a:extLst>
          </p:cNvPr>
          <p:cNvSpPr>
            <a:spLocks noGrp="1"/>
          </p:cNvSpPr>
          <p:nvPr>
            <p:ph type="title"/>
          </p:nvPr>
        </p:nvSpPr>
        <p:spPr>
          <a:xfrm>
            <a:off x="841249" y="941832"/>
            <a:ext cx="10506456" cy="2057400"/>
          </a:xfrm>
        </p:spPr>
        <p:txBody>
          <a:bodyPr anchor="b">
            <a:normAutofit/>
          </a:bodyPr>
          <a:lstStyle/>
          <a:p>
            <a:r>
              <a:rPr lang="en-US" sz="5000" b="1" dirty="0">
                <a:solidFill>
                  <a:schemeClr val="bg1"/>
                </a:solidFill>
                <a:latin typeface="HGGothicE"/>
                <a:ea typeface="HGGothicE"/>
                <a:cs typeface="Calibri Light"/>
              </a:rPr>
              <a:t>Index</a:t>
            </a:r>
            <a:endParaRPr lang="en-US" sz="5000" b="1">
              <a:solidFill>
                <a:schemeClr val="bg1"/>
              </a:solidFill>
              <a:latin typeface="HGGothicE"/>
              <a:ea typeface="HGGothicE"/>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F2E05C-D762-04E2-08F0-EB113235E3D2}"/>
              </a:ext>
            </a:extLst>
          </p:cNvPr>
          <p:cNvSpPr>
            <a:spLocks noGrp="1"/>
          </p:cNvSpPr>
          <p:nvPr>
            <p:ph idx="1"/>
          </p:nvPr>
        </p:nvSpPr>
        <p:spPr>
          <a:xfrm>
            <a:off x="841248" y="3502152"/>
            <a:ext cx="10506456" cy="2670048"/>
          </a:xfrm>
        </p:spPr>
        <p:txBody>
          <a:bodyPr vert="horz" lIns="91440" tIns="45720" rIns="91440" bIns="45720" rtlCol="0" anchor="t">
            <a:normAutofit lnSpcReduction="10000"/>
          </a:bodyPr>
          <a:lstStyle/>
          <a:p>
            <a:pPr marL="0" indent="0">
              <a:buNone/>
            </a:pPr>
            <a:endParaRPr lang="en-US" sz="1800" dirty="0">
              <a:solidFill>
                <a:schemeClr val="bg1"/>
              </a:solidFill>
              <a:ea typeface="+mn-lt"/>
              <a:cs typeface="+mn-lt"/>
            </a:endParaRPr>
          </a:p>
          <a:p>
            <a:pPr marL="0" indent="0">
              <a:buNone/>
            </a:pPr>
            <a:r>
              <a:rPr lang="en-US" sz="1800" dirty="0">
                <a:solidFill>
                  <a:schemeClr val="bg1"/>
                </a:solidFill>
                <a:ea typeface="+mn-lt"/>
                <a:cs typeface="+mn-lt"/>
              </a:rPr>
              <a:t>What is Linear Programming?</a:t>
            </a:r>
            <a:br>
              <a:rPr lang="en-US" sz="1800" dirty="0">
                <a:ea typeface="+mn-lt"/>
                <a:cs typeface="+mn-lt"/>
              </a:rPr>
            </a:br>
            <a:r>
              <a:rPr lang="en-US" sz="1800" dirty="0">
                <a:solidFill>
                  <a:schemeClr val="bg1"/>
                </a:solidFill>
                <a:ea typeface="+mn-lt"/>
                <a:cs typeface="+mn-lt"/>
              </a:rPr>
              <a:t> Objective</a:t>
            </a:r>
            <a:br>
              <a:rPr lang="en-US" sz="1800" dirty="0">
                <a:ea typeface="+mn-lt"/>
                <a:cs typeface="+mn-lt"/>
              </a:rPr>
            </a:br>
            <a:r>
              <a:rPr lang="en-US" sz="1800" dirty="0">
                <a:solidFill>
                  <a:schemeClr val="bg1"/>
                </a:solidFill>
                <a:ea typeface="+mn-lt"/>
                <a:cs typeface="+mn-lt"/>
              </a:rPr>
              <a:t>Simplex Method</a:t>
            </a:r>
            <a:br>
              <a:rPr lang="en-US" sz="1800" dirty="0">
                <a:ea typeface="+mn-lt"/>
                <a:cs typeface="+mn-lt"/>
              </a:rPr>
            </a:br>
            <a:r>
              <a:rPr lang="en-US" sz="1800" dirty="0">
                <a:solidFill>
                  <a:schemeClr val="bg1"/>
                </a:solidFill>
                <a:ea typeface="+mn-lt"/>
                <a:cs typeface="+mn-lt"/>
              </a:rPr>
              <a:t>Survey</a:t>
            </a:r>
            <a:br>
              <a:rPr lang="en-US" sz="1800" dirty="0">
                <a:ea typeface="+mn-lt"/>
                <a:cs typeface="+mn-lt"/>
              </a:rPr>
            </a:br>
            <a:r>
              <a:rPr lang="en-US" sz="1800" dirty="0">
                <a:solidFill>
                  <a:schemeClr val="bg1"/>
                </a:solidFill>
                <a:ea typeface="+mn-lt"/>
                <a:cs typeface="+mn-lt"/>
              </a:rPr>
              <a:t>Solution</a:t>
            </a:r>
            <a:br>
              <a:rPr lang="en-US" sz="1800" dirty="0">
                <a:ea typeface="+mn-lt"/>
                <a:cs typeface="+mn-lt"/>
              </a:rPr>
            </a:br>
            <a:r>
              <a:rPr lang="en-US" sz="1800" dirty="0">
                <a:solidFill>
                  <a:schemeClr val="bg1"/>
                </a:solidFill>
                <a:ea typeface="+mn-lt"/>
                <a:cs typeface="+mn-lt"/>
              </a:rPr>
              <a:t>Graphical Method</a:t>
            </a:r>
            <a:br>
              <a:rPr lang="en-US" sz="1800" dirty="0">
                <a:ea typeface="+mn-lt"/>
                <a:cs typeface="+mn-lt"/>
              </a:rPr>
            </a:br>
            <a:r>
              <a:rPr lang="en-US" sz="1800" dirty="0">
                <a:solidFill>
                  <a:schemeClr val="bg1"/>
                </a:solidFill>
                <a:ea typeface="+mn-lt"/>
                <a:cs typeface="+mn-lt"/>
              </a:rPr>
              <a:t>Solution and Graph</a:t>
            </a:r>
            <a:br>
              <a:rPr lang="en-US" sz="1800" dirty="0">
                <a:ea typeface="+mn-lt"/>
                <a:cs typeface="+mn-lt"/>
              </a:rPr>
            </a:br>
            <a:r>
              <a:rPr lang="en-US" sz="1800" dirty="0">
                <a:solidFill>
                  <a:schemeClr val="bg1"/>
                </a:solidFill>
                <a:ea typeface="+mn-lt"/>
                <a:cs typeface="+mn-lt"/>
              </a:rPr>
              <a:t>Conclusion</a:t>
            </a:r>
            <a:br>
              <a:rPr lang="en-US" sz="1800" dirty="0"/>
            </a:br>
            <a:endParaRPr lang="en-US" sz="1800">
              <a:solidFill>
                <a:schemeClr val="bg1"/>
              </a:solidFill>
              <a:cs typeface="Calibri"/>
            </a:endParaRPr>
          </a:p>
        </p:txBody>
      </p:sp>
    </p:spTree>
    <p:extLst>
      <p:ext uri="{BB962C8B-B14F-4D97-AF65-F5344CB8AC3E}">
        <p14:creationId xmlns:p14="http://schemas.microsoft.com/office/powerpoint/2010/main" val="318066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445E9BE-33BA-CC5D-0426-156E9E571CB2}"/>
              </a:ext>
            </a:extLst>
          </p:cNvPr>
          <p:cNvSpPr>
            <a:spLocks noGrp="1"/>
          </p:cNvSpPr>
          <p:nvPr>
            <p:ph type="title"/>
          </p:nvPr>
        </p:nvSpPr>
        <p:spPr>
          <a:xfrm>
            <a:off x="479394" y="1070800"/>
            <a:ext cx="3939688" cy="5583126"/>
          </a:xfrm>
        </p:spPr>
        <p:txBody>
          <a:bodyPr>
            <a:normAutofit/>
          </a:bodyPr>
          <a:lstStyle/>
          <a:p>
            <a:pPr algn="r"/>
            <a:r>
              <a:rPr lang="en-US" sz="4800" b="1" dirty="0">
                <a:latin typeface="HGGothicE"/>
                <a:ea typeface="HGGothicE"/>
                <a:cs typeface="Calibri Light"/>
              </a:rPr>
              <a:t>Conclusion </a:t>
            </a:r>
            <a:endParaRPr lang="en-US" sz="4800" b="1">
              <a:latin typeface="HGGothicE"/>
              <a:ea typeface="HGGothicE"/>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506614EA-21A0-96E9-2031-6B449B366845}"/>
              </a:ext>
            </a:extLst>
          </p:cNvPr>
          <p:cNvGraphicFramePr>
            <a:graphicFrameLocks noGrp="1"/>
          </p:cNvGraphicFramePr>
          <p:nvPr>
            <p:ph idx="1"/>
            <p:extLst>
              <p:ext uri="{D42A27DB-BD31-4B8C-83A1-F6EECF244321}">
                <p14:modId xmlns:p14="http://schemas.microsoft.com/office/powerpoint/2010/main" val="16475383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16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erial view of a highway near the ocean">
            <a:extLst>
              <a:ext uri="{FF2B5EF4-FFF2-40B4-BE49-F238E27FC236}">
                <a16:creationId xmlns:a16="http://schemas.microsoft.com/office/drawing/2014/main" id="{824C06CA-D07E-CE3C-2B7E-B1C9BCA9B9C9}"/>
              </a:ext>
            </a:extLst>
          </p:cNvPr>
          <p:cNvPicPr>
            <a:picLocks noChangeAspect="1"/>
          </p:cNvPicPr>
          <p:nvPr/>
        </p:nvPicPr>
        <p:blipFill rotWithShape="1">
          <a:blip r:embed="rId2">
            <a:alphaModFix amt="50000"/>
          </a:blip>
          <a:srcRect t="5848" r="-1" b="19132"/>
          <a:stretch/>
        </p:blipFill>
        <p:spPr>
          <a:xfrm>
            <a:off x="20" y="10"/>
            <a:ext cx="12191980" cy="6857990"/>
          </a:xfrm>
          <a:prstGeom prst="rect">
            <a:avLst/>
          </a:prstGeom>
        </p:spPr>
      </p:pic>
      <p:sp>
        <p:nvSpPr>
          <p:cNvPr id="2" name="Title 1">
            <a:extLst>
              <a:ext uri="{FF2B5EF4-FFF2-40B4-BE49-F238E27FC236}">
                <a16:creationId xmlns:a16="http://schemas.microsoft.com/office/drawing/2014/main" id="{AB47B18C-4F62-0C2B-5AAB-8FBC1A76559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dirty="0">
                <a:solidFill>
                  <a:schemeClr val="bg1"/>
                </a:solidFill>
                <a:latin typeface="Calibri"/>
                <a:cs typeface="Calibri"/>
              </a:rPr>
              <a:t>Thank You</a:t>
            </a:r>
          </a:p>
        </p:txBody>
      </p:sp>
      <p:sp>
        <p:nvSpPr>
          <p:cNvPr id="2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14299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9AE4F-3585-CF45-C03C-17BB2C7A67A6}"/>
              </a:ext>
            </a:extLst>
          </p:cNvPr>
          <p:cNvSpPr>
            <a:spLocks noGrp="1"/>
          </p:cNvSpPr>
          <p:nvPr>
            <p:ph type="title"/>
          </p:nvPr>
        </p:nvSpPr>
        <p:spPr>
          <a:xfrm>
            <a:off x="841248" y="256032"/>
            <a:ext cx="10506456" cy="1014984"/>
          </a:xfrm>
        </p:spPr>
        <p:txBody>
          <a:bodyPr anchor="b">
            <a:normAutofit/>
          </a:bodyPr>
          <a:lstStyle/>
          <a:p>
            <a:r>
              <a:rPr lang="en-US" b="1" dirty="0">
                <a:latin typeface="HGGothicE"/>
                <a:ea typeface="HGGothicE"/>
                <a:cs typeface="Calibri Light"/>
              </a:rPr>
              <a:t>Project overview</a:t>
            </a:r>
            <a:endParaRPr lang="en-US" b="1">
              <a:latin typeface="HGGothicE"/>
              <a:ea typeface="HGGothicE"/>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EF78F1B-BF87-5EB4-CDFD-0CCA490A63EF}"/>
              </a:ext>
            </a:extLst>
          </p:cNvPr>
          <p:cNvGraphicFramePr>
            <a:graphicFrameLocks noGrp="1"/>
          </p:cNvGraphicFramePr>
          <p:nvPr>
            <p:ph idx="1"/>
            <p:extLst>
              <p:ext uri="{D42A27DB-BD31-4B8C-83A1-F6EECF244321}">
                <p14:modId xmlns:p14="http://schemas.microsoft.com/office/powerpoint/2010/main" val="353805834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5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1F6084AD-AA2C-4FA5-480D-DEB2BA6C9594}"/>
              </a:ext>
            </a:extLst>
          </p:cNvPr>
          <p:cNvPicPr>
            <a:picLocks noChangeAspect="1"/>
          </p:cNvPicPr>
          <p:nvPr/>
        </p:nvPicPr>
        <p:blipFill rotWithShape="1">
          <a:blip r:embed="rId2"/>
          <a:srcRect l="1466" r="4555" b="-3"/>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BAECDA-6FC7-1BBD-9A58-E25ED236D48C}"/>
              </a:ext>
            </a:extLst>
          </p:cNvPr>
          <p:cNvSpPr>
            <a:spLocks noGrp="1"/>
          </p:cNvSpPr>
          <p:nvPr>
            <p:ph type="title"/>
          </p:nvPr>
        </p:nvSpPr>
        <p:spPr>
          <a:xfrm>
            <a:off x="7679094" y="365125"/>
            <a:ext cx="3822189" cy="1899912"/>
          </a:xfrm>
        </p:spPr>
        <p:txBody>
          <a:bodyPr>
            <a:normAutofit/>
          </a:bodyPr>
          <a:lstStyle/>
          <a:p>
            <a:pPr algn="ctr"/>
            <a:r>
              <a:rPr lang="en-US" sz="3600" b="1" dirty="0">
                <a:latin typeface="HGGothicE"/>
                <a:ea typeface="HGGothicE"/>
                <a:cs typeface="Calibri Light"/>
              </a:rPr>
              <a:t>What is linear Programming? </a:t>
            </a:r>
            <a:endParaRPr lang="en-US" sz="3600" b="1">
              <a:latin typeface="HGGothicE"/>
              <a:ea typeface="HGGothicE"/>
              <a:cs typeface="Calibri"/>
            </a:endParaRPr>
          </a:p>
        </p:txBody>
      </p:sp>
      <p:sp>
        <p:nvSpPr>
          <p:cNvPr id="3" name="Content Placeholder 2">
            <a:extLst>
              <a:ext uri="{FF2B5EF4-FFF2-40B4-BE49-F238E27FC236}">
                <a16:creationId xmlns:a16="http://schemas.microsoft.com/office/drawing/2014/main" id="{5E1368F8-ABFA-0B67-D877-9B553DDB351C}"/>
              </a:ext>
            </a:extLst>
          </p:cNvPr>
          <p:cNvSpPr>
            <a:spLocks noGrp="1"/>
          </p:cNvSpPr>
          <p:nvPr>
            <p:ph idx="1"/>
          </p:nvPr>
        </p:nvSpPr>
        <p:spPr>
          <a:xfrm>
            <a:off x="7826577" y="2397330"/>
            <a:ext cx="3527222" cy="3742762"/>
          </a:xfrm>
        </p:spPr>
        <p:txBody>
          <a:bodyPr vert="horz" lIns="91440" tIns="45720" rIns="91440" bIns="45720" rtlCol="0" anchor="t">
            <a:normAutofit/>
          </a:bodyPr>
          <a:lstStyle/>
          <a:p>
            <a:pPr algn="ctr"/>
            <a:r>
              <a:rPr lang="en-US" sz="1700" b="1" dirty="0">
                <a:ea typeface="+mn-lt"/>
                <a:cs typeface="+mn-lt"/>
              </a:rPr>
              <a:t>Linear programming is a mathematical optimization technique used to solve problems where the objective and constraints can be expressed as linear relationships. It involves maximizing or minimizing a linear objective function while subject to a set of linear constraints. The objective function represents the quantity to be optimized, such as profit or cost, while the constraints define the limitations or restrictions on the decision variables.</a:t>
            </a:r>
            <a:endParaRPr lang="en-US" sz="1700" b="1" dirty="0">
              <a:cs typeface="Calibri"/>
            </a:endParaRPr>
          </a:p>
        </p:txBody>
      </p:sp>
    </p:spTree>
    <p:extLst>
      <p:ext uri="{BB962C8B-B14F-4D97-AF65-F5344CB8AC3E}">
        <p14:creationId xmlns:p14="http://schemas.microsoft.com/office/powerpoint/2010/main" val="104039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F293A-FF76-7DF0-5C96-DDBCEC9B25C5}"/>
              </a:ext>
            </a:extLst>
          </p:cNvPr>
          <p:cNvSpPr>
            <a:spLocks noGrp="1"/>
          </p:cNvSpPr>
          <p:nvPr>
            <p:ph type="title"/>
          </p:nvPr>
        </p:nvSpPr>
        <p:spPr>
          <a:xfrm>
            <a:off x="838200" y="557189"/>
            <a:ext cx="3374136" cy="5567891"/>
          </a:xfrm>
        </p:spPr>
        <p:txBody>
          <a:bodyPr>
            <a:normAutofit/>
          </a:bodyPr>
          <a:lstStyle/>
          <a:p>
            <a:r>
              <a:rPr lang="en-US" sz="4800" b="1" dirty="0">
                <a:latin typeface="HGGothicE"/>
                <a:ea typeface="HGGothicE"/>
                <a:cs typeface="Calibri Light"/>
              </a:rPr>
              <a:t>Objective </a:t>
            </a:r>
            <a:endParaRPr lang="en-US" sz="4800" b="1">
              <a:latin typeface="HGGothicE"/>
              <a:ea typeface="HGGothicE"/>
              <a:cs typeface="Calibri"/>
            </a:endParaRPr>
          </a:p>
        </p:txBody>
      </p:sp>
      <p:graphicFrame>
        <p:nvGraphicFramePr>
          <p:cNvPr id="22" name="Content Placeholder 2">
            <a:extLst>
              <a:ext uri="{FF2B5EF4-FFF2-40B4-BE49-F238E27FC236}">
                <a16:creationId xmlns:a16="http://schemas.microsoft.com/office/drawing/2014/main" id="{76F406FD-4929-34A7-1227-F5741FB903B3}"/>
              </a:ext>
            </a:extLst>
          </p:cNvPr>
          <p:cNvGraphicFramePr>
            <a:graphicFrameLocks noGrp="1"/>
          </p:cNvGraphicFramePr>
          <p:nvPr>
            <p:ph idx="1"/>
            <p:extLst>
              <p:ext uri="{D42A27DB-BD31-4B8C-83A1-F6EECF244321}">
                <p14:modId xmlns:p14="http://schemas.microsoft.com/office/powerpoint/2010/main" val="89670017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77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elves of food on shelves&#10;&#10;Description automatically generated">
            <a:extLst>
              <a:ext uri="{FF2B5EF4-FFF2-40B4-BE49-F238E27FC236}">
                <a16:creationId xmlns:a16="http://schemas.microsoft.com/office/drawing/2014/main" id="{2A746166-F97D-9BD6-955E-056CDA3B7AC7}"/>
              </a:ext>
            </a:extLst>
          </p:cNvPr>
          <p:cNvPicPr>
            <a:picLocks noChangeAspect="1"/>
          </p:cNvPicPr>
          <p:nvPr/>
        </p:nvPicPr>
        <p:blipFill rotWithShape="1">
          <a:blip r:embed="rId2"/>
          <a:srcRect l="15873" r="13728"/>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6" name="Picture 6" descr="A store front with a person standing behind it&#10;&#10;Description automatically generated">
            <a:extLst>
              <a:ext uri="{FF2B5EF4-FFF2-40B4-BE49-F238E27FC236}">
                <a16:creationId xmlns:a16="http://schemas.microsoft.com/office/drawing/2014/main" id="{941DF366-E6CA-19D7-120B-6AAE16FF2EDD}"/>
              </a:ext>
            </a:extLst>
          </p:cNvPr>
          <p:cNvPicPr>
            <a:picLocks noChangeAspect="1"/>
          </p:cNvPicPr>
          <p:nvPr/>
        </p:nvPicPr>
        <p:blipFill rotWithShape="1">
          <a:blip r:embed="rId3"/>
          <a:srcRect t="717" r="-1" b="18154"/>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15" name="Freeform: Shape 1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1741E5-6B94-856F-3559-78B732215D74}"/>
              </a:ext>
            </a:extLst>
          </p:cNvPr>
          <p:cNvSpPr>
            <a:spLocks noGrp="1"/>
          </p:cNvSpPr>
          <p:nvPr>
            <p:ph type="title"/>
          </p:nvPr>
        </p:nvSpPr>
        <p:spPr>
          <a:xfrm>
            <a:off x="448056" y="681038"/>
            <a:ext cx="2804504" cy="1325563"/>
          </a:xfrm>
        </p:spPr>
        <p:txBody>
          <a:bodyPr anchor="ctr">
            <a:normAutofit/>
          </a:bodyPr>
          <a:lstStyle/>
          <a:p>
            <a:pPr algn="ctr"/>
            <a:r>
              <a:rPr lang="en-US" sz="3200" b="1" dirty="0">
                <a:latin typeface="HGGothicE"/>
                <a:ea typeface="HGGothicE"/>
                <a:cs typeface="Calibri Light"/>
              </a:rPr>
              <a:t>The Survey </a:t>
            </a:r>
            <a:endParaRPr lang="en-US" sz="3200">
              <a:latin typeface="HGGothicE"/>
              <a:ea typeface="HGGothicE"/>
              <a:cs typeface="Calibri Light"/>
            </a:endParaRPr>
          </a:p>
        </p:txBody>
      </p:sp>
      <p:sp>
        <p:nvSpPr>
          <p:cNvPr id="19" name="Rectangle 1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9934C123-FE19-664C-DC56-B1C745C24EEF}"/>
              </a:ext>
            </a:extLst>
          </p:cNvPr>
          <p:cNvSpPr>
            <a:spLocks noGrp="1"/>
          </p:cNvSpPr>
          <p:nvPr>
            <p:ph idx="1"/>
          </p:nvPr>
        </p:nvSpPr>
        <p:spPr>
          <a:xfrm>
            <a:off x="607830" y="2258171"/>
            <a:ext cx="2478811" cy="3918792"/>
          </a:xfrm>
        </p:spPr>
        <p:txBody>
          <a:bodyPr vert="horz" lIns="91440" tIns="45720" rIns="91440" bIns="45720" rtlCol="0" anchor="ctr">
            <a:normAutofit/>
          </a:bodyPr>
          <a:lstStyle/>
          <a:p>
            <a:pPr marL="0" indent="0" algn="ctr">
              <a:buNone/>
            </a:pPr>
            <a:r>
              <a:rPr lang="en-US" sz="1800" b="1" dirty="0">
                <a:cs typeface="Calibri"/>
              </a:rPr>
              <a:t>I surveyed Shipra Bakery which is located in(Topp Khana ) Ujjain here we got to know the materials which are required to make biscuits and how much profit they generate from selling different kinds of biscuits.</a:t>
            </a:r>
          </a:p>
        </p:txBody>
      </p:sp>
    </p:spTree>
    <p:extLst>
      <p:ext uri="{BB962C8B-B14F-4D97-AF65-F5344CB8AC3E}">
        <p14:creationId xmlns:p14="http://schemas.microsoft.com/office/powerpoint/2010/main" val="142166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0266D-263A-4A71-6E70-82A52CE5BE3E}"/>
              </a:ext>
            </a:extLst>
          </p:cNvPr>
          <p:cNvSpPr>
            <a:spLocks noGrp="1"/>
          </p:cNvSpPr>
          <p:nvPr>
            <p:ph type="title"/>
          </p:nvPr>
        </p:nvSpPr>
        <p:spPr>
          <a:xfrm>
            <a:off x="640080" y="325369"/>
            <a:ext cx="4368602" cy="1956841"/>
          </a:xfrm>
        </p:spPr>
        <p:txBody>
          <a:bodyPr anchor="b">
            <a:normAutofit/>
          </a:bodyPr>
          <a:lstStyle/>
          <a:p>
            <a:pPr algn="ctr"/>
            <a:r>
              <a:rPr lang="en-US" sz="4800" b="1" dirty="0">
                <a:latin typeface="HGGothicE"/>
                <a:ea typeface="HGGothicE"/>
                <a:cs typeface="Calibri Light"/>
              </a:rPr>
              <a:t>The Problem </a:t>
            </a:r>
            <a:endParaRPr lang="en-US" sz="4800" b="1">
              <a:latin typeface="HGGothicE"/>
              <a:ea typeface="HGGothicE"/>
              <a:cs typeface="Calibri"/>
            </a:endParaRP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14122E-D3A3-7299-147F-92DEF85ECA98}"/>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lgn="ctr">
              <a:buNone/>
            </a:pPr>
            <a:r>
              <a:rPr lang="en-US" sz="2200" dirty="0">
                <a:cs typeface="Calibri"/>
              </a:rPr>
              <a:t>One kind of biscuit requires 200gm flour 25gm fat &amp; 100gm sugar, the other type of biscuit requires 100gm flour 50gm fat &amp; 50gm sugar. Find the maximum number of biscuits that can be made from </a:t>
            </a:r>
            <a:r>
              <a:rPr lang="en-US" sz="2200">
                <a:cs typeface="Calibri"/>
              </a:rPr>
              <a:t>5kg flour, 1kg fat &amp; 2kg sugar.</a:t>
            </a:r>
            <a:endParaRPr lang="en-US"/>
          </a:p>
        </p:txBody>
      </p:sp>
      <p:pic>
        <p:nvPicPr>
          <p:cNvPr id="5" name="Picture 4" descr="Colourful macarons in a box">
            <a:extLst>
              <a:ext uri="{FF2B5EF4-FFF2-40B4-BE49-F238E27FC236}">
                <a16:creationId xmlns:a16="http://schemas.microsoft.com/office/drawing/2014/main" id="{8DCAFAF8-4797-1852-9621-49485395268C}"/>
              </a:ext>
            </a:extLst>
          </p:cNvPr>
          <p:cNvPicPr>
            <a:picLocks noChangeAspect="1"/>
          </p:cNvPicPr>
          <p:nvPr/>
        </p:nvPicPr>
        <p:blipFill rotWithShape="1">
          <a:blip r:embed="rId2"/>
          <a:srcRect l="13864" r="191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234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BFF22-77ED-6EAF-C61D-CD7CD8E94732}"/>
              </a:ext>
            </a:extLst>
          </p:cNvPr>
          <p:cNvSpPr>
            <a:spLocks noGrp="1"/>
          </p:cNvSpPr>
          <p:nvPr>
            <p:ph type="title"/>
          </p:nvPr>
        </p:nvSpPr>
        <p:spPr>
          <a:xfrm>
            <a:off x="1245072" y="1289765"/>
            <a:ext cx="3810875" cy="4270963"/>
          </a:xfrm>
        </p:spPr>
        <p:txBody>
          <a:bodyPr anchor="ctr">
            <a:normAutofit/>
          </a:bodyPr>
          <a:lstStyle/>
          <a:p>
            <a:pPr algn="ctr"/>
            <a:r>
              <a:rPr lang="en-US" sz="5600" b="1" dirty="0">
                <a:solidFill>
                  <a:srgbClr val="FFFFFF"/>
                </a:solidFill>
                <a:latin typeface="HGGothicE"/>
                <a:ea typeface="HGGothicE"/>
                <a:cs typeface="Calibri Light"/>
              </a:rPr>
              <a:t>Simplex method</a:t>
            </a:r>
            <a:endParaRPr lang="en-US" sz="5600" b="1">
              <a:solidFill>
                <a:srgbClr val="FFFFFF"/>
              </a:solidFill>
              <a:latin typeface="HGGothicE"/>
              <a:ea typeface="HGGothicE"/>
              <a:cs typeface="Calibri"/>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4CE9003-D55D-87F7-52AC-A6C36B17EE99}"/>
              </a:ext>
            </a:extLst>
          </p:cNvPr>
          <p:cNvSpPr>
            <a:spLocks noGrp="1"/>
          </p:cNvSpPr>
          <p:nvPr>
            <p:ph idx="1"/>
          </p:nvPr>
        </p:nvSpPr>
        <p:spPr>
          <a:xfrm>
            <a:off x="6297233" y="518400"/>
            <a:ext cx="4771607" cy="5837949"/>
          </a:xfrm>
        </p:spPr>
        <p:txBody>
          <a:bodyPr vert="horz" lIns="91440" tIns="45720" rIns="91440" bIns="45720" rtlCol="0" anchor="ctr">
            <a:normAutofit/>
          </a:bodyPr>
          <a:lstStyle/>
          <a:p>
            <a:pPr algn="ctr"/>
            <a:r>
              <a:rPr lang="en-US" sz="2000" b="1" dirty="0">
                <a:solidFill>
                  <a:schemeClr val="tx1">
                    <a:alpha val="80000"/>
                  </a:schemeClr>
                </a:solidFill>
                <a:ea typeface="+mn-lt"/>
                <a:cs typeface="+mn-lt"/>
              </a:rPr>
              <a:t>The Simplex method is an approach to solving linear programming models by hand using slack variables, tableaus, and pivot variables as a means to finding the optimal solution to an optimization problem.</a:t>
            </a:r>
            <a:endParaRPr lang="en-US" sz="2000" b="1">
              <a:solidFill>
                <a:srgbClr val="000000">
                  <a:alpha val="80000"/>
                </a:srgbClr>
              </a:solidFill>
              <a:cs typeface="Calibri"/>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00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D9F175-267C-FB9E-27A9-AFDF3CF96ECA}"/>
              </a:ext>
            </a:extLst>
          </p:cNvPr>
          <p:cNvPicPr>
            <a:picLocks noChangeAspect="1"/>
          </p:cNvPicPr>
          <p:nvPr/>
        </p:nvPicPr>
        <p:blipFill rotWithShape="1">
          <a:blip r:embed="rId2"/>
          <a:srcRect t="1899" r="9085" b="21373"/>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B81426-B623-1160-87E0-802895B6CB31}"/>
              </a:ext>
            </a:extLst>
          </p:cNvPr>
          <p:cNvSpPr>
            <a:spLocks noGrp="1"/>
          </p:cNvSpPr>
          <p:nvPr>
            <p:ph type="title"/>
          </p:nvPr>
        </p:nvSpPr>
        <p:spPr>
          <a:xfrm>
            <a:off x="838200" y="365125"/>
            <a:ext cx="10515600" cy="1325563"/>
          </a:xfrm>
        </p:spPr>
        <p:txBody>
          <a:bodyPr>
            <a:normAutofit/>
          </a:bodyPr>
          <a:lstStyle/>
          <a:p>
            <a:pPr algn="ctr"/>
            <a:r>
              <a:rPr lang="en-US" sz="5400" b="1" dirty="0">
                <a:latin typeface="HGGothicE"/>
                <a:ea typeface="HGGothicE"/>
                <a:cs typeface="Calibri Light"/>
              </a:rPr>
              <a:t>Steps</a:t>
            </a:r>
            <a:endParaRPr lang="en-US" sz="5400" b="1">
              <a:latin typeface="HGGothicE"/>
              <a:ea typeface="HGGothicE"/>
              <a:cs typeface="Calibri"/>
            </a:endParaRPr>
          </a:p>
        </p:txBody>
      </p:sp>
      <p:graphicFrame>
        <p:nvGraphicFramePr>
          <p:cNvPr id="6" name="Content Placeholder 2">
            <a:extLst>
              <a:ext uri="{FF2B5EF4-FFF2-40B4-BE49-F238E27FC236}">
                <a16:creationId xmlns:a16="http://schemas.microsoft.com/office/drawing/2014/main" id="{049CDC15-816B-258A-82B3-40F6734472E4}"/>
              </a:ext>
            </a:extLst>
          </p:cNvPr>
          <p:cNvGraphicFramePr>
            <a:graphicFrameLocks noGrp="1"/>
          </p:cNvGraphicFramePr>
          <p:nvPr>
            <p:ph idx="1"/>
            <p:extLst>
              <p:ext uri="{D42A27DB-BD31-4B8C-83A1-F6EECF244321}">
                <p14:modId xmlns:p14="http://schemas.microsoft.com/office/powerpoint/2010/main" val="37359482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48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BBA 3RD SEM Session(2022-23) OPERATIONS RESEARCH</vt:lpstr>
      <vt:lpstr>Index</vt:lpstr>
      <vt:lpstr>Project overview</vt:lpstr>
      <vt:lpstr>What is linear Programming? </vt:lpstr>
      <vt:lpstr>Objective </vt:lpstr>
      <vt:lpstr>The Survey </vt:lpstr>
      <vt:lpstr>The Problem </vt:lpstr>
      <vt:lpstr>Simplex method</vt:lpstr>
      <vt:lpstr>Steps</vt:lpstr>
      <vt:lpstr>Equations </vt:lpstr>
      <vt:lpstr>PowerPoint Presentation</vt:lpstr>
      <vt:lpstr>PowerPoint Presentation</vt:lpstr>
      <vt:lpstr>PowerPoint Presentation</vt:lpstr>
      <vt:lpstr>SOLUTION </vt:lpstr>
      <vt:lpstr>Graphical Method</vt:lpstr>
      <vt:lpstr>S T E P S</vt:lpstr>
      <vt:lpstr>Equations </vt:lpstr>
      <vt:lpstr>Finding Values </vt:lpstr>
      <vt:lpstr>The graph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666</cp:revision>
  <dcterms:created xsi:type="dcterms:W3CDTF">2013-07-15T20:26:40Z</dcterms:created>
  <dcterms:modified xsi:type="dcterms:W3CDTF">2023-07-15T18:18:29Z</dcterms:modified>
</cp:coreProperties>
</file>