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>
        <p:scale>
          <a:sx n="95" d="100"/>
          <a:sy n="95" d="100"/>
        </p:scale>
        <p:origin x="15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45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0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4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8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4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9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1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3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2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90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9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E793B3-87A2-7246-A562-5C68EA286B71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A5D303-4BB0-EC4D-9338-8E8E39EF0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3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2CBE2BD-C44A-3044-BCC5-6E39D6543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000">
                <a:solidFill>
                  <a:schemeClr val="bg1"/>
                </a:solidFill>
              </a:rPr>
              <a:t>Diognostics with Deep Neural Networks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737395-1354-8145-87DF-7AC1AD795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Hüseyin Yağız Devre</a:t>
            </a:r>
          </a:p>
          <a:p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Available</a:t>
            </a:r>
            <a:r>
              <a:rPr lang="tr-TR" dirty="0">
                <a:solidFill>
                  <a:schemeClr val="bg1"/>
                </a:solidFill>
              </a:rPr>
              <a:t> at: </a:t>
            </a:r>
            <a:r>
              <a:rPr lang="tr-TR" dirty="0" err="1">
                <a:solidFill>
                  <a:schemeClr val="bg1"/>
                </a:solidFill>
              </a:rPr>
              <a:t>github.com</a:t>
            </a:r>
            <a:r>
              <a:rPr lang="tr-TR" dirty="0">
                <a:solidFill>
                  <a:schemeClr val="bg1"/>
                </a:solidFill>
              </a:rPr>
              <a:t>/7228TigersFan/</a:t>
            </a:r>
            <a:r>
              <a:rPr lang="tr-TR" dirty="0" err="1">
                <a:solidFill>
                  <a:schemeClr val="bg1"/>
                </a:solidFill>
              </a:rPr>
              <a:t>The-Mandalorian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9BE6D40-3D60-4E40-A0CF-2688447F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Data Pre-Processing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1F3C7-2A88-4ED1-81F8-E52974FA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rgbClr val="262626"/>
                </a:solidFill>
              </a:rPr>
              <a:t>Data is preprocessed to fit into the needed structure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Sampling of 4 datapoints is performed for testing stage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AF97817-6F06-3E45-8688-F6544BA21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036108"/>
            <a:ext cx="5469466" cy="478578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452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458C3DF-C38F-FC49-B000-39A011E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FFF7B7-492A-4D85-8785-1FB51D98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Deep Neural Network</a:t>
            </a:r>
          </a:p>
          <a:p>
            <a:pPr algn="ctr"/>
            <a:r>
              <a:rPr lang="en-US" sz="1600" dirty="0"/>
              <a:t>Total of 5122 Parameters</a:t>
            </a:r>
          </a:p>
          <a:p>
            <a:pPr algn="ctr"/>
            <a:r>
              <a:rPr lang="en-US" sz="1600" dirty="0"/>
              <a:t>Binary Classification</a:t>
            </a:r>
          </a:p>
          <a:p>
            <a:pPr algn="ctr"/>
            <a:r>
              <a:rPr lang="en-US" sz="1600" dirty="0"/>
              <a:t>5 Hidden Layers</a:t>
            </a:r>
          </a:p>
          <a:p>
            <a:pPr algn="ctr"/>
            <a:r>
              <a:rPr lang="en-US" sz="1600" dirty="0"/>
              <a:t>Dropout of 0.3</a:t>
            </a:r>
          </a:p>
        </p:txBody>
      </p:sp>
      <p:pic>
        <p:nvPicPr>
          <p:cNvPr id="9" name="İçerik Yer Tutucusu 8" descr="tablo içeren bir resim&#10;&#10;Açıklama otomatik olarak oluşturuldu">
            <a:extLst>
              <a:ext uri="{FF2B5EF4-FFF2-40B4-BE49-F238E27FC236}">
                <a16:creationId xmlns:a16="http://schemas.microsoft.com/office/drawing/2014/main" id="{D0552A1A-A610-FA49-B579-FF3E2E9619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030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8802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D8AE869-97D3-D346-925B-7B97C920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Training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66863B-7139-554D-BBAE-2286AA05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rgbClr val="262626"/>
                </a:solidFill>
              </a:rPr>
              <a:t>%100 Accuracy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Near 0.0 Loss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No Overfitting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240 epochs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Binary Cross Entropy Loss Function is Used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Adam Optimizer is Used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97F1F2-1FA7-514C-A059-7F835A3D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623043"/>
            <a:ext cx="5469466" cy="361191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63968155-9016-0C4D-92E4-89BF1E3048C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br>
              <a:rPr lang="tr-TR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32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A39EA3D-18C5-FE43-8CBC-4FA92123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Results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9BFCB36-4DD6-CD4D-A8B6-3CB23E081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2034284"/>
            <a:ext cx="5469466" cy="27894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4091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{6C02C7AA-6034-AB4D-AA93-8F009D3B7A16}tf10001064</Template>
  <TotalTime>31</TotalTime>
  <Words>79</Words>
  <Application>Microsoft Macintosh PowerPoint</Application>
  <PresentationFormat>Geniş ekran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</vt:lpstr>
      <vt:lpstr>Diognostics with Deep Neural Networks</vt:lpstr>
      <vt:lpstr>Data Pre-Processing</vt:lpstr>
      <vt:lpstr>Model</vt:lpstr>
      <vt:lpstr>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HUSEYiN YAGiZ DEVRE</dc:creator>
  <cp:lastModifiedBy>HUSEYiN YAGiZ DEVRE</cp:lastModifiedBy>
  <cp:revision>4</cp:revision>
  <dcterms:created xsi:type="dcterms:W3CDTF">2021-06-13T10:29:21Z</dcterms:created>
  <dcterms:modified xsi:type="dcterms:W3CDTF">2021-06-13T11:01:14Z</dcterms:modified>
</cp:coreProperties>
</file>