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aleway"/>
      <p:regular r:id="rId19"/>
      <p:bold r:id="rId20"/>
      <p:italic r:id="rId21"/>
      <p:boldItalic r:id="rId22"/>
    </p:embeddedFont>
    <p:embeddedFont>
      <p:font typeface="Monda"/>
      <p:regular r:id="rId23"/>
      <p:bold r:id="rId24"/>
    </p:embeddedFont>
    <p:embeddedFont>
      <p:font typeface="Open Sans Medium"/>
      <p:regular r:id="rId25"/>
      <p:bold r:id="rId26"/>
      <p:italic r:id="rId27"/>
      <p:boldItalic r:id="rId28"/>
    </p:embeddedFont>
    <p:embeddedFont>
      <p:font typeface="PT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Monda-bold.fntdata"/><Relationship Id="rId23" Type="http://schemas.openxmlformats.org/officeDocument/2006/relationships/font" Target="fonts/Mond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Medium-bold.fntdata"/><Relationship Id="rId25" Type="http://schemas.openxmlformats.org/officeDocument/2006/relationships/font" Target="fonts/OpenSansMedium-regular.fntdata"/><Relationship Id="rId28" Type="http://schemas.openxmlformats.org/officeDocument/2006/relationships/font" Target="fonts/OpenSansMedium-boldItalic.fntdata"/><Relationship Id="rId27" Type="http://schemas.openxmlformats.org/officeDocument/2006/relationships/font" Target="fonts/OpenSansMedium-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italic.fntdata"/><Relationship Id="rId30" Type="http://schemas.openxmlformats.org/officeDocument/2006/relationships/font" Target="fonts/PT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PT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ec3e4dc31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ec3e4dc31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ec3e4dc31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ec3e4dc31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c7701a8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c7701a8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c7701a8c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c7701a8c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ec3e4dc31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ec3e4dc31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c3e4dc31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c3e4dc31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c3e4dc31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c3e4dc31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769400" y="1339838"/>
            <a:ext cx="4614900" cy="1794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48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3769400" y="3327863"/>
            <a:ext cx="4614900" cy="4758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ph idx="2" type="pic"/>
          </p:nvPr>
        </p:nvSpPr>
        <p:spPr>
          <a:xfrm>
            <a:off x="713225" y="539500"/>
            <a:ext cx="2760600" cy="4064400"/>
          </a:xfrm>
          <a:prstGeom prst="round2DiagRect">
            <a:avLst>
              <a:gd fmla="val 35260" name="adj1"/>
              <a:gd fmla="val 0" name="adj2"/>
            </a:avLst>
          </a:prstGeom>
          <a:noFill/>
          <a:ln>
            <a:noFill/>
          </a:ln>
        </p:spPr>
      </p:sp>
      <p:cxnSp>
        <p:nvCxnSpPr>
          <p:cNvPr id="12" name="Google Shape;12;p2"/>
          <p:cNvCxnSpPr/>
          <p:nvPr/>
        </p:nvCxnSpPr>
        <p:spPr>
          <a:xfrm>
            <a:off x="4910100" y="4771750"/>
            <a:ext cx="4233900" cy="6300"/>
          </a:xfrm>
          <a:prstGeom prst="straightConnector1">
            <a:avLst/>
          </a:prstGeom>
          <a:noFill/>
          <a:ln cap="flat" cmpd="sng" w="9525">
            <a:solidFill>
              <a:schemeClr val="dk1"/>
            </a:solidFill>
            <a:prstDash val="solid"/>
            <a:round/>
            <a:headEnd len="med" w="med" type="none"/>
            <a:tailEnd len="med" w="med" type="none"/>
          </a:ln>
        </p:spPr>
      </p:cxnSp>
      <p:sp>
        <p:nvSpPr>
          <p:cNvPr id="13" name="Google Shape;13;p2"/>
          <p:cNvSpPr/>
          <p:nvPr/>
        </p:nvSpPr>
        <p:spPr>
          <a:xfrm>
            <a:off x="-531700" y="3393625"/>
            <a:ext cx="2070000" cy="207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645850" y="-378025"/>
            <a:ext cx="2070000" cy="207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713225" y="1642588"/>
            <a:ext cx="4693800" cy="13173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t>xx%</a:t>
            </a:r>
          </a:p>
        </p:txBody>
      </p:sp>
      <p:sp>
        <p:nvSpPr>
          <p:cNvPr id="55" name="Google Shape;55;p11"/>
          <p:cNvSpPr txBox="1"/>
          <p:nvPr>
            <p:ph idx="1" type="subTitle"/>
          </p:nvPr>
        </p:nvSpPr>
        <p:spPr>
          <a:xfrm>
            <a:off x="713225" y="3003763"/>
            <a:ext cx="46938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6" name="Google Shape;56;p11"/>
          <p:cNvSpPr/>
          <p:nvPr>
            <p:ph idx="2" type="pic"/>
          </p:nvPr>
        </p:nvSpPr>
        <p:spPr>
          <a:xfrm flipH="1">
            <a:off x="5670175" y="539550"/>
            <a:ext cx="2760600" cy="4064400"/>
          </a:xfrm>
          <a:prstGeom prst="round2DiagRect">
            <a:avLst>
              <a:gd fmla="val 35260" name="adj1"/>
              <a:gd fmla="val 0" name="adj2"/>
            </a:avLst>
          </a:prstGeom>
          <a:noFill/>
          <a:ln>
            <a:noFill/>
          </a:ln>
        </p:spPr>
      </p:sp>
      <p:sp>
        <p:nvSpPr>
          <p:cNvPr id="57" name="Google Shape;57;p11"/>
          <p:cNvSpPr/>
          <p:nvPr/>
        </p:nvSpPr>
        <p:spPr>
          <a:xfrm>
            <a:off x="70350" y="-685800"/>
            <a:ext cx="1377600" cy="1377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 name="Google Shape;58;p11"/>
          <p:cNvCxnSpPr/>
          <p:nvPr/>
        </p:nvCxnSpPr>
        <p:spPr>
          <a:xfrm flipH="1" rot="10800000">
            <a:off x="2984075" y="4750025"/>
            <a:ext cx="6159900" cy="129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0" name="Shape 60"/>
        <p:cNvGrpSpPr/>
        <p:nvPr/>
      </p:nvGrpSpPr>
      <p:grpSpPr>
        <a:xfrm>
          <a:off x="0" y="0"/>
          <a:ext cx="0" cy="0"/>
          <a:chOff x="0" y="0"/>
          <a:chExt cx="0" cy="0"/>
        </a:xfrm>
      </p:grpSpPr>
      <p:sp>
        <p:nvSpPr>
          <p:cNvPr id="61" name="Google Shape;6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 name="Google Shape;62;p13"/>
          <p:cNvSpPr txBox="1"/>
          <p:nvPr>
            <p:ph hasCustomPrompt="1" idx="2" type="title"/>
          </p:nvPr>
        </p:nvSpPr>
        <p:spPr>
          <a:xfrm>
            <a:off x="1618650" y="1480883"/>
            <a:ext cx="7347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3" name="Google Shape;63;p13"/>
          <p:cNvSpPr txBox="1"/>
          <p:nvPr>
            <p:ph hasCustomPrompt="1" idx="3" type="title"/>
          </p:nvPr>
        </p:nvSpPr>
        <p:spPr>
          <a:xfrm>
            <a:off x="1618650" y="2914291"/>
            <a:ext cx="7347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 name="Google Shape;64;p13"/>
          <p:cNvSpPr txBox="1"/>
          <p:nvPr>
            <p:ph hasCustomPrompt="1" idx="4" type="title"/>
          </p:nvPr>
        </p:nvSpPr>
        <p:spPr>
          <a:xfrm>
            <a:off x="4204650" y="1480883"/>
            <a:ext cx="7347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 name="Google Shape;65;p13"/>
          <p:cNvSpPr txBox="1"/>
          <p:nvPr>
            <p:ph hasCustomPrompt="1" idx="5" type="title"/>
          </p:nvPr>
        </p:nvSpPr>
        <p:spPr>
          <a:xfrm>
            <a:off x="4204650" y="2914291"/>
            <a:ext cx="7347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6" name="Google Shape;66;p13"/>
          <p:cNvSpPr txBox="1"/>
          <p:nvPr>
            <p:ph hasCustomPrompt="1" idx="6" type="title"/>
          </p:nvPr>
        </p:nvSpPr>
        <p:spPr>
          <a:xfrm>
            <a:off x="6790650" y="1480883"/>
            <a:ext cx="7347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7" name="Google Shape;67;p13"/>
          <p:cNvSpPr txBox="1"/>
          <p:nvPr>
            <p:ph hasCustomPrompt="1" idx="7" type="title"/>
          </p:nvPr>
        </p:nvSpPr>
        <p:spPr>
          <a:xfrm>
            <a:off x="6790650" y="2914291"/>
            <a:ext cx="7347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8" name="Google Shape;68;p13"/>
          <p:cNvSpPr txBox="1"/>
          <p:nvPr>
            <p:ph idx="1" type="subTitle"/>
          </p:nvPr>
        </p:nvSpPr>
        <p:spPr>
          <a:xfrm>
            <a:off x="720000" y="2035225"/>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9pPr>
          </a:lstStyle>
          <a:p/>
        </p:txBody>
      </p:sp>
      <p:sp>
        <p:nvSpPr>
          <p:cNvPr id="69" name="Google Shape;69;p13"/>
          <p:cNvSpPr txBox="1"/>
          <p:nvPr>
            <p:ph idx="8" type="subTitle"/>
          </p:nvPr>
        </p:nvSpPr>
        <p:spPr>
          <a:xfrm>
            <a:off x="3306000" y="2035225"/>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9pPr>
          </a:lstStyle>
          <a:p/>
        </p:txBody>
      </p:sp>
      <p:sp>
        <p:nvSpPr>
          <p:cNvPr id="70" name="Google Shape;70;p13"/>
          <p:cNvSpPr txBox="1"/>
          <p:nvPr>
            <p:ph idx="9" type="subTitle"/>
          </p:nvPr>
        </p:nvSpPr>
        <p:spPr>
          <a:xfrm>
            <a:off x="5892000" y="2035225"/>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9pPr>
          </a:lstStyle>
          <a:p/>
        </p:txBody>
      </p:sp>
      <p:sp>
        <p:nvSpPr>
          <p:cNvPr id="71" name="Google Shape;71;p13"/>
          <p:cNvSpPr txBox="1"/>
          <p:nvPr>
            <p:ph idx="13" type="subTitle"/>
          </p:nvPr>
        </p:nvSpPr>
        <p:spPr>
          <a:xfrm>
            <a:off x="720000" y="3468700"/>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9pPr>
          </a:lstStyle>
          <a:p/>
        </p:txBody>
      </p:sp>
      <p:sp>
        <p:nvSpPr>
          <p:cNvPr id="72" name="Google Shape;72;p13"/>
          <p:cNvSpPr txBox="1"/>
          <p:nvPr>
            <p:ph idx="14" type="subTitle"/>
          </p:nvPr>
        </p:nvSpPr>
        <p:spPr>
          <a:xfrm>
            <a:off x="3306000" y="3468700"/>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9pPr>
          </a:lstStyle>
          <a:p/>
        </p:txBody>
      </p:sp>
      <p:sp>
        <p:nvSpPr>
          <p:cNvPr id="73" name="Google Shape;73;p13"/>
          <p:cNvSpPr txBox="1"/>
          <p:nvPr>
            <p:ph idx="15" type="subTitle"/>
          </p:nvPr>
        </p:nvSpPr>
        <p:spPr>
          <a:xfrm>
            <a:off x="5892000" y="3468700"/>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1pPr>
            <a:lvl2pPr lvl="1"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2pPr>
            <a:lvl3pPr lvl="2"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3pPr>
            <a:lvl4pPr lvl="3"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4pPr>
            <a:lvl5pPr lvl="4"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5pPr>
            <a:lvl6pPr lvl="5"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6pPr>
            <a:lvl7pPr lvl="6"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7pPr>
            <a:lvl8pPr lvl="7"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8pPr>
            <a:lvl9pPr lvl="8"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9pPr>
          </a:lstStyle>
          <a:p/>
        </p:txBody>
      </p:sp>
      <p:sp>
        <p:nvSpPr>
          <p:cNvPr id="74" name="Google Shape;74;p13"/>
          <p:cNvSpPr/>
          <p:nvPr/>
        </p:nvSpPr>
        <p:spPr>
          <a:xfrm>
            <a:off x="8198675" y="-235850"/>
            <a:ext cx="1285200" cy="1285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24550" y="4154650"/>
            <a:ext cx="1704300" cy="170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 name="Google Shape;76;p13"/>
          <p:cNvCxnSpPr/>
          <p:nvPr/>
        </p:nvCxnSpPr>
        <p:spPr>
          <a:xfrm rot="10800000">
            <a:off x="-258600" y="391575"/>
            <a:ext cx="6605100" cy="12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77" name="Shape 77"/>
        <p:cNvGrpSpPr/>
        <p:nvPr/>
      </p:nvGrpSpPr>
      <p:grpSpPr>
        <a:xfrm>
          <a:off x="0" y="0"/>
          <a:ext cx="0" cy="0"/>
          <a:chOff x="0" y="0"/>
          <a:chExt cx="0" cy="0"/>
        </a:xfrm>
      </p:grpSpPr>
      <p:cxnSp>
        <p:nvCxnSpPr>
          <p:cNvPr id="78" name="Google Shape;78;p14"/>
          <p:cNvCxnSpPr/>
          <p:nvPr/>
        </p:nvCxnSpPr>
        <p:spPr>
          <a:xfrm flipH="1" rot="10800000">
            <a:off x="-51900" y="4750100"/>
            <a:ext cx="6605100" cy="12600"/>
          </a:xfrm>
          <a:prstGeom prst="straightConnector1">
            <a:avLst/>
          </a:prstGeom>
          <a:noFill/>
          <a:ln cap="flat" cmpd="sng" w="9525">
            <a:solidFill>
              <a:schemeClr val="dk1"/>
            </a:solidFill>
            <a:prstDash val="solid"/>
            <a:round/>
            <a:headEnd len="med" w="med" type="none"/>
            <a:tailEnd len="med" w="med" type="none"/>
          </a:ln>
        </p:spPr>
      </p:cxnSp>
      <p:sp>
        <p:nvSpPr>
          <p:cNvPr id="79" name="Google Shape;79;p14"/>
          <p:cNvSpPr txBox="1"/>
          <p:nvPr>
            <p:ph type="title"/>
          </p:nvPr>
        </p:nvSpPr>
        <p:spPr>
          <a:xfrm>
            <a:off x="3268550" y="1232775"/>
            <a:ext cx="5162100" cy="590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 name="Google Shape;80;p14"/>
          <p:cNvSpPr txBox="1"/>
          <p:nvPr>
            <p:ph idx="1" type="subTitle"/>
          </p:nvPr>
        </p:nvSpPr>
        <p:spPr>
          <a:xfrm>
            <a:off x="3268550" y="2155125"/>
            <a:ext cx="51621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Monda"/>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sp>
        <p:nvSpPr>
          <p:cNvPr id="81" name="Google Shape;81;p14"/>
          <p:cNvSpPr/>
          <p:nvPr/>
        </p:nvSpPr>
        <p:spPr>
          <a:xfrm flipH="1">
            <a:off x="8671525" y="87475"/>
            <a:ext cx="977400" cy="97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flipH="1">
            <a:off x="-475725" y="4115300"/>
            <a:ext cx="977400" cy="97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83" name="Shape 83"/>
        <p:cNvGrpSpPr/>
        <p:nvPr/>
      </p:nvGrpSpPr>
      <p:grpSpPr>
        <a:xfrm>
          <a:off x="0" y="0"/>
          <a:ext cx="0" cy="0"/>
          <a:chOff x="0" y="0"/>
          <a:chExt cx="0" cy="0"/>
        </a:xfrm>
      </p:grpSpPr>
      <p:sp>
        <p:nvSpPr>
          <p:cNvPr id="84" name="Google Shape;84;p15"/>
          <p:cNvSpPr txBox="1"/>
          <p:nvPr>
            <p:ph type="title"/>
          </p:nvPr>
        </p:nvSpPr>
        <p:spPr>
          <a:xfrm>
            <a:off x="3755275" y="787150"/>
            <a:ext cx="4675500" cy="602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5"/>
          <p:cNvSpPr txBox="1"/>
          <p:nvPr>
            <p:ph idx="1" type="subTitle"/>
          </p:nvPr>
        </p:nvSpPr>
        <p:spPr>
          <a:xfrm>
            <a:off x="3755275" y="1731300"/>
            <a:ext cx="4675500" cy="75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6" name="Google Shape;86;p15"/>
          <p:cNvSpPr/>
          <p:nvPr>
            <p:ph idx="2" type="pic"/>
          </p:nvPr>
        </p:nvSpPr>
        <p:spPr>
          <a:xfrm>
            <a:off x="713225" y="539500"/>
            <a:ext cx="2760600" cy="4064400"/>
          </a:xfrm>
          <a:prstGeom prst="round2DiagRect">
            <a:avLst>
              <a:gd fmla="val 35260" name="adj1"/>
              <a:gd fmla="val 0" name="adj2"/>
            </a:avLst>
          </a:prstGeom>
          <a:noFill/>
          <a:ln>
            <a:noFill/>
          </a:ln>
        </p:spPr>
      </p:sp>
      <p:sp>
        <p:nvSpPr>
          <p:cNvPr id="87" name="Google Shape;87;p15"/>
          <p:cNvSpPr/>
          <p:nvPr>
            <p:ph idx="3" type="pic"/>
          </p:nvPr>
        </p:nvSpPr>
        <p:spPr>
          <a:xfrm flipH="1">
            <a:off x="3713275" y="2627325"/>
            <a:ext cx="4717500" cy="1976700"/>
          </a:xfrm>
          <a:prstGeom prst="round2DiagRect">
            <a:avLst>
              <a:gd fmla="val 35260" name="adj1"/>
              <a:gd fmla="val 0" name="adj2"/>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8" name="Shape 88"/>
        <p:cNvGrpSpPr/>
        <p:nvPr/>
      </p:nvGrpSpPr>
      <p:grpSpPr>
        <a:xfrm>
          <a:off x="0" y="0"/>
          <a:ext cx="0" cy="0"/>
          <a:chOff x="0" y="0"/>
          <a:chExt cx="0" cy="0"/>
        </a:xfrm>
      </p:grpSpPr>
      <p:sp>
        <p:nvSpPr>
          <p:cNvPr id="89" name="Google Shape;89;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 name="Google Shape;90;p16"/>
          <p:cNvSpPr txBox="1"/>
          <p:nvPr>
            <p:ph idx="1" type="subTitle"/>
          </p:nvPr>
        </p:nvSpPr>
        <p:spPr>
          <a:xfrm>
            <a:off x="720063" y="2407925"/>
            <a:ext cx="2392800" cy="169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1" name="Google Shape;91;p16"/>
          <p:cNvSpPr txBox="1"/>
          <p:nvPr>
            <p:ph idx="2" type="subTitle"/>
          </p:nvPr>
        </p:nvSpPr>
        <p:spPr>
          <a:xfrm>
            <a:off x="3375661" y="2407925"/>
            <a:ext cx="2392800" cy="169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2" name="Google Shape;92;p16"/>
          <p:cNvSpPr txBox="1"/>
          <p:nvPr>
            <p:ph idx="3" type="subTitle"/>
          </p:nvPr>
        </p:nvSpPr>
        <p:spPr>
          <a:xfrm>
            <a:off x="6031138" y="2407925"/>
            <a:ext cx="2392800" cy="169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3" name="Google Shape;93;p16"/>
          <p:cNvSpPr txBox="1"/>
          <p:nvPr>
            <p:ph idx="4" type="subTitle"/>
          </p:nvPr>
        </p:nvSpPr>
        <p:spPr>
          <a:xfrm>
            <a:off x="720000" y="1842450"/>
            <a:ext cx="2392800" cy="492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Font typeface="Monda"/>
              <a:buNone/>
              <a:defRPr b="1" sz="1800">
                <a:solidFill>
                  <a:schemeClr val="dk2"/>
                </a:solidFill>
                <a:latin typeface="Monda"/>
                <a:ea typeface="Monda"/>
                <a:cs typeface="Monda"/>
                <a:sym typeface="Monda"/>
              </a:defRPr>
            </a:lvl1pPr>
            <a:lvl2pPr lvl="1"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2pPr>
            <a:lvl3pPr lvl="2"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3pPr>
            <a:lvl4pPr lvl="3"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4pPr>
            <a:lvl5pPr lvl="4"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5pPr>
            <a:lvl6pPr lvl="5"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6pPr>
            <a:lvl7pPr lvl="6"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7pPr>
            <a:lvl8pPr lvl="7"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8pPr>
            <a:lvl9pPr lvl="8"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9pPr>
          </a:lstStyle>
          <a:p/>
        </p:txBody>
      </p:sp>
      <p:sp>
        <p:nvSpPr>
          <p:cNvPr id="94" name="Google Shape;94;p16"/>
          <p:cNvSpPr txBox="1"/>
          <p:nvPr>
            <p:ph idx="5" type="subTitle"/>
          </p:nvPr>
        </p:nvSpPr>
        <p:spPr>
          <a:xfrm>
            <a:off x="3375602" y="1842450"/>
            <a:ext cx="2392800" cy="492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Font typeface="Monda"/>
              <a:buNone/>
              <a:defRPr b="1" sz="1800">
                <a:solidFill>
                  <a:schemeClr val="dk2"/>
                </a:solidFill>
                <a:latin typeface="Monda"/>
                <a:ea typeface="Monda"/>
                <a:cs typeface="Monda"/>
                <a:sym typeface="Monda"/>
              </a:defRPr>
            </a:lvl1pPr>
            <a:lvl2pPr lvl="1"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2pPr>
            <a:lvl3pPr lvl="2"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3pPr>
            <a:lvl4pPr lvl="3"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4pPr>
            <a:lvl5pPr lvl="4"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5pPr>
            <a:lvl6pPr lvl="5"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6pPr>
            <a:lvl7pPr lvl="6"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7pPr>
            <a:lvl8pPr lvl="7"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8pPr>
            <a:lvl9pPr lvl="8"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9pPr>
          </a:lstStyle>
          <a:p/>
        </p:txBody>
      </p:sp>
      <p:sp>
        <p:nvSpPr>
          <p:cNvPr id="95" name="Google Shape;95;p16"/>
          <p:cNvSpPr txBox="1"/>
          <p:nvPr>
            <p:ph idx="6" type="subTitle"/>
          </p:nvPr>
        </p:nvSpPr>
        <p:spPr>
          <a:xfrm>
            <a:off x="6031075" y="1842450"/>
            <a:ext cx="2392800" cy="492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Font typeface="Monda"/>
              <a:buNone/>
              <a:defRPr b="1" sz="1800">
                <a:solidFill>
                  <a:schemeClr val="dk2"/>
                </a:solidFill>
                <a:latin typeface="Monda"/>
                <a:ea typeface="Monda"/>
                <a:cs typeface="Monda"/>
                <a:sym typeface="Monda"/>
              </a:defRPr>
            </a:lvl1pPr>
            <a:lvl2pPr lvl="1"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2pPr>
            <a:lvl3pPr lvl="2"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3pPr>
            <a:lvl4pPr lvl="3"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4pPr>
            <a:lvl5pPr lvl="4"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5pPr>
            <a:lvl6pPr lvl="5"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6pPr>
            <a:lvl7pPr lvl="6"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7pPr>
            <a:lvl8pPr lvl="7"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8pPr>
            <a:lvl9pPr lvl="8"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9pPr>
          </a:lstStyle>
          <a:p/>
        </p:txBody>
      </p:sp>
      <p:sp>
        <p:nvSpPr>
          <p:cNvPr id="96" name="Google Shape;96;p16"/>
          <p:cNvSpPr/>
          <p:nvPr/>
        </p:nvSpPr>
        <p:spPr>
          <a:xfrm>
            <a:off x="7476300" y="4545150"/>
            <a:ext cx="1667700" cy="1667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566275" y="880675"/>
            <a:ext cx="1118700" cy="1118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flipH="1" rot="10800000">
            <a:off x="7668350" y="-424400"/>
            <a:ext cx="1865100" cy="925800"/>
          </a:xfrm>
          <a:prstGeom prst="round2SameRect">
            <a:avLst>
              <a:gd fmla="val 31395" name="adj1"/>
              <a:gd fmla="val 0" name="adj2"/>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 name="Google Shape;99;p16"/>
          <p:cNvCxnSpPr/>
          <p:nvPr/>
        </p:nvCxnSpPr>
        <p:spPr>
          <a:xfrm flipH="1" rot="10800000">
            <a:off x="-51900" y="4750100"/>
            <a:ext cx="6605100" cy="12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_1">
    <p:spTree>
      <p:nvGrpSpPr>
        <p:cNvPr id="100" name="Shape 100"/>
        <p:cNvGrpSpPr/>
        <p:nvPr/>
      </p:nvGrpSpPr>
      <p:grpSpPr>
        <a:xfrm>
          <a:off x="0" y="0"/>
          <a:ext cx="0" cy="0"/>
          <a:chOff x="0" y="0"/>
          <a:chExt cx="0" cy="0"/>
        </a:xfrm>
      </p:grpSpPr>
      <p:sp>
        <p:nvSpPr>
          <p:cNvPr id="101" name="Google Shape;10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 name="Google Shape;102;p17"/>
          <p:cNvSpPr/>
          <p:nvPr/>
        </p:nvSpPr>
        <p:spPr>
          <a:xfrm>
            <a:off x="8318675" y="830950"/>
            <a:ext cx="1165200" cy="1165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603675" y="4499925"/>
            <a:ext cx="1359000" cy="1359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7"/>
          <p:cNvCxnSpPr/>
          <p:nvPr/>
        </p:nvCxnSpPr>
        <p:spPr>
          <a:xfrm rot="10800000">
            <a:off x="-258600" y="391575"/>
            <a:ext cx="6605100" cy="12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_1_1">
    <p:spTree>
      <p:nvGrpSpPr>
        <p:cNvPr id="105" name="Shape 105"/>
        <p:cNvGrpSpPr/>
        <p:nvPr/>
      </p:nvGrpSpPr>
      <p:grpSpPr>
        <a:xfrm>
          <a:off x="0" y="0"/>
          <a:ext cx="0" cy="0"/>
          <a:chOff x="0" y="0"/>
          <a:chExt cx="0" cy="0"/>
        </a:xfrm>
      </p:grpSpPr>
      <p:cxnSp>
        <p:nvCxnSpPr>
          <p:cNvPr id="106" name="Google Shape;106;p18"/>
          <p:cNvCxnSpPr/>
          <p:nvPr/>
        </p:nvCxnSpPr>
        <p:spPr>
          <a:xfrm flipH="1">
            <a:off x="1855750" y="4938025"/>
            <a:ext cx="6605100" cy="12600"/>
          </a:xfrm>
          <a:prstGeom prst="straightConnector1">
            <a:avLst/>
          </a:prstGeom>
          <a:noFill/>
          <a:ln cap="flat" cmpd="sng" w="9525">
            <a:solidFill>
              <a:schemeClr val="dk1"/>
            </a:solidFill>
            <a:prstDash val="solid"/>
            <a:round/>
            <a:headEnd len="med" w="med" type="none"/>
            <a:tailEnd len="med" w="med" type="none"/>
          </a:ln>
        </p:spPr>
      </p:cxnSp>
      <p:sp>
        <p:nvSpPr>
          <p:cNvPr id="107" name="Google Shape;107;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8" name="Google Shape;108;p18"/>
          <p:cNvSpPr/>
          <p:nvPr/>
        </p:nvSpPr>
        <p:spPr>
          <a:xfrm>
            <a:off x="7861475" y="4564750"/>
            <a:ext cx="1165200" cy="1165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9" name="Shape 109"/>
        <p:cNvGrpSpPr/>
        <p:nvPr/>
      </p:nvGrpSpPr>
      <p:grpSpPr>
        <a:xfrm>
          <a:off x="0" y="0"/>
          <a:ext cx="0" cy="0"/>
          <a:chOff x="0" y="0"/>
          <a:chExt cx="0" cy="0"/>
        </a:xfrm>
      </p:grpSpPr>
      <p:sp>
        <p:nvSpPr>
          <p:cNvPr id="110" name="Google Shape;11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 name="Google Shape;111;p19"/>
          <p:cNvSpPr txBox="1"/>
          <p:nvPr>
            <p:ph idx="1" type="subTitle"/>
          </p:nvPr>
        </p:nvSpPr>
        <p:spPr>
          <a:xfrm>
            <a:off x="790012" y="1815825"/>
            <a:ext cx="3525900" cy="108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 name="Google Shape;112;p19"/>
          <p:cNvSpPr txBox="1"/>
          <p:nvPr>
            <p:ph idx="2" type="subTitle"/>
          </p:nvPr>
        </p:nvSpPr>
        <p:spPr>
          <a:xfrm>
            <a:off x="4828087" y="1815825"/>
            <a:ext cx="3525900" cy="108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 name="Google Shape;113;p19"/>
          <p:cNvSpPr txBox="1"/>
          <p:nvPr>
            <p:ph idx="3" type="subTitle"/>
          </p:nvPr>
        </p:nvSpPr>
        <p:spPr>
          <a:xfrm>
            <a:off x="790012" y="3479475"/>
            <a:ext cx="3525900" cy="108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4" name="Google Shape;114;p19"/>
          <p:cNvSpPr txBox="1"/>
          <p:nvPr>
            <p:ph idx="4" type="subTitle"/>
          </p:nvPr>
        </p:nvSpPr>
        <p:spPr>
          <a:xfrm>
            <a:off x="4828087" y="3479475"/>
            <a:ext cx="3525900" cy="108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 name="Google Shape;115;p19"/>
          <p:cNvSpPr txBox="1"/>
          <p:nvPr>
            <p:ph idx="5" type="subTitle"/>
          </p:nvPr>
        </p:nvSpPr>
        <p:spPr>
          <a:xfrm>
            <a:off x="790012" y="1307875"/>
            <a:ext cx="3525900" cy="435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Font typeface="Monda"/>
              <a:buNone/>
              <a:defRPr b="1" sz="1800">
                <a:solidFill>
                  <a:schemeClr val="dk2"/>
                </a:solidFill>
                <a:latin typeface="Monda"/>
                <a:ea typeface="Monda"/>
                <a:cs typeface="Monda"/>
                <a:sym typeface="Monda"/>
              </a:defRPr>
            </a:lvl1pPr>
            <a:lvl2pPr lvl="1"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2pPr>
            <a:lvl3pPr lvl="2"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3pPr>
            <a:lvl4pPr lvl="3"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4pPr>
            <a:lvl5pPr lvl="4"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5pPr>
            <a:lvl6pPr lvl="5"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6pPr>
            <a:lvl7pPr lvl="6"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7pPr>
            <a:lvl8pPr lvl="7"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8pPr>
            <a:lvl9pPr lvl="8"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9pPr>
          </a:lstStyle>
          <a:p/>
        </p:txBody>
      </p:sp>
      <p:sp>
        <p:nvSpPr>
          <p:cNvPr id="116" name="Google Shape;116;p19"/>
          <p:cNvSpPr txBox="1"/>
          <p:nvPr>
            <p:ph idx="6" type="subTitle"/>
          </p:nvPr>
        </p:nvSpPr>
        <p:spPr>
          <a:xfrm>
            <a:off x="790012" y="2968650"/>
            <a:ext cx="3525900" cy="435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Font typeface="Monda"/>
              <a:buNone/>
              <a:defRPr b="1" sz="1800">
                <a:solidFill>
                  <a:schemeClr val="dk2"/>
                </a:solidFill>
                <a:latin typeface="Monda"/>
                <a:ea typeface="Monda"/>
                <a:cs typeface="Monda"/>
                <a:sym typeface="Monda"/>
              </a:defRPr>
            </a:lvl1pPr>
            <a:lvl2pPr lvl="1"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2pPr>
            <a:lvl3pPr lvl="2"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3pPr>
            <a:lvl4pPr lvl="3"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4pPr>
            <a:lvl5pPr lvl="4"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5pPr>
            <a:lvl6pPr lvl="5"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6pPr>
            <a:lvl7pPr lvl="6"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7pPr>
            <a:lvl8pPr lvl="7"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8pPr>
            <a:lvl9pPr lvl="8"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9pPr>
          </a:lstStyle>
          <a:p/>
        </p:txBody>
      </p:sp>
      <p:sp>
        <p:nvSpPr>
          <p:cNvPr id="117" name="Google Shape;117;p19"/>
          <p:cNvSpPr txBox="1"/>
          <p:nvPr>
            <p:ph idx="7" type="subTitle"/>
          </p:nvPr>
        </p:nvSpPr>
        <p:spPr>
          <a:xfrm>
            <a:off x="4828088" y="1307875"/>
            <a:ext cx="3525900" cy="435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Font typeface="Monda"/>
              <a:buNone/>
              <a:defRPr b="1" sz="1800">
                <a:solidFill>
                  <a:schemeClr val="dk2"/>
                </a:solidFill>
                <a:latin typeface="Monda"/>
                <a:ea typeface="Monda"/>
                <a:cs typeface="Monda"/>
                <a:sym typeface="Monda"/>
              </a:defRPr>
            </a:lvl1pPr>
            <a:lvl2pPr lvl="1"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2pPr>
            <a:lvl3pPr lvl="2"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3pPr>
            <a:lvl4pPr lvl="3"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4pPr>
            <a:lvl5pPr lvl="4"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5pPr>
            <a:lvl6pPr lvl="5"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6pPr>
            <a:lvl7pPr lvl="6"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7pPr>
            <a:lvl8pPr lvl="7"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8pPr>
            <a:lvl9pPr lvl="8"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9pPr>
          </a:lstStyle>
          <a:p/>
        </p:txBody>
      </p:sp>
      <p:sp>
        <p:nvSpPr>
          <p:cNvPr id="118" name="Google Shape;118;p19"/>
          <p:cNvSpPr txBox="1"/>
          <p:nvPr>
            <p:ph idx="8" type="subTitle"/>
          </p:nvPr>
        </p:nvSpPr>
        <p:spPr>
          <a:xfrm>
            <a:off x="4828088" y="2968650"/>
            <a:ext cx="3525900" cy="435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400"/>
              <a:buFont typeface="Monda"/>
              <a:buNone/>
              <a:defRPr b="1" sz="1800">
                <a:solidFill>
                  <a:schemeClr val="dk2"/>
                </a:solidFill>
                <a:latin typeface="Monda"/>
                <a:ea typeface="Monda"/>
                <a:cs typeface="Monda"/>
                <a:sym typeface="Monda"/>
              </a:defRPr>
            </a:lvl1pPr>
            <a:lvl2pPr lvl="1"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2pPr>
            <a:lvl3pPr lvl="2"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3pPr>
            <a:lvl4pPr lvl="3"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4pPr>
            <a:lvl5pPr lvl="4"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5pPr>
            <a:lvl6pPr lvl="5"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6pPr>
            <a:lvl7pPr lvl="6"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7pPr>
            <a:lvl8pPr lvl="7"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8pPr>
            <a:lvl9pPr lvl="8" rtl="0" algn="ctr">
              <a:lnSpc>
                <a:spcPct val="100000"/>
              </a:lnSpc>
              <a:spcBef>
                <a:spcPts val="0"/>
              </a:spcBef>
              <a:spcAft>
                <a:spcPts val="0"/>
              </a:spcAft>
              <a:buClr>
                <a:schemeClr val="dk2"/>
              </a:buClr>
              <a:buSzPts val="2400"/>
              <a:buFont typeface="Monda"/>
              <a:buNone/>
              <a:defRPr b="1" sz="2400">
                <a:solidFill>
                  <a:schemeClr val="dk2"/>
                </a:solidFill>
                <a:latin typeface="Monda"/>
                <a:ea typeface="Monda"/>
                <a:cs typeface="Monda"/>
                <a:sym typeface="Monda"/>
              </a:defRPr>
            </a:lvl9pPr>
          </a:lstStyle>
          <a:p/>
        </p:txBody>
      </p:sp>
      <p:sp>
        <p:nvSpPr>
          <p:cNvPr id="119" name="Google Shape;119;p19"/>
          <p:cNvSpPr/>
          <p:nvPr/>
        </p:nvSpPr>
        <p:spPr>
          <a:xfrm flipH="1">
            <a:off x="-524550" y="-235850"/>
            <a:ext cx="1285200" cy="1285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 name="Google Shape;120;p19"/>
          <p:cNvCxnSpPr/>
          <p:nvPr/>
        </p:nvCxnSpPr>
        <p:spPr>
          <a:xfrm flipH="1" rot="10800000">
            <a:off x="2533700" y="391575"/>
            <a:ext cx="6605100" cy="12600"/>
          </a:xfrm>
          <a:prstGeom prst="straightConnector1">
            <a:avLst/>
          </a:prstGeom>
          <a:noFill/>
          <a:ln cap="flat" cmpd="sng" w="9525">
            <a:solidFill>
              <a:schemeClr val="dk1"/>
            </a:solidFill>
            <a:prstDash val="solid"/>
            <a:round/>
            <a:headEnd len="med" w="med" type="none"/>
            <a:tailEnd len="med" w="med" type="none"/>
          </a:ln>
        </p:spPr>
      </p:cxnSp>
      <p:sp>
        <p:nvSpPr>
          <p:cNvPr id="121" name="Google Shape;121;p19"/>
          <p:cNvSpPr/>
          <p:nvPr/>
        </p:nvSpPr>
        <p:spPr>
          <a:xfrm flipH="1">
            <a:off x="8124875" y="4499925"/>
            <a:ext cx="1359000" cy="1359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2" name="Shape 122"/>
        <p:cNvGrpSpPr/>
        <p:nvPr/>
      </p:nvGrpSpPr>
      <p:grpSpPr>
        <a:xfrm>
          <a:off x="0" y="0"/>
          <a:ext cx="0" cy="0"/>
          <a:chOff x="0" y="0"/>
          <a:chExt cx="0" cy="0"/>
        </a:xfrm>
      </p:grpSpPr>
      <p:cxnSp>
        <p:nvCxnSpPr>
          <p:cNvPr id="123" name="Google Shape;123;p20"/>
          <p:cNvCxnSpPr/>
          <p:nvPr/>
        </p:nvCxnSpPr>
        <p:spPr>
          <a:xfrm flipH="1" rot="10800000">
            <a:off x="2538900" y="4750100"/>
            <a:ext cx="6605100" cy="12600"/>
          </a:xfrm>
          <a:prstGeom prst="straightConnector1">
            <a:avLst/>
          </a:prstGeom>
          <a:noFill/>
          <a:ln cap="flat" cmpd="sng" w="9525">
            <a:solidFill>
              <a:schemeClr val="dk1"/>
            </a:solidFill>
            <a:prstDash val="solid"/>
            <a:round/>
            <a:headEnd len="med" w="med" type="none"/>
            <a:tailEnd len="med" w="med" type="none"/>
          </a:ln>
        </p:spPr>
      </p:cxnSp>
      <p:sp>
        <p:nvSpPr>
          <p:cNvPr id="124" name="Google Shape;124;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5" name="Google Shape;125;p20"/>
          <p:cNvSpPr txBox="1"/>
          <p:nvPr>
            <p:ph idx="1" type="subTitle"/>
          </p:nvPr>
        </p:nvSpPr>
        <p:spPr>
          <a:xfrm>
            <a:off x="720000" y="1710152"/>
            <a:ext cx="2233500" cy="93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6" name="Google Shape;126;p20"/>
          <p:cNvSpPr txBox="1"/>
          <p:nvPr>
            <p:ph idx="2" type="subTitle"/>
          </p:nvPr>
        </p:nvSpPr>
        <p:spPr>
          <a:xfrm>
            <a:off x="3455250" y="1710152"/>
            <a:ext cx="2233500" cy="93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 name="Google Shape;127;p20"/>
          <p:cNvSpPr txBox="1"/>
          <p:nvPr>
            <p:ph idx="3" type="subTitle"/>
          </p:nvPr>
        </p:nvSpPr>
        <p:spPr>
          <a:xfrm>
            <a:off x="720000" y="3440451"/>
            <a:ext cx="2233500" cy="93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 name="Google Shape;128;p20"/>
          <p:cNvSpPr txBox="1"/>
          <p:nvPr>
            <p:ph idx="4" type="subTitle"/>
          </p:nvPr>
        </p:nvSpPr>
        <p:spPr>
          <a:xfrm>
            <a:off x="3455250" y="3440451"/>
            <a:ext cx="2233500" cy="93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9" name="Google Shape;129;p20"/>
          <p:cNvSpPr txBox="1"/>
          <p:nvPr>
            <p:ph idx="5" type="subTitle"/>
          </p:nvPr>
        </p:nvSpPr>
        <p:spPr>
          <a:xfrm>
            <a:off x="6190500" y="1710152"/>
            <a:ext cx="2233500" cy="93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0" name="Google Shape;130;p20"/>
          <p:cNvSpPr txBox="1"/>
          <p:nvPr>
            <p:ph idx="6" type="subTitle"/>
          </p:nvPr>
        </p:nvSpPr>
        <p:spPr>
          <a:xfrm>
            <a:off x="6190500" y="3440451"/>
            <a:ext cx="2233500" cy="93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1" name="Google Shape;131;p20"/>
          <p:cNvSpPr txBox="1"/>
          <p:nvPr>
            <p:ph idx="7" type="subTitle"/>
          </p:nvPr>
        </p:nvSpPr>
        <p:spPr>
          <a:xfrm>
            <a:off x="720000" y="1336275"/>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1pPr>
            <a:lvl2pPr lvl="1"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2pPr>
            <a:lvl3pPr lvl="2"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3pPr>
            <a:lvl4pPr lvl="3"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4pPr>
            <a:lvl5pPr lvl="4"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5pPr>
            <a:lvl6pPr lvl="5"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6pPr>
            <a:lvl7pPr lvl="6"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7pPr>
            <a:lvl8pPr lvl="7"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8pPr>
            <a:lvl9pPr lvl="8"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9pPr>
          </a:lstStyle>
          <a:p/>
        </p:txBody>
      </p:sp>
      <p:sp>
        <p:nvSpPr>
          <p:cNvPr id="132" name="Google Shape;132;p20"/>
          <p:cNvSpPr txBox="1"/>
          <p:nvPr>
            <p:ph idx="8" type="subTitle"/>
          </p:nvPr>
        </p:nvSpPr>
        <p:spPr>
          <a:xfrm>
            <a:off x="3455250" y="133627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1pPr>
            <a:lvl2pPr lvl="1"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2pPr>
            <a:lvl3pPr lvl="2"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3pPr>
            <a:lvl4pPr lvl="3"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4pPr>
            <a:lvl5pPr lvl="4"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5pPr>
            <a:lvl6pPr lvl="5"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6pPr>
            <a:lvl7pPr lvl="6"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7pPr>
            <a:lvl8pPr lvl="7"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8pPr>
            <a:lvl9pPr lvl="8"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9pPr>
          </a:lstStyle>
          <a:p/>
        </p:txBody>
      </p:sp>
      <p:sp>
        <p:nvSpPr>
          <p:cNvPr id="133" name="Google Shape;133;p20"/>
          <p:cNvSpPr txBox="1"/>
          <p:nvPr>
            <p:ph idx="9" type="subTitle"/>
          </p:nvPr>
        </p:nvSpPr>
        <p:spPr>
          <a:xfrm>
            <a:off x="6190500" y="133627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1pPr>
            <a:lvl2pPr lvl="1"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2pPr>
            <a:lvl3pPr lvl="2"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3pPr>
            <a:lvl4pPr lvl="3"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4pPr>
            <a:lvl5pPr lvl="4"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5pPr>
            <a:lvl6pPr lvl="5"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6pPr>
            <a:lvl7pPr lvl="6"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7pPr>
            <a:lvl8pPr lvl="7"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8pPr>
            <a:lvl9pPr lvl="8"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9pPr>
          </a:lstStyle>
          <a:p/>
        </p:txBody>
      </p:sp>
      <p:sp>
        <p:nvSpPr>
          <p:cNvPr id="134" name="Google Shape;134;p20"/>
          <p:cNvSpPr txBox="1"/>
          <p:nvPr>
            <p:ph idx="13" type="subTitle"/>
          </p:nvPr>
        </p:nvSpPr>
        <p:spPr>
          <a:xfrm>
            <a:off x="720000" y="3063351"/>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1pPr>
            <a:lvl2pPr lvl="1"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2pPr>
            <a:lvl3pPr lvl="2"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3pPr>
            <a:lvl4pPr lvl="3"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4pPr>
            <a:lvl5pPr lvl="4"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5pPr>
            <a:lvl6pPr lvl="5"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6pPr>
            <a:lvl7pPr lvl="6"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7pPr>
            <a:lvl8pPr lvl="7"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8pPr>
            <a:lvl9pPr lvl="8"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9pPr>
          </a:lstStyle>
          <a:p/>
        </p:txBody>
      </p:sp>
      <p:sp>
        <p:nvSpPr>
          <p:cNvPr id="135" name="Google Shape;135;p20"/>
          <p:cNvSpPr txBox="1"/>
          <p:nvPr>
            <p:ph idx="14" type="subTitle"/>
          </p:nvPr>
        </p:nvSpPr>
        <p:spPr>
          <a:xfrm>
            <a:off x="3455250" y="306335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1pPr>
            <a:lvl2pPr lvl="1"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2pPr>
            <a:lvl3pPr lvl="2"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3pPr>
            <a:lvl4pPr lvl="3"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4pPr>
            <a:lvl5pPr lvl="4"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5pPr>
            <a:lvl6pPr lvl="5"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6pPr>
            <a:lvl7pPr lvl="6"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7pPr>
            <a:lvl8pPr lvl="7"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8pPr>
            <a:lvl9pPr lvl="8"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9pPr>
          </a:lstStyle>
          <a:p/>
        </p:txBody>
      </p:sp>
      <p:sp>
        <p:nvSpPr>
          <p:cNvPr id="136" name="Google Shape;136;p20"/>
          <p:cNvSpPr txBox="1"/>
          <p:nvPr>
            <p:ph idx="15" type="subTitle"/>
          </p:nvPr>
        </p:nvSpPr>
        <p:spPr>
          <a:xfrm>
            <a:off x="6190500" y="306335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1pPr>
            <a:lvl2pPr lvl="1"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2pPr>
            <a:lvl3pPr lvl="2"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3pPr>
            <a:lvl4pPr lvl="3"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4pPr>
            <a:lvl5pPr lvl="4"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5pPr>
            <a:lvl6pPr lvl="5"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6pPr>
            <a:lvl7pPr lvl="6"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7pPr>
            <a:lvl8pPr lvl="7"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8pPr>
            <a:lvl9pPr lvl="8" rtl="0" algn="ctr">
              <a:lnSpc>
                <a:spcPct val="100000"/>
              </a:lnSpc>
              <a:spcBef>
                <a:spcPts val="0"/>
              </a:spcBef>
              <a:spcAft>
                <a:spcPts val="0"/>
              </a:spcAft>
              <a:buClr>
                <a:schemeClr val="dk2"/>
              </a:buClr>
              <a:buSzPts val="1800"/>
              <a:buFont typeface="Monda"/>
              <a:buNone/>
              <a:defRPr b="1" sz="1800">
                <a:solidFill>
                  <a:schemeClr val="dk2"/>
                </a:solidFill>
                <a:latin typeface="Monda"/>
                <a:ea typeface="Monda"/>
                <a:cs typeface="Monda"/>
                <a:sym typeface="Monda"/>
              </a:defRPr>
            </a:lvl9pPr>
          </a:lstStyle>
          <a:p/>
        </p:txBody>
      </p:sp>
      <p:sp>
        <p:nvSpPr>
          <p:cNvPr id="137" name="Google Shape;137;p20"/>
          <p:cNvSpPr/>
          <p:nvPr/>
        </p:nvSpPr>
        <p:spPr>
          <a:xfrm>
            <a:off x="-475725" y="87475"/>
            <a:ext cx="977400" cy="97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8671525" y="4115300"/>
            <a:ext cx="977400" cy="97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047175" y="2236925"/>
            <a:ext cx="4383600" cy="16266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4047175" y="1279975"/>
            <a:ext cx="1474500" cy="841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 name="Google Shape;18;p3"/>
          <p:cNvSpPr/>
          <p:nvPr>
            <p:ph idx="3" type="pic"/>
          </p:nvPr>
        </p:nvSpPr>
        <p:spPr>
          <a:xfrm>
            <a:off x="713225" y="539500"/>
            <a:ext cx="2760600" cy="4064400"/>
          </a:xfrm>
          <a:prstGeom prst="round2DiagRect">
            <a:avLst>
              <a:gd fmla="val 35260" name="adj1"/>
              <a:gd fmla="val 0" name="adj2"/>
            </a:avLst>
          </a:prstGeom>
          <a:noFill/>
          <a:ln>
            <a:noFill/>
          </a:ln>
        </p:spPr>
      </p:sp>
      <p:sp>
        <p:nvSpPr>
          <p:cNvPr id="19" name="Google Shape;19;p3"/>
          <p:cNvSpPr/>
          <p:nvPr/>
        </p:nvSpPr>
        <p:spPr>
          <a:xfrm>
            <a:off x="67475" y="2571750"/>
            <a:ext cx="1759200" cy="1759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39" name="Shape 139"/>
        <p:cNvGrpSpPr/>
        <p:nvPr/>
      </p:nvGrpSpPr>
      <p:grpSpPr>
        <a:xfrm>
          <a:off x="0" y="0"/>
          <a:ext cx="0" cy="0"/>
          <a:chOff x="0" y="0"/>
          <a:chExt cx="0" cy="0"/>
        </a:xfrm>
      </p:grpSpPr>
      <p:sp>
        <p:nvSpPr>
          <p:cNvPr id="140" name="Google Shape;140;p21"/>
          <p:cNvSpPr txBox="1"/>
          <p:nvPr>
            <p:ph hasCustomPrompt="1" type="title"/>
          </p:nvPr>
        </p:nvSpPr>
        <p:spPr>
          <a:xfrm>
            <a:off x="2825700" y="1985882"/>
            <a:ext cx="3492600" cy="76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1" name="Google Shape;141;p21"/>
          <p:cNvSpPr txBox="1"/>
          <p:nvPr>
            <p:ph idx="1" type="subTitle"/>
          </p:nvPr>
        </p:nvSpPr>
        <p:spPr>
          <a:xfrm>
            <a:off x="2825700" y="2788000"/>
            <a:ext cx="3492600" cy="37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42" name="Google Shape;142;p21"/>
          <p:cNvSpPr txBox="1"/>
          <p:nvPr>
            <p:ph hasCustomPrompt="1" idx="2" type="title"/>
          </p:nvPr>
        </p:nvSpPr>
        <p:spPr>
          <a:xfrm>
            <a:off x="713225" y="539489"/>
            <a:ext cx="3492600" cy="76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3" name="Google Shape;143;p21"/>
          <p:cNvSpPr txBox="1"/>
          <p:nvPr>
            <p:ph idx="3" type="subTitle"/>
          </p:nvPr>
        </p:nvSpPr>
        <p:spPr>
          <a:xfrm>
            <a:off x="713225" y="1346400"/>
            <a:ext cx="3492600" cy="37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44" name="Google Shape;144;p21"/>
          <p:cNvSpPr txBox="1"/>
          <p:nvPr>
            <p:ph hasCustomPrompt="1" idx="4" type="title"/>
          </p:nvPr>
        </p:nvSpPr>
        <p:spPr>
          <a:xfrm>
            <a:off x="4938169" y="3432275"/>
            <a:ext cx="3492600" cy="76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5" name="Google Shape;145;p21"/>
          <p:cNvSpPr txBox="1"/>
          <p:nvPr>
            <p:ph idx="5" type="subTitle"/>
          </p:nvPr>
        </p:nvSpPr>
        <p:spPr>
          <a:xfrm>
            <a:off x="4938169" y="4229599"/>
            <a:ext cx="3492600" cy="37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46" name="Shape 146"/>
        <p:cNvGrpSpPr/>
        <p:nvPr/>
      </p:nvGrpSpPr>
      <p:grpSpPr>
        <a:xfrm>
          <a:off x="0" y="0"/>
          <a:ext cx="0" cy="0"/>
          <a:chOff x="0" y="0"/>
          <a:chExt cx="0" cy="0"/>
        </a:xfrm>
      </p:grpSpPr>
      <p:sp>
        <p:nvSpPr>
          <p:cNvPr id="147" name="Google Shape;147;p22"/>
          <p:cNvSpPr/>
          <p:nvPr/>
        </p:nvSpPr>
        <p:spPr>
          <a:xfrm>
            <a:off x="141075" y="123775"/>
            <a:ext cx="2070000" cy="207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txBox="1"/>
          <p:nvPr>
            <p:ph type="title"/>
          </p:nvPr>
        </p:nvSpPr>
        <p:spPr>
          <a:xfrm>
            <a:off x="3981250" y="758625"/>
            <a:ext cx="4448100" cy="7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5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9" name="Google Shape;149;p22"/>
          <p:cNvSpPr txBox="1"/>
          <p:nvPr>
            <p:ph idx="1" type="subTitle"/>
          </p:nvPr>
        </p:nvSpPr>
        <p:spPr>
          <a:xfrm>
            <a:off x="3981250" y="1574434"/>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0" name="Google Shape;150;p22"/>
          <p:cNvSpPr/>
          <p:nvPr>
            <p:ph idx="2" type="pic"/>
          </p:nvPr>
        </p:nvSpPr>
        <p:spPr>
          <a:xfrm>
            <a:off x="713225" y="539550"/>
            <a:ext cx="2760600" cy="4064400"/>
          </a:xfrm>
          <a:prstGeom prst="round2DiagRect">
            <a:avLst>
              <a:gd fmla="val 35260" name="adj1"/>
              <a:gd fmla="val 0" name="adj2"/>
            </a:avLst>
          </a:prstGeom>
          <a:noFill/>
          <a:ln>
            <a:noFill/>
          </a:ln>
        </p:spPr>
      </p:sp>
      <p:cxnSp>
        <p:nvCxnSpPr>
          <p:cNvPr id="151" name="Google Shape;151;p22"/>
          <p:cNvCxnSpPr/>
          <p:nvPr/>
        </p:nvCxnSpPr>
        <p:spPr>
          <a:xfrm flipH="1" rot="10800000">
            <a:off x="2533700" y="391575"/>
            <a:ext cx="6605100" cy="12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52" name="Shape 152"/>
        <p:cNvGrpSpPr/>
        <p:nvPr/>
      </p:nvGrpSpPr>
      <p:grpSpPr>
        <a:xfrm>
          <a:off x="0" y="0"/>
          <a:ext cx="0" cy="0"/>
          <a:chOff x="0" y="0"/>
          <a:chExt cx="0" cy="0"/>
        </a:xfrm>
      </p:grpSpPr>
      <p:sp>
        <p:nvSpPr>
          <p:cNvPr id="153" name="Google Shape;153;p23"/>
          <p:cNvSpPr/>
          <p:nvPr/>
        </p:nvSpPr>
        <p:spPr>
          <a:xfrm>
            <a:off x="8198675" y="-235850"/>
            <a:ext cx="1285200" cy="1285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524550" y="4154650"/>
            <a:ext cx="1704300" cy="170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23"/>
          <p:cNvCxnSpPr/>
          <p:nvPr/>
        </p:nvCxnSpPr>
        <p:spPr>
          <a:xfrm rot="10800000">
            <a:off x="-258600" y="391575"/>
            <a:ext cx="6605100" cy="12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56" name="Shape 156"/>
        <p:cNvGrpSpPr/>
        <p:nvPr/>
      </p:nvGrpSpPr>
      <p:grpSpPr>
        <a:xfrm>
          <a:off x="0" y="0"/>
          <a:ext cx="0" cy="0"/>
          <a:chOff x="0" y="0"/>
          <a:chExt cx="0" cy="0"/>
        </a:xfrm>
      </p:grpSpPr>
      <p:sp>
        <p:nvSpPr>
          <p:cNvPr id="157" name="Google Shape;157;p24"/>
          <p:cNvSpPr/>
          <p:nvPr/>
        </p:nvSpPr>
        <p:spPr>
          <a:xfrm flipH="1">
            <a:off x="-524550" y="-235850"/>
            <a:ext cx="1285200" cy="1285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p24"/>
          <p:cNvCxnSpPr/>
          <p:nvPr/>
        </p:nvCxnSpPr>
        <p:spPr>
          <a:xfrm flipH="1" rot="10800000">
            <a:off x="2533700" y="391575"/>
            <a:ext cx="6605100" cy="12600"/>
          </a:xfrm>
          <a:prstGeom prst="straightConnector1">
            <a:avLst/>
          </a:prstGeom>
          <a:noFill/>
          <a:ln cap="flat" cmpd="sng" w="9525">
            <a:solidFill>
              <a:schemeClr val="dk1"/>
            </a:solidFill>
            <a:prstDash val="solid"/>
            <a:round/>
            <a:headEnd len="med" w="med" type="none"/>
            <a:tailEnd len="med" w="med" type="none"/>
          </a:ln>
        </p:spPr>
      </p:cxnSp>
      <p:sp>
        <p:nvSpPr>
          <p:cNvPr id="159" name="Google Shape;159;p24"/>
          <p:cNvSpPr/>
          <p:nvPr/>
        </p:nvSpPr>
        <p:spPr>
          <a:xfrm flipH="1">
            <a:off x="8124875" y="4499925"/>
            <a:ext cx="1359000" cy="1359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720000" y="1164291"/>
            <a:ext cx="7704000" cy="463500"/>
          </a:xfrm>
          <a:prstGeom prst="rect">
            <a:avLst/>
          </a:prstGeom>
        </p:spPr>
        <p:txBody>
          <a:bodyPr anchorCtr="0" anchor="t" bIns="91425" lIns="91425" spcFirstLastPara="1" rIns="91425" wrap="square" tIns="91425">
            <a:noAutofit/>
          </a:bodyPr>
          <a:lstStyle>
            <a:lvl1pPr indent="-304800" lvl="0" marL="457200" rtl="0">
              <a:spcBef>
                <a:spcPts val="30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3" name="Google Shape;23;p4"/>
          <p:cNvSpPr/>
          <p:nvPr/>
        </p:nvSpPr>
        <p:spPr>
          <a:xfrm>
            <a:off x="-475725" y="87475"/>
            <a:ext cx="977400" cy="97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8671525" y="4115300"/>
            <a:ext cx="977400" cy="97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5"/>
          <p:cNvSpPr txBox="1"/>
          <p:nvPr>
            <p:ph idx="1" type="subTitle"/>
          </p:nvPr>
        </p:nvSpPr>
        <p:spPr>
          <a:xfrm>
            <a:off x="4681825" y="2382250"/>
            <a:ext cx="3745500" cy="115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 name="Google Shape;28;p5"/>
          <p:cNvSpPr txBox="1"/>
          <p:nvPr>
            <p:ph idx="2" type="subTitle"/>
          </p:nvPr>
        </p:nvSpPr>
        <p:spPr>
          <a:xfrm>
            <a:off x="716675" y="2382250"/>
            <a:ext cx="3745500" cy="115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 name="Google Shape;29;p5"/>
          <p:cNvSpPr txBox="1"/>
          <p:nvPr>
            <p:ph idx="3" type="subTitle"/>
          </p:nvPr>
        </p:nvSpPr>
        <p:spPr>
          <a:xfrm>
            <a:off x="716675" y="1826200"/>
            <a:ext cx="3745500" cy="48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da"/>
                <a:ea typeface="Monda"/>
                <a:cs typeface="Monda"/>
                <a:sym typeface="Monda"/>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0" name="Google Shape;30;p5"/>
          <p:cNvSpPr txBox="1"/>
          <p:nvPr>
            <p:ph idx="4" type="subTitle"/>
          </p:nvPr>
        </p:nvSpPr>
        <p:spPr>
          <a:xfrm>
            <a:off x="4681825" y="1826200"/>
            <a:ext cx="3745500" cy="48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2"/>
                </a:solidFill>
                <a:latin typeface="Monda"/>
                <a:ea typeface="Monda"/>
                <a:cs typeface="Monda"/>
                <a:sym typeface="Monda"/>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31" name="Google Shape;31;p5"/>
          <p:cNvCxnSpPr/>
          <p:nvPr/>
        </p:nvCxnSpPr>
        <p:spPr>
          <a:xfrm flipH="1" rot="10800000">
            <a:off x="2538900" y="4750100"/>
            <a:ext cx="6605100" cy="12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 name="Google Shape;34;p6"/>
          <p:cNvSpPr/>
          <p:nvPr/>
        </p:nvSpPr>
        <p:spPr>
          <a:xfrm flipH="1">
            <a:off x="-603675" y="830950"/>
            <a:ext cx="1165200" cy="1165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flipH="1">
            <a:off x="8124875" y="4499925"/>
            <a:ext cx="1359000" cy="1359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 name="Google Shape;36;p6"/>
          <p:cNvCxnSpPr/>
          <p:nvPr/>
        </p:nvCxnSpPr>
        <p:spPr>
          <a:xfrm flipH="1" rot="10800000">
            <a:off x="2533700" y="391575"/>
            <a:ext cx="6605100" cy="12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713225" y="501850"/>
            <a:ext cx="4094400" cy="1042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 name="Google Shape;39;p7"/>
          <p:cNvSpPr txBox="1"/>
          <p:nvPr>
            <p:ph idx="1" type="subTitle"/>
          </p:nvPr>
        </p:nvSpPr>
        <p:spPr>
          <a:xfrm>
            <a:off x="713225" y="1840475"/>
            <a:ext cx="4094400" cy="254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Open Sans"/>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40" name="Google Shape;40;p7"/>
          <p:cNvSpPr/>
          <p:nvPr>
            <p:ph idx="2" type="pic"/>
          </p:nvPr>
        </p:nvSpPr>
        <p:spPr>
          <a:xfrm flipH="1">
            <a:off x="5670175" y="539550"/>
            <a:ext cx="2760600" cy="4064400"/>
          </a:xfrm>
          <a:prstGeom prst="round2DiagRect">
            <a:avLst>
              <a:gd fmla="val 35260" name="adj1"/>
              <a:gd fmla="val 0" name="adj2"/>
            </a:avLst>
          </a:prstGeom>
          <a:noFill/>
          <a:ln>
            <a:noFill/>
          </a:ln>
        </p:spPr>
      </p:sp>
      <p:cxnSp>
        <p:nvCxnSpPr>
          <p:cNvPr id="41" name="Google Shape;41;p7"/>
          <p:cNvCxnSpPr/>
          <p:nvPr/>
        </p:nvCxnSpPr>
        <p:spPr>
          <a:xfrm>
            <a:off x="-425" y="4778025"/>
            <a:ext cx="4889700" cy="0"/>
          </a:xfrm>
          <a:prstGeom prst="straightConnector1">
            <a:avLst/>
          </a:prstGeom>
          <a:noFill/>
          <a:ln cap="flat" cmpd="sng" w="9525">
            <a:solidFill>
              <a:schemeClr val="dk1"/>
            </a:solidFill>
            <a:prstDash val="solid"/>
            <a:round/>
            <a:headEnd len="med" w="med" type="none"/>
            <a:tailEnd len="med" w="med" type="none"/>
          </a:ln>
        </p:spPr>
      </p:cxnSp>
      <p:sp>
        <p:nvSpPr>
          <p:cNvPr id="42" name="Google Shape;42;p7"/>
          <p:cNvSpPr/>
          <p:nvPr/>
        </p:nvSpPr>
        <p:spPr>
          <a:xfrm>
            <a:off x="7584975" y="3487725"/>
            <a:ext cx="2070000" cy="207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713225" y="1307100"/>
            <a:ext cx="4904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 name="Google Shape;45;p8"/>
          <p:cNvSpPr/>
          <p:nvPr>
            <p:ph idx="2" type="pic"/>
          </p:nvPr>
        </p:nvSpPr>
        <p:spPr>
          <a:xfrm>
            <a:off x="5670175" y="539550"/>
            <a:ext cx="2760600" cy="4064400"/>
          </a:xfrm>
          <a:prstGeom prst="round2DiagRect">
            <a:avLst>
              <a:gd fmla="val 35260" name="adj1"/>
              <a:gd fmla="val 0" name="adj2"/>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txBox="1"/>
          <p:nvPr>
            <p:ph type="title"/>
          </p:nvPr>
        </p:nvSpPr>
        <p:spPr>
          <a:xfrm>
            <a:off x="3557875" y="12540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8" name="Google Shape;48;p9"/>
          <p:cNvSpPr txBox="1"/>
          <p:nvPr>
            <p:ph idx="1" type="subTitle"/>
          </p:nvPr>
        </p:nvSpPr>
        <p:spPr>
          <a:xfrm>
            <a:off x="3557875" y="32184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 name="Google Shape;49;p9"/>
          <p:cNvSpPr/>
          <p:nvPr>
            <p:ph idx="2" type="pic"/>
          </p:nvPr>
        </p:nvSpPr>
        <p:spPr>
          <a:xfrm>
            <a:off x="713225" y="539500"/>
            <a:ext cx="2760600" cy="4064400"/>
          </a:xfrm>
          <a:prstGeom prst="round2DiagRect">
            <a:avLst>
              <a:gd fmla="val 35260" name="adj1"/>
              <a:gd fmla="val 0" name="adj2"/>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ph idx="2" type="pic"/>
          </p:nvPr>
        </p:nvSpPr>
        <p:spPr>
          <a:xfrm>
            <a:off x="0" y="0"/>
            <a:ext cx="9144000" cy="5143500"/>
          </a:xfrm>
          <a:prstGeom prst="rect">
            <a:avLst/>
          </a:prstGeom>
          <a:noFill/>
          <a:ln>
            <a:noFill/>
          </a:ln>
        </p:spPr>
      </p:sp>
      <p:sp>
        <p:nvSpPr>
          <p:cNvPr id="52" name="Google Shape;52;p10"/>
          <p:cNvSpPr txBox="1"/>
          <p:nvPr>
            <p:ph type="title"/>
          </p:nvPr>
        </p:nvSpPr>
        <p:spPr>
          <a:xfrm>
            <a:off x="720000" y="4014450"/>
            <a:ext cx="7704000" cy="572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Monda"/>
              <a:buNone/>
              <a:defRPr b="1" sz="3000">
                <a:solidFill>
                  <a:schemeClr val="dk1"/>
                </a:solidFill>
                <a:latin typeface="Monda"/>
                <a:ea typeface="Monda"/>
                <a:cs typeface="Monda"/>
                <a:sym typeface="Monda"/>
              </a:defRPr>
            </a:lvl1pPr>
            <a:lvl2pPr lvl="1" rtl="0">
              <a:spcBef>
                <a:spcPts val="0"/>
              </a:spcBef>
              <a:spcAft>
                <a:spcPts val="0"/>
              </a:spcAft>
              <a:buClr>
                <a:schemeClr val="dk1"/>
              </a:buClr>
              <a:buSzPts val="3000"/>
              <a:buFont typeface="Monda"/>
              <a:buNone/>
              <a:defRPr b="1" sz="3000">
                <a:solidFill>
                  <a:schemeClr val="dk1"/>
                </a:solidFill>
                <a:latin typeface="Monda"/>
                <a:ea typeface="Monda"/>
                <a:cs typeface="Monda"/>
                <a:sym typeface="Monda"/>
              </a:defRPr>
            </a:lvl2pPr>
            <a:lvl3pPr lvl="2" rtl="0">
              <a:spcBef>
                <a:spcPts val="0"/>
              </a:spcBef>
              <a:spcAft>
                <a:spcPts val="0"/>
              </a:spcAft>
              <a:buClr>
                <a:schemeClr val="dk1"/>
              </a:buClr>
              <a:buSzPts val="3000"/>
              <a:buFont typeface="Monda"/>
              <a:buNone/>
              <a:defRPr b="1" sz="3000">
                <a:solidFill>
                  <a:schemeClr val="dk1"/>
                </a:solidFill>
                <a:latin typeface="Monda"/>
                <a:ea typeface="Monda"/>
                <a:cs typeface="Monda"/>
                <a:sym typeface="Monda"/>
              </a:defRPr>
            </a:lvl3pPr>
            <a:lvl4pPr lvl="3" rtl="0">
              <a:spcBef>
                <a:spcPts val="0"/>
              </a:spcBef>
              <a:spcAft>
                <a:spcPts val="0"/>
              </a:spcAft>
              <a:buClr>
                <a:schemeClr val="dk1"/>
              </a:buClr>
              <a:buSzPts val="3000"/>
              <a:buFont typeface="Monda"/>
              <a:buNone/>
              <a:defRPr b="1" sz="3000">
                <a:solidFill>
                  <a:schemeClr val="dk1"/>
                </a:solidFill>
                <a:latin typeface="Monda"/>
                <a:ea typeface="Monda"/>
                <a:cs typeface="Monda"/>
                <a:sym typeface="Monda"/>
              </a:defRPr>
            </a:lvl4pPr>
            <a:lvl5pPr lvl="4" rtl="0">
              <a:spcBef>
                <a:spcPts val="0"/>
              </a:spcBef>
              <a:spcAft>
                <a:spcPts val="0"/>
              </a:spcAft>
              <a:buClr>
                <a:schemeClr val="dk1"/>
              </a:buClr>
              <a:buSzPts val="3000"/>
              <a:buFont typeface="Monda"/>
              <a:buNone/>
              <a:defRPr b="1" sz="3000">
                <a:solidFill>
                  <a:schemeClr val="dk1"/>
                </a:solidFill>
                <a:latin typeface="Monda"/>
                <a:ea typeface="Monda"/>
                <a:cs typeface="Monda"/>
                <a:sym typeface="Monda"/>
              </a:defRPr>
            </a:lvl5pPr>
            <a:lvl6pPr lvl="5" rtl="0">
              <a:spcBef>
                <a:spcPts val="0"/>
              </a:spcBef>
              <a:spcAft>
                <a:spcPts val="0"/>
              </a:spcAft>
              <a:buClr>
                <a:schemeClr val="dk1"/>
              </a:buClr>
              <a:buSzPts val="3000"/>
              <a:buFont typeface="Monda"/>
              <a:buNone/>
              <a:defRPr b="1" sz="3000">
                <a:solidFill>
                  <a:schemeClr val="dk1"/>
                </a:solidFill>
                <a:latin typeface="Monda"/>
                <a:ea typeface="Monda"/>
                <a:cs typeface="Monda"/>
                <a:sym typeface="Monda"/>
              </a:defRPr>
            </a:lvl6pPr>
            <a:lvl7pPr lvl="6" rtl="0">
              <a:spcBef>
                <a:spcPts val="0"/>
              </a:spcBef>
              <a:spcAft>
                <a:spcPts val="0"/>
              </a:spcAft>
              <a:buClr>
                <a:schemeClr val="dk1"/>
              </a:buClr>
              <a:buSzPts val="3000"/>
              <a:buFont typeface="Monda"/>
              <a:buNone/>
              <a:defRPr b="1" sz="3000">
                <a:solidFill>
                  <a:schemeClr val="dk1"/>
                </a:solidFill>
                <a:latin typeface="Monda"/>
                <a:ea typeface="Monda"/>
                <a:cs typeface="Monda"/>
                <a:sym typeface="Monda"/>
              </a:defRPr>
            </a:lvl7pPr>
            <a:lvl8pPr lvl="7" rtl="0">
              <a:spcBef>
                <a:spcPts val="0"/>
              </a:spcBef>
              <a:spcAft>
                <a:spcPts val="0"/>
              </a:spcAft>
              <a:buClr>
                <a:schemeClr val="dk1"/>
              </a:buClr>
              <a:buSzPts val="3000"/>
              <a:buFont typeface="Monda"/>
              <a:buNone/>
              <a:defRPr b="1" sz="3000">
                <a:solidFill>
                  <a:schemeClr val="dk1"/>
                </a:solidFill>
                <a:latin typeface="Monda"/>
                <a:ea typeface="Monda"/>
                <a:cs typeface="Monda"/>
                <a:sym typeface="Monda"/>
              </a:defRPr>
            </a:lvl8pPr>
            <a:lvl9pPr lvl="8" rtl="0">
              <a:spcBef>
                <a:spcPts val="0"/>
              </a:spcBef>
              <a:spcAft>
                <a:spcPts val="0"/>
              </a:spcAft>
              <a:buClr>
                <a:schemeClr val="dk1"/>
              </a:buClr>
              <a:buSzPts val="3000"/>
              <a:buFont typeface="Monda"/>
              <a:buNone/>
              <a:defRPr b="1" sz="3000">
                <a:solidFill>
                  <a:schemeClr val="dk1"/>
                </a:solidFill>
                <a:latin typeface="Monda"/>
                <a:ea typeface="Monda"/>
                <a:cs typeface="Monda"/>
                <a:sym typeface="Monda"/>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1pPr>
            <a:lvl2pPr indent="-304800" lvl="1" marL="9144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2pPr>
            <a:lvl3pPr indent="-304800" lvl="2" marL="13716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3pPr>
            <a:lvl4pPr indent="-304800" lvl="3" marL="1828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4pPr>
            <a:lvl5pPr indent="-304800" lvl="4" marL="22860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5pPr>
            <a:lvl6pPr indent="-304800" lvl="5" marL="27432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6pPr>
            <a:lvl7pPr indent="-304800" lvl="6" marL="32004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7pPr>
            <a:lvl8pPr indent="-304800" lvl="7" marL="36576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8pPr>
            <a:lvl9pPr indent="-304800" lvl="8" marL="4114800">
              <a:lnSpc>
                <a:spcPct val="100000"/>
              </a:lnSpc>
              <a:spcBef>
                <a:spcPts val="0"/>
              </a:spcBef>
              <a:spcAft>
                <a:spcPts val="0"/>
              </a:spcAft>
              <a:buClr>
                <a:schemeClr val="dk1"/>
              </a:buClr>
              <a:buSzPts val="1200"/>
              <a:buFont typeface="Open Sans Medium"/>
              <a:buChar char="■"/>
              <a:defRPr sz="1200">
                <a:solidFill>
                  <a:schemeClr val="dk1"/>
                </a:solidFill>
                <a:latin typeface="Open Sans Medium"/>
                <a:ea typeface="Open Sans Medium"/>
                <a:cs typeface="Open Sans Medium"/>
                <a:sym typeface="Open Sans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p:nvPr/>
        </p:nvSpPr>
        <p:spPr>
          <a:xfrm flipH="1" rot="10800000">
            <a:off x="290400" y="-106975"/>
            <a:ext cx="2760600" cy="1680300"/>
          </a:xfrm>
          <a:prstGeom prst="round2SameRect">
            <a:avLst>
              <a:gd fmla="val 31395" name="adj1"/>
              <a:gd fmla="val 0" name="adj2"/>
            </a:avLst>
          </a:prstGeom>
          <a:noFill/>
          <a:ln cap="flat" cmpd="sng" w="152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txBox="1"/>
          <p:nvPr>
            <p:ph type="ctrTitle"/>
          </p:nvPr>
        </p:nvSpPr>
        <p:spPr>
          <a:xfrm>
            <a:off x="3758700" y="838350"/>
            <a:ext cx="4937100" cy="305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Analysis of Customer Service Data </a:t>
            </a:r>
            <a:r>
              <a:rPr lang="en" sz="6000"/>
              <a:t>     </a:t>
            </a:r>
            <a:r>
              <a:rPr lang="en" sz="4100">
                <a:solidFill>
                  <a:schemeClr val="dk2"/>
                </a:solidFill>
              </a:rPr>
              <a:t>Excel Project</a:t>
            </a:r>
            <a:endParaRPr sz="4100">
              <a:solidFill>
                <a:schemeClr val="dk2"/>
              </a:solidFill>
            </a:endParaRPr>
          </a:p>
        </p:txBody>
      </p:sp>
      <p:pic>
        <p:nvPicPr>
          <p:cNvPr id="166" name="Google Shape;166;p25"/>
          <p:cNvPicPr preferRelativeResize="0"/>
          <p:nvPr>
            <p:ph idx="2" type="pic"/>
          </p:nvPr>
        </p:nvPicPr>
        <p:blipFill rotWithShape="1">
          <a:blip r:embed="rId3">
            <a:alphaModFix/>
          </a:blip>
          <a:srcRect b="16109" l="14464" r="16359" t="16116"/>
          <a:stretch/>
        </p:blipFill>
        <p:spPr>
          <a:xfrm>
            <a:off x="713225" y="539500"/>
            <a:ext cx="2760600" cy="4064400"/>
          </a:xfrm>
          <a:prstGeom prst="round2DiagRect">
            <a:avLst>
              <a:gd fmla="val 16667" name="adj1"/>
              <a:gd fmla="val 0" name="adj2"/>
            </a:avLst>
          </a:prstGeom>
        </p:spPr>
      </p:pic>
      <p:sp>
        <p:nvSpPr>
          <p:cNvPr id="167" name="Google Shape;167;p25"/>
          <p:cNvSpPr/>
          <p:nvPr/>
        </p:nvSpPr>
        <p:spPr>
          <a:xfrm>
            <a:off x="806375" y="644300"/>
            <a:ext cx="2760600" cy="3249300"/>
          </a:xfrm>
          <a:prstGeom prst="round2SameRect">
            <a:avLst>
              <a:gd fmla="val 31395" name="adj1"/>
              <a:gd fmla="val 0" name="adj2"/>
            </a:avLst>
          </a:prstGeom>
          <a:noFill/>
          <a:ln cap="flat" cmpd="sng" w="152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2.1 Customers Segmentation</a:t>
            </a:r>
            <a:endParaRPr/>
          </a:p>
        </p:txBody>
      </p:sp>
      <p:sp>
        <p:nvSpPr>
          <p:cNvPr id="249" name="Google Shape;249;p34"/>
          <p:cNvSpPr txBox="1"/>
          <p:nvPr>
            <p:ph idx="1" type="subTitle"/>
          </p:nvPr>
        </p:nvSpPr>
        <p:spPr>
          <a:xfrm>
            <a:off x="720000" y="1710152"/>
            <a:ext cx="2233500" cy="9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 Angeles/CA Call Center has highest No. of customers followed by Baltimore/MD</a:t>
            </a:r>
            <a:endParaRPr/>
          </a:p>
          <a:p>
            <a:pPr indent="0" lvl="0" marL="0" rtl="0" algn="l">
              <a:spcBef>
                <a:spcPts val="0"/>
              </a:spcBef>
              <a:spcAft>
                <a:spcPts val="0"/>
              </a:spcAft>
              <a:buNone/>
            </a:pPr>
            <a:r>
              <a:t/>
            </a:r>
            <a:endParaRPr/>
          </a:p>
        </p:txBody>
      </p:sp>
      <p:sp>
        <p:nvSpPr>
          <p:cNvPr id="250" name="Google Shape;250;p34"/>
          <p:cNvSpPr txBox="1"/>
          <p:nvPr>
            <p:ph idx="2" type="subTitle"/>
          </p:nvPr>
        </p:nvSpPr>
        <p:spPr>
          <a:xfrm>
            <a:off x="3455250" y="1710152"/>
            <a:ext cx="2233500" cy="9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Customers Use 32% in Call centers, 25% Chatbot, 23% Email and 20% Web</a:t>
            </a:r>
            <a:endParaRPr/>
          </a:p>
        </p:txBody>
      </p:sp>
      <p:sp>
        <p:nvSpPr>
          <p:cNvPr id="251" name="Google Shape;251;p34"/>
          <p:cNvSpPr txBox="1"/>
          <p:nvPr>
            <p:ph idx="3" type="subTitle"/>
          </p:nvPr>
        </p:nvSpPr>
        <p:spPr>
          <a:xfrm>
            <a:off x="720000" y="3440451"/>
            <a:ext cx="2233500" cy="93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Dallas</a:t>
            </a:r>
            <a:endParaRPr/>
          </a:p>
          <a:p>
            <a:pPr indent="-304800" lvl="0" marL="457200" rtl="0" algn="l">
              <a:spcBef>
                <a:spcPts val="0"/>
              </a:spcBef>
              <a:spcAft>
                <a:spcPts val="0"/>
              </a:spcAft>
              <a:buSzPts val="1200"/>
              <a:buAutoNum type="arabicPeriod"/>
            </a:pPr>
            <a:r>
              <a:rPr lang="en"/>
              <a:t>El Paso</a:t>
            </a:r>
            <a:endParaRPr/>
          </a:p>
          <a:p>
            <a:pPr indent="-304800" lvl="0" marL="457200" rtl="0" algn="l">
              <a:spcBef>
                <a:spcPts val="0"/>
              </a:spcBef>
              <a:spcAft>
                <a:spcPts val="0"/>
              </a:spcAft>
              <a:buSzPts val="1200"/>
              <a:buAutoNum type="arabicPeriod"/>
            </a:pPr>
            <a:r>
              <a:rPr lang="en"/>
              <a:t>Houston</a:t>
            </a:r>
            <a:endParaRPr/>
          </a:p>
          <a:p>
            <a:pPr indent="-304800" lvl="0" marL="457200" rtl="0" algn="l">
              <a:spcBef>
                <a:spcPts val="0"/>
              </a:spcBef>
              <a:spcAft>
                <a:spcPts val="0"/>
              </a:spcAft>
              <a:buSzPts val="1200"/>
              <a:buAutoNum type="arabicPeriod"/>
            </a:pPr>
            <a:r>
              <a:rPr lang="en"/>
              <a:t>New York City</a:t>
            </a:r>
            <a:endParaRPr/>
          </a:p>
          <a:p>
            <a:pPr indent="-304800" lvl="0" marL="457200" rtl="0" algn="l">
              <a:spcBef>
                <a:spcPts val="0"/>
              </a:spcBef>
              <a:spcAft>
                <a:spcPts val="0"/>
              </a:spcAft>
              <a:buSzPts val="1200"/>
              <a:buAutoNum type="arabicPeriod"/>
            </a:pPr>
            <a:r>
              <a:rPr lang="en"/>
              <a:t>Washington</a:t>
            </a:r>
            <a:endParaRPr/>
          </a:p>
          <a:p>
            <a:pPr indent="0" lvl="0" marL="0" rtl="0" algn="l">
              <a:spcBef>
                <a:spcPts val="0"/>
              </a:spcBef>
              <a:spcAft>
                <a:spcPts val="0"/>
              </a:spcAft>
              <a:buNone/>
            </a:pPr>
            <a:r>
              <a:t/>
            </a:r>
            <a:endParaRPr/>
          </a:p>
        </p:txBody>
      </p:sp>
      <p:sp>
        <p:nvSpPr>
          <p:cNvPr id="252" name="Google Shape;252;p34"/>
          <p:cNvSpPr txBox="1"/>
          <p:nvPr>
            <p:ph idx="4" type="subTitle"/>
          </p:nvPr>
        </p:nvSpPr>
        <p:spPr>
          <a:xfrm>
            <a:off x="3455250" y="3440451"/>
            <a:ext cx="2233500" cy="93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California</a:t>
            </a:r>
            <a:endParaRPr/>
          </a:p>
          <a:p>
            <a:pPr indent="-304800" lvl="0" marL="457200" rtl="0" algn="l">
              <a:spcBef>
                <a:spcPts val="0"/>
              </a:spcBef>
              <a:spcAft>
                <a:spcPts val="0"/>
              </a:spcAft>
              <a:buSzPts val="1200"/>
              <a:buAutoNum type="arabicPeriod"/>
            </a:pPr>
            <a:r>
              <a:rPr lang="en"/>
              <a:t>Florida</a:t>
            </a:r>
            <a:endParaRPr/>
          </a:p>
          <a:p>
            <a:pPr indent="-304800" lvl="0" marL="457200" rtl="0" algn="l">
              <a:spcBef>
                <a:spcPts val="0"/>
              </a:spcBef>
              <a:spcAft>
                <a:spcPts val="0"/>
              </a:spcAft>
              <a:buSzPts val="1200"/>
              <a:buAutoNum type="arabicPeriod"/>
            </a:pPr>
            <a:r>
              <a:rPr lang="en"/>
              <a:t>New York</a:t>
            </a:r>
            <a:endParaRPr/>
          </a:p>
          <a:p>
            <a:pPr indent="-304800" lvl="0" marL="457200" rtl="0" algn="l">
              <a:spcBef>
                <a:spcPts val="0"/>
              </a:spcBef>
              <a:spcAft>
                <a:spcPts val="0"/>
              </a:spcAft>
              <a:buSzPts val="1200"/>
              <a:buAutoNum type="arabicPeriod"/>
            </a:pPr>
            <a:r>
              <a:rPr lang="en"/>
              <a:t>Texas</a:t>
            </a:r>
            <a:endParaRPr/>
          </a:p>
          <a:p>
            <a:pPr indent="-304800" lvl="0" marL="457200" rtl="0" algn="l">
              <a:spcBef>
                <a:spcPts val="0"/>
              </a:spcBef>
              <a:spcAft>
                <a:spcPts val="0"/>
              </a:spcAft>
              <a:buSzPts val="1200"/>
              <a:buAutoNum type="arabicPeriod"/>
            </a:pPr>
            <a:r>
              <a:rPr lang="en"/>
              <a:t>Virginia</a:t>
            </a:r>
            <a:endParaRPr/>
          </a:p>
        </p:txBody>
      </p:sp>
      <p:sp>
        <p:nvSpPr>
          <p:cNvPr id="253" name="Google Shape;253;p34"/>
          <p:cNvSpPr txBox="1"/>
          <p:nvPr>
            <p:ph idx="7" type="subTitle"/>
          </p:nvPr>
        </p:nvSpPr>
        <p:spPr>
          <a:xfrm>
            <a:off x="720000" y="1116375"/>
            <a:ext cx="2297700" cy="65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Customers in Call Centers</a:t>
            </a:r>
            <a:endParaRPr/>
          </a:p>
        </p:txBody>
      </p:sp>
      <p:sp>
        <p:nvSpPr>
          <p:cNvPr id="254" name="Google Shape;254;p34"/>
          <p:cNvSpPr txBox="1"/>
          <p:nvPr>
            <p:ph idx="8" type="subTitle"/>
          </p:nvPr>
        </p:nvSpPr>
        <p:spPr>
          <a:xfrm>
            <a:off x="3456450" y="1155225"/>
            <a:ext cx="22311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 of Communication</a:t>
            </a:r>
            <a:endParaRPr/>
          </a:p>
        </p:txBody>
      </p:sp>
      <p:sp>
        <p:nvSpPr>
          <p:cNvPr id="255" name="Google Shape;255;p34"/>
          <p:cNvSpPr txBox="1"/>
          <p:nvPr>
            <p:ph idx="9" type="subTitle"/>
          </p:nvPr>
        </p:nvSpPr>
        <p:spPr>
          <a:xfrm>
            <a:off x="6190500" y="1336275"/>
            <a:ext cx="22311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5 States of Interaction</a:t>
            </a:r>
            <a:endParaRPr/>
          </a:p>
        </p:txBody>
      </p:sp>
      <p:sp>
        <p:nvSpPr>
          <p:cNvPr id="256" name="Google Shape;256;p34"/>
          <p:cNvSpPr txBox="1"/>
          <p:nvPr>
            <p:ph idx="5" type="subTitle"/>
          </p:nvPr>
        </p:nvSpPr>
        <p:spPr>
          <a:xfrm>
            <a:off x="6190500" y="1710152"/>
            <a:ext cx="2233500" cy="93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California</a:t>
            </a:r>
            <a:endParaRPr/>
          </a:p>
          <a:p>
            <a:pPr indent="-304800" lvl="0" marL="457200" rtl="0" algn="l">
              <a:spcBef>
                <a:spcPts val="0"/>
              </a:spcBef>
              <a:spcAft>
                <a:spcPts val="0"/>
              </a:spcAft>
              <a:buSzPts val="1200"/>
              <a:buAutoNum type="arabicPeriod"/>
            </a:pPr>
            <a:r>
              <a:rPr lang="en"/>
              <a:t>Florida</a:t>
            </a:r>
            <a:endParaRPr/>
          </a:p>
          <a:p>
            <a:pPr indent="-304800" lvl="0" marL="457200" rtl="0" algn="l">
              <a:spcBef>
                <a:spcPts val="0"/>
              </a:spcBef>
              <a:spcAft>
                <a:spcPts val="0"/>
              </a:spcAft>
              <a:buSzPts val="1200"/>
              <a:buAutoNum type="arabicPeriod"/>
            </a:pPr>
            <a:r>
              <a:rPr lang="en"/>
              <a:t>New York</a:t>
            </a:r>
            <a:endParaRPr/>
          </a:p>
          <a:p>
            <a:pPr indent="-304800" lvl="0" marL="457200" rtl="0" algn="l">
              <a:spcBef>
                <a:spcPts val="0"/>
              </a:spcBef>
              <a:spcAft>
                <a:spcPts val="0"/>
              </a:spcAft>
              <a:buSzPts val="1200"/>
              <a:buAutoNum type="arabicPeriod"/>
            </a:pPr>
            <a:r>
              <a:rPr lang="en"/>
              <a:t>Texas</a:t>
            </a:r>
            <a:endParaRPr/>
          </a:p>
          <a:p>
            <a:pPr indent="-304800" lvl="0" marL="457200" rtl="0" algn="l">
              <a:spcBef>
                <a:spcPts val="0"/>
              </a:spcBef>
              <a:spcAft>
                <a:spcPts val="0"/>
              </a:spcAft>
              <a:buSzPts val="1200"/>
              <a:buAutoNum type="arabicPeriod"/>
            </a:pPr>
            <a:r>
              <a:rPr lang="en"/>
              <a:t>Virginia</a:t>
            </a:r>
            <a:endParaRPr/>
          </a:p>
          <a:p>
            <a:pPr indent="0" lvl="0" marL="0" rtl="0" algn="l">
              <a:spcBef>
                <a:spcPts val="0"/>
              </a:spcBef>
              <a:spcAft>
                <a:spcPts val="0"/>
              </a:spcAft>
              <a:buNone/>
            </a:pPr>
            <a:r>
              <a:t/>
            </a:r>
            <a:endParaRPr/>
          </a:p>
        </p:txBody>
      </p:sp>
      <p:sp>
        <p:nvSpPr>
          <p:cNvPr id="257" name="Google Shape;257;p34"/>
          <p:cNvSpPr txBox="1"/>
          <p:nvPr>
            <p:ph idx="6" type="subTitle"/>
          </p:nvPr>
        </p:nvSpPr>
        <p:spPr>
          <a:xfrm>
            <a:off x="6190500" y="3440451"/>
            <a:ext cx="2233500" cy="93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Dallas</a:t>
            </a:r>
            <a:endParaRPr/>
          </a:p>
          <a:p>
            <a:pPr indent="-304800" lvl="0" marL="457200" rtl="0" algn="l">
              <a:spcBef>
                <a:spcPts val="0"/>
              </a:spcBef>
              <a:spcAft>
                <a:spcPts val="0"/>
              </a:spcAft>
              <a:buSzPts val="1200"/>
              <a:buAutoNum type="arabicPeriod"/>
            </a:pPr>
            <a:r>
              <a:rPr lang="en"/>
              <a:t>El Paso</a:t>
            </a:r>
            <a:endParaRPr/>
          </a:p>
          <a:p>
            <a:pPr indent="-304800" lvl="0" marL="457200" rtl="0" algn="l">
              <a:spcBef>
                <a:spcPts val="0"/>
              </a:spcBef>
              <a:spcAft>
                <a:spcPts val="0"/>
              </a:spcAft>
              <a:buSzPts val="1200"/>
              <a:buAutoNum type="arabicPeriod"/>
            </a:pPr>
            <a:r>
              <a:rPr lang="en"/>
              <a:t>Houston</a:t>
            </a:r>
            <a:endParaRPr/>
          </a:p>
          <a:p>
            <a:pPr indent="-304800" lvl="0" marL="457200" rtl="0" algn="l">
              <a:spcBef>
                <a:spcPts val="0"/>
              </a:spcBef>
              <a:spcAft>
                <a:spcPts val="0"/>
              </a:spcAft>
              <a:buSzPts val="1200"/>
              <a:buAutoNum type="arabicPeriod"/>
            </a:pPr>
            <a:r>
              <a:rPr lang="en"/>
              <a:t>New York City</a:t>
            </a:r>
            <a:endParaRPr/>
          </a:p>
          <a:p>
            <a:pPr indent="-304800" lvl="0" marL="457200" rtl="0" algn="l">
              <a:spcBef>
                <a:spcPts val="0"/>
              </a:spcBef>
              <a:spcAft>
                <a:spcPts val="0"/>
              </a:spcAft>
              <a:buSzPts val="1200"/>
              <a:buAutoNum type="arabicPeriod"/>
            </a:pPr>
            <a:r>
              <a:rPr lang="en"/>
              <a:t>Washington</a:t>
            </a:r>
            <a:endParaRPr/>
          </a:p>
        </p:txBody>
      </p:sp>
      <p:sp>
        <p:nvSpPr>
          <p:cNvPr id="258" name="Google Shape;258;p34"/>
          <p:cNvSpPr txBox="1"/>
          <p:nvPr>
            <p:ph idx="13" type="subTitle"/>
          </p:nvPr>
        </p:nvSpPr>
        <p:spPr>
          <a:xfrm>
            <a:off x="720000" y="3063351"/>
            <a:ext cx="22335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5 Cities of Interaction</a:t>
            </a:r>
            <a:endParaRPr/>
          </a:p>
        </p:txBody>
      </p:sp>
      <p:sp>
        <p:nvSpPr>
          <p:cNvPr id="259" name="Google Shape;259;p34"/>
          <p:cNvSpPr txBox="1"/>
          <p:nvPr>
            <p:ph idx="14" type="subTitle"/>
          </p:nvPr>
        </p:nvSpPr>
        <p:spPr>
          <a:xfrm>
            <a:off x="3455250" y="3063356"/>
            <a:ext cx="22311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5 States </a:t>
            </a:r>
            <a:r>
              <a:rPr lang="en"/>
              <a:t>Sentiment</a:t>
            </a:r>
            <a:endParaRPr/>
          </a:p>
        </p:txBody>
      </p:sp>
      <p:sp>
        <p:nvSpPr>
          <p:cNvPr id="260" name="Google Shape;260;p34"/>
          <p:cNvSpPr txBox="1"/>
          <p:nvPr>
            <p:ph idx="15" type="subTitle"/>
          </p:nvPr>
        </p:nvSpPr>
        <p:spPr>
          <a:xfrm>
            <a:off x="6190500" y="3063356"/>
            <a:ext cx="22311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5 Cities Sentiment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idx="4294967295" type="body"/>
          </p:nvPr>
        </p:nvSpPr>
        <p:spPr>
          <a:xfrm>
            <a:off x="538200" y="1175550"/>
            <a:ext cx="7986600" cy="79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2"/>
                </a:solidFill>
                <a:latin typeface="Monda"/>
                <a:ea typeface="Monda"/>
                <a:cs typeface="Monda"/>
                <a:sym typeface="Monda"/>
              </a:rPr>
              <a:t>Pattens</a:t>
            </a:r>
            <a:endParaRPr b="1" sz="1800">
              <a:solidFill>
                <a:schemeClr val="dk2"/>
              </a:solidFill>
              <a:latin typeface="Monda"/>
              <a:ea typeface="Monda"/>
              <a:cs typeface="Monda"/>
              <a:sym typeface="Monda"/>
            </a:endParaRPr>
          </a:p>
          <a:p>
            <a:pPr indent="-190500" lvl="0" marL="285750" marR="0" rtl="0" algn="l">
              <a:lnSpc>
                <a:spcPct val="100000"/>
              </a:lnSpc>
              <a:spcBef>
                <a:spcPts val="0"/>
              </a:spcBef>
              <a:spcAft>
                <a:spcPts val="0"/>
              </a:spcAft>
              <a:buSzPts val="1200"/>
              <a:buChar char="●"/>
            </a:pPr>
            <a:r>
              <a:rPr lang="en"/>
              <a:t>In October We have Received most of the Call Durations and Maximum No. of Sentiments. In all the Month We are response on 10 of every month except October</a:t>
            </a:r>
            <a:endParaRPr/>
          </a:p>
        </p:txBody>
      </p:sp>
      <p:sp>
        <p:nvSpPr>
          <p:cNvPr id="266" name="Google Shape;266;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2.2 Trends and Pattern Identification</a:t>
            </a:r>
            <a:endParaRPr/>
          </a:p>
        </p:txBody>
      </p:sp>
      <p:pic>
        <p:nvPicPr>
          <p:cNvPr id="267" name="Google Shape;267;p35"/>
          <p:cNvPicPr preferRelativeResize="0"/>
          <p:nvPr/>
        </p:nvPicPr>
        <p:blipFill>
          <a:blip r:embed="rId3">
            <a:alphaModFix/>
          </a:blip>
          <a:stretch>
            <a:fillRect/>
          </a:stretch>
        </p:blipFill>
        <p:spPr>
          <a:xfrm>
            <a:off x="538200" y="2089750"/>
            <a:ext cx="3971436" cy="2437825"/>
          </a:xfrm>
          <a:prstGeom prst="rect">
            <a:avLst/>
          </a:prstGeom>
          <a:noFill/>
          <a:ln>
            <a:noFill/>
          </a:ln>
        </p:spPr>
      </p:pic>
      <p:pic>
        <p:nvPicPr>
          <p:cNvPr id="268" name="Google Shape;268;p35"/>
          <p:cNvPicPr preferRelativeResize="0"/>
          <p:nvPr/>
        </p:nvPicPr>
        <p:blipFill>
          <a:blip r:embed="rId4">
            <a:alphaModFix/>
          </a:blip>
          <a:stretch>
            <a:fillRect/>
          </a:stretch>
        </p:blipFill>
        <p:spPr>
          <a:xfrm>
            <a:off x="4553273" y="2089750"/>
            <a:ext cx="3971453" cy="2437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idx="4294967295" type="body"/>
          </p:nvPr>
        </p:nvSpPr>
        <p:spPr>
          <a:xfrm>
            <a:off x="538200" y="1175550"/>
            <a:ext cx="2447400" cy="657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2"/>
                </a:solidFill>
                <a:latin typeface="Monda"/>
                <a:ea typeface="Monda"/>
                <a:cs typeface="Monda"/>
                <a:sym typeface="Monda"/>
              </a:rPr>
              <a:t>Sentiment Analysis</a:t>
            </a:r>
            <a:endParaRPr b="1" sz="1800">
              <a:solidFill>
                <a:schemeClr val="dk2"/>
              </a:solidFill>
              <a:latin typeface="Monda"/>
              <a:ea typeface="Monda"/>
              <a:cs typeface="Monda"/>
              <a:sym typeface="Monda"/>
            </a:endParaRPr>
          </a:p>
          <a:p>
            <a:pPr indent="-190500" lvl="0" marL="285750" marR="0" rtl="0" algn="l">
              <a:lnSpc>
                <a:spcPct val="100000"/>
              </a:lnSpc>
              <a:spcBef>
                <a:spcPts val="0"/>
              </a:spcBef>
              <a:spcAft>
                <a:spcPts val="0"/>
              </a:spcAft>
              <a:buSzPts val="1200"/>
              <a:buChar char="●"/>
            </a:pPr>
            <a:r>
              <a:rPr lang="en"/>
              <a:t>Mostly Negative</a:t>
            </a:r>
            <a:endParaRPr/>
          </a:p>
        </p:txBody>
      </p:sp>
      <p:sp>
        <p:nvSpPr>
          <p:cNvPr id="274" name="Google Shape;274;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2.2 </a:t>
            </a:r>
            <a:r>
              <a:rPr lang="en"/>
              <a:t>Trends and Pattern Identification</a:t>
            </a:r>
            <a:endParaRPr/>
          </a:p>
        </p:txBody>
      </p:sp>
      <p:sp>
        <p:nvSpPr>
          <p:cNvPr id="275" name="Google Shape;275;p36"/>
          <p:cNvSpPr txBox="1"/>
          <p:nvPr>
            <p:ph idx="4294967295" type="body"/>
          </p:nvPr>
        </p:nvSpPr>
        <p:spPr>
          <a:xfrm>
            <a:off x="3246325" y="1175550"/>
            <a:ext cx="2447400" cy="657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2"/>
                </a:solidFill>
                <a:latin typeface="Monda"/>
                <a:ea typeface="Monda"/>
                <a:cs typeface="Monda"/>
                <a:sym typeface="Monda"/>
              </a:rPr>
              <a:t>Root Cause</a:t>
            </a:r>
            <a:endParaRPr b="1" sz="1800">
              <a:solidFill>
                <a:schemeClr val="dk2"/>
              </a:solidFill>
              <a:latin typeface="Monda"/>
              <a:ea typeface="Monda"/>
              <a:cs typeface="Monda"/>
              <a:sym typeface="Monda"/>
            </a:endParaRPr>
          </a:p>
          <a:p>
            <a:pPr indent="-190500" lvl="0" marL="285750" marR="0" rtl="0" algn="l">
              <a:lnSpc>
                <a:spcPct val="100000"/>
              </a:lnSpc>
              <a:spcBef>
                <a:spcPts val="0"/>
              </a:spcBef>
              <a:spcAft>
                <a:spcPts val="0"/>
              </a:spcAft>
              <a:buSzPts val="1200"/>
              <a:buChar char="●"/>
            </a:pPr>
            <a:r>
              <a:rPr lang="en"/>
              <a:t>Billing Questions</a:t>
            </a:r>
            <a:endParaRPr/>
          </a:p>
        </p:txBody>
      </p:sp>
      <p:sp>
        <p:nvSpPr>
          <p:cNvPr id="276" name="Google Shape;276;p36"/>
          <p:cNvSpPr txBox="1"/>
          <p:nvPr>
            <p:ph idx="4294967295" type="body"/>
          </p:nvPr>
        </p:nvSpPr>
        <p:spPr>
          <a:xfrm>
            <a:off x="5601550" y="1175550"/>
            <a:ext cx="2447400" cy="657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2"/>
                </a:solidFill>
                <a:latin typeface="Monda"/>
                <a:ea typeface="Monda"/>
                <a:cs typeface="Monda"/>
                <a:sym typeface="Monda"/>
              </a:rPr>
              <a:t>Call Response</a:t>
            </a:r>
            <a:endParaRPr b="1" sz="1800">
              <a:solidFill>
                <a:schemeClr val="dk2"/>
              </a:solidFill>
              <a:latin typeface="Monda"/>
              <a:ea typeface="Monda"/>
              <a:cs typeface="Monda"/>
              <a:sym typeface="Monda"/>
            </a:endParaRPr>
          </a:p>
          <a:p>
            <a:pPr indent="-190500" lvl="0" marL="285750" marR="0" rtl="0" algn="l">
              <a:lnSpc>
                <a:spcPct val="100000"/>
              </a:lnSpc>
              <a:spcBef>
                <a:spcPts val="0"/>
              </a:spcBef>
              <a:spcAft>
                <a:spcPts val="0"/>
              </a:spcAft>
              <a:buSzPts val="1200"/>
              <a:buChar char="●"/>
            </a:pPr>
            <a:r>
              <a:rPr lang="en"/>
              <a:t>Within SLA</a:t>
            </a:r>
            <a:endParaRPr/>
          </a:p>
        </p:txBody>
      </p:sp>
      <p:sp>
        <p:nvSpPr>
          <p:cNvPr id="277" name="Google Shape;277;p36"/>
          <p:cNvSpPr txBox="1"/>
          <p:nvPr>
            <p:ph idx="4294967295" type="body"/>
          </p:nvPr>
        </p:nvSpPr>
        <p:spPr>
          <a:xfrm>
            <a:off x="626450" y="1832850"/>
            <a:ext cx="6679200" cy="657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rgbClr val="0000FF"/>
                </a:solidFill>
                <a:latin typeface="Monda"/>
                <a:ea typeface="Monda"/>
                <a:cs typeface="Monda"/>
                <a:sym typeface="Monda"/>
              </a:rPr>
              <a:t>Mostly Customers Use Email Mode of Communication in case of “Negative”, “Billing Question” &amp; “Within SLA”</a:t>
            </a:r>
            <a:endParaRPr>
              <a:solidFill>
                <a:srgbClr val="0000FF"/>
              </a:solidFill>
            </a:endParaRPr>
          </a:p>
        </p:txBody>
      </p:sp>
      <p:pic>
        <p:nvPicPr>
          <p:cNvPr id="278" name="Google Shape;278;p36"/>
          <p:cNvPicPr preferRelativeResize="0"/>
          <p:nvPr/>
        </p:nvPicPr>
        <p:blipFill>
          <a:blip r:embed="rId3">
            <a:alphaModFix/>
          </a:blip>
          <a:stretch>
            <a:fillRect/>
          </a:stretch>
        </p:blipFill>
        <p:spPr>
          <a:xfrm>
            <a:off x="4579425" y="2351125"/>
            <a:ext cx="3907322" cy="2348550"/>
          </a:xfrm>
          <a:prstGeom prst="rect">
            <a:avLst/>
          </a:prstGeom>
          <a:noFill/>
          <a:ln>
            <a:noFill/>
          </a:ln>
        </p:spPr>
      </p:pic>
      <p:pic>
        <p:nvPicPr>
          <p:cNvPr id="279" name="Google Shape;279;p36"/>
          <p:cNvPicPr preferRelativeResize="0"/>
          <p:nvPr/>
        </p:nvPicPr>
        <p:blipFill>
          <a:blip r:embed="rId4">
            <a:alphaModFix/>
          </a:blip>
          <a:stretch>
            <a:fillRect/>
          </a:stretch>
        </p:blipFill>
        <p:spPr>
          <a:xfrm>
            <a:off x="626450" y="2351125"/>
            <a:ext cx="3907311" cy="2348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285" name="Google Shape;285;p37"/>
          <p:cNvSpPr txBox="1"/>
          <p:nvPr>
            <p:ph idx="1" type="body"/>
          </p:nvPr>
        </p:nvSpPr>
        <p:spPr>
          <a:xfrm>
            <a:off x="720000" y="1164362"/>
            <a:ext cx="7704000" cy="3716100"/>
          </a:xfrm>
          <a:prstGeom prst="rect">
            <a:avLst/>
          </a:prstGeom>
        </p:spPr>
        <p:txBody>
          <a:bodyPr anchorCtr="0" anchor="t" bIns="91425" lIns="91425" spcFirstLastPara="1" rIns="91425" wrap="square" tIns="91425">
            <a:noAutofit/>
          </a:bodyPr>
          <a:lstStyle/>
          <a:p>
            <a:pPr indent="-304800" lvl="0" marL="457200" rtl="0" algn="l">
              <a:spcBef>
                <a:spcPts val="300"/>
              </a:spcBef>
              <a:spcAft>
                <a:spcPts val="0"/>
              </a:spcAft>
              <a:buSzPts val="1200"/>
              <a:buAutoNum type="arabicPeriod"/>
            </a:pPr>
            <a:r>
              <a:rPr lang="en"/>
              <a:t>With the Sentiment Analysis, We found most Negative feedback and Root cause for this is Billing Question. So, Nile has to Improves their Billing Process by training their Caller to how to deal with this in a optimal way. By this Not only Negative feedback reduced it enhance the Customer Support efficiency also they spend 60% time in this only.</a:t>
            </a:r>
            <a:endParaRPr/>
          </a:p>
          <a:p>
            <a:pPr indent="-304800" lvl="0" marL="457200" rtl="0" algn="l">
              <a:spcBef>
                <a:spcPts val="0"/>
              </a:spcBef>
              <a:spcAft>
                <a:spcPts val="0"/>
              </a:spcAft>
              <a:buSzPts val="1200"/>
              <a:buAutoNum type="arabicPeriod"/>
            </a:pPr>
            <a:r>
              <a:rPr lang="en"/>
              <a:t>Improve Payment Gateways to reduce the Billing Issues.</a:t>
            </a:r>
            <a:endParaRPr/>
          </a:p>
          <a:p>
            <a:pPr indent="-304800" lvl="0" marL="457200" rtl="0" algn="l">
              <a:spcBef>
                <a:spcPts val="0"/>
              </a:spcBef>
              <a:spcAft>
                <a:spcPts val="0"/>
              </a:spcAft>
              <a:buSzPts val="1200"/>
              <a:buAutoNum type="arabicPeriod"/>
            </a:pPr>
            <a:r>
              <a:rPr lang="en"/>
              <a:t>Optimized Response Time in order to caters the customer queries and enhance customer experience.</a:t>
            </a:r>
            <a:endParaRPr/>
          </a:p>
          <a:p>
            <a:pPr indent="-304800" lvl="0" marL="457200" rtl="0" algn="l">
              <a:spcBef>
                <a:spcPts val="0"/>
              </a:spcBef>
              <a:spcAft>
                <a:spcPts val="0"/>
              </a:spcAft>
              <a:buSzPts val="1200"/>
              <a:buAutoNum type="arabicPeriod"/>
            </a:pPr>
            <a:r>
              <a:rPr lang="en"/>
              <a:t>Focus on 1st Top 5 Cities and Top 5 States in order to solve the issues.</a:t>
            </a:r>
            <a:endParaRPr/>
          </a:p>
          <a:p>
            <a:pPr indent="-304800" lvl="0" marL="457200" rtl="0" algn="l">
              <a:spcBef>
                <a:spcPts val="0"/>
              </a:spcBef>
              <a:spcAft>
                <a:spcPts val="0"/>
              </a:spcAft>
              <a:buSzPts val="1200"/>
              <a:buAutoNum type="arabicPeriod"/>
            </a:pPr>
            <a:r>
              <a:rPr lang="en"/>
              <a:t>As Most Queries Comes on 10th of Every Month. So, Add extra person in order solve the issues frequently.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p:nvPr/>
        </p:nvSpPr>
        <p:spPr>
          <a:xfrm flipH="1" rot="5400000">
            <a:off x="2340825" y="1531825"/>
            <a:ext cx="1865100" cy="1229700"/>
          </a:xfrm>
          <a:prstGeom prst="round2SameRect">
            <a:avLst>
              <a:gd fmla="val 31395" name="adj1"/>
              <a:gd fmla="val 0" name="adj2"/>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
          <p:cNvSpPr txBox="1"/>
          <p:nvPr>
            <p:ph type="title"/>
          </p:nvPr>
        </p:nvSpPr>
        <p:spPr>
          <a:xfrm>
            <a:off x="3981250" y="1847500"/>
            <a:ext cx="4448100" cy="77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292" name="Google Shape;292;p38"/>
          <p:cNvSpPr txBox="1"/>
          <p:nvPr>
            <p:ph idx="1" type="subTitle"/>
          </p:nvPr>
        </p:nvSpPr>
        <p:spPr>
          <a:xfrm>
            <a:off x="3981250" y="2663304"/>
            <a:ext cx="4448100" cy="6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Monda"/>
                <a:ea typeface="Monda"/>
                <a:cs typeface="Monda"/>
                <a:sym typeface="Monda"/>
              </a:rPr>
              <a:t>Do you have any questions?</a:t>
            </a:r>
            <a:endParaRPr b="1">
              <a:solidFill>
                <a:schemeClr val="dk2"/>
              </a:solidFill>
              <a:latin typeface="Monda"/>
              <a:ea typeface="Monda"/>
              <a:cs typeface="Monda"/>
              <a:sym typeface="Monda"/>
            </a:endParaRPr>
          </a:p>
          <a:p>
            <a:pPr indent="0" lvl="0" marL="0" rtl="0" algn="ctr">
              <a:spcBef>
                <a:spcPts val="0"/>
              </a:spcBef>
              <a:spcAft>
                <a:spcPts val="0"/>
              </a:spcAft>
              <a:buNone/>
            </a:pPr>
            <a:r>
              <a:t/>
            </a:r>
            <a:endParaRPr sz="1400"/>
          </a:p>
        </p:txBody>
      </p:sp>
      <p:pic>
        <p:nvPicPr>
          <p:cNvPr id="293" name="Google Shape;293;p38"/>
          <p:cNvPicPr preferRelativeResize="0"/>
          <p:nvPr>
            <p:ph idx="2" type="pic"/>
          </p:nvPr>
        </p:nvPicPr>
        <p:blipFill rotWithShape="1">
          <a:blip r:embed="rId3">
            <a:alphaModFix/>
          </a:blip>
          <a:srcRect b="0" l="19027" r="35691" t="0"/>
          <a:stretch/>
        </p:blipFill>
        <p:spPr>
          <a:xfrm>
            <a:off x="713225" y="539550"/>
            <a:ext cx="2760600" cy="4064400"/>
          </a:xfrm>
          <a:prstGeom prst="round2DiagRect">
            <a:avLst>
              <a:gd fmla="val 16667" name="adj1"/>
              <a:gd fmla="val 0" name="adj2"/>
            </a:avLst>
          </a:prstGeom>
        </p:spPr>
      </p:pic>
      <p:sp>
        <p:nvSpPr>
          <p:cNvPr id="294" name="Google Shape;294;p38"/>
          <p:cNvSpPr/>
          <p:nvPr/>
        </p:nvSpPr>
        <p:spPr>
          <a:xfrm>
            <a:off x="67475" y="3409950"/>
            <a:ext cx="1665600" cy="1665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8"/>
          <p:cNvSpPr/>
          <p:nvPr/>
        </p:nvSpPr>
        <p:spPr>
          <a:xfrm>
            <a:off x="288525" y="4280150"/>
            <a:ext cx="2760600" cy="3249300"/>
          </a:xfrm>
          <a:prstGeom prst="round2SameRect">
            <a:avLst>
              <a:gd fmla="val 31395" name="adj1"/>
              <a:gd fmla="val 0" name="adj2"/>
            </a:avLst>
          </a:prstGeom>
          <a:noFill/>
          <a:ln cap="flat" cmpd="sng" w="152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173" name="Google Shape;173;p26"/>
          <p:cNvSpPr txBox="1"/>
          <p:nvPr>
            <p:ph idx="2" type="title"/>
          </p:nvPr>
        </p:nvSpPr>
        <p:spPr>
          <a:xfrm>
            <a:off x="1618650" y="1480883"/>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74" name="Google Shape;174;p26"/>
          <p:cNvSpPr txBox="1"/>
          <p:nvPr>
            <p:ph idx="3" type="title"/>
          </p:nvPr>
        </p:nvSpPr>
        <p:spPr>
          <a:xfrm>
            <a:off x="1618650" y="291429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75" name="Google Shape;175;p26"/>
          <p:cNvSpPr txBox="1"/>
          <p:nvPr>
            <p:ph idx="4" type="title"/>
          </p:nvPr>
        </p:nvSpPr>
        <p:spPr>
          <a:xfrm>
            <a:off x="4204650" y="1480883"/>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76" name="Google Shape;176;p26"/>
          <p:cNvSpPr txBox="1"/>
          <p:nvPr>
            <p:ph idx="5" type="title"/>
          </p:nvPr>
        </p:nvSpPr>
        <p:spPr>
          <a:xfrm>
            <a:off x="4204650" y="291429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77" name="Google Shape;177;p26"/>
          <p:cNvSpPr txBox="1"/>
          <p:nvPr>
            <p:ph idx="6" type="title"/>
          </p:nvPr>
        </p:nvSpPr>
        <p:spPr>
          <a:xfrm>
            <a:off x="6790650" y="1480883"/>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78" name="Google Shape;178;p26"/>
          <p:cNvSpPr txBox="1"/>
          <p:nvPr>
            <p:ph idx="7" type="title"/>
          </p:nvPr>
        </p:nvSpPr>
        <p:spPr>
          <a:xfrm>
            <a:off x="6790650" y="2914291"/>
            <a:ext cx="7347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79" name="Google Shape;179;p26"/>
          <p:cNvSpPr txBox="1"/>
          <p:nvPr>
            <p:ph idx="1" type="subTitle"/>
          </p:nvPr>
        </p:nvSpPr>
        <p:spPr>
          <a:xfrm>
            <a:off x="720000" y="2035225"/>
            <a:ext cx="25320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a:t>
            </a:r>
            <a:r>
              <a:rPr lang="en"/>
              <a:t>Objectives</a:t>
            </a:r>
            <a:endParaRPr/>
          </a:p>
        </p:txBody>
      </p:sp>
      <p:sp>
        <p:nvSpPr>
          <p:cNvPr id="180" name="Google Shape;180;p26"/>
          <p:cNvSpPr txBox="1"/>
          <p:nvPr>
            <p:ph idx="8" type="subTitle"/>
          </p:nvPr>
        </p:nvSpPr>
        <p:spPr>
          <a:xfrm>
            <a:off x="3306000" y="2035225"/>
            <a:ext cx="25320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Dashboard 1(Key Insights)</a:t>
            </a:r>
            <a:endParaRPr/>
          </a:p>
        </p:txBody>
      </p:sp>
      <p:sp>
        <p:nvSpPr>
          <p:cNvPr id="181" name="Google Shape;181;p26"/>
          <p:cNvSpPr txBox="1"/>
          <p:nvPr>
            <p:ph idx="9" type="subTitle"/>
          </p:nvPr>
        </p:nvSpPr>
        <p:spPr>
          <a:xfrm>
            <a:off x="5892000" y="2035225"/>
            <a:ext cx="27930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Sentiment, Root Cause &amp; Response Time</a:t>
            </a:r>
            <a:endParaRPr/>
          </a:p>
        </p:txBody>
      </p:sp>
      <p:sp>
        <p:nvSpPr>
          <p:cNvPr id="182" name="Google Shape;182;p26"/>
          <p:cNvSpPr txBox="1"/>
          <p:nvPr>
            <p:ph idx="13" type="subTitle"/>
          </p:nvPr>
        </p:nvSpPr>
        <p:spPr>
          <a:xfrm>
            <a:off x="720000" y="3468700"/>
            <a:ext cx="25320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Dashboard 2 Segmentation</a:t>
            </a:r>
            <a:endParaRPr/>
          </a:p>
        </p:txBody>
      </p:sp>
      <p:sp>
        <p:nvSpPr>
          <p:cNvPr id="183" name="Google Shape;183;p26"/>
          <p:cNvSpPr txBox="1"/>
          <p:nvPr>
            <p:ph idx="14" type="subTitle"/>
          </p:nvPr>
        </p:nvSpPr>
        <p:spPr>
          <a:xfrm>
            <a:off x="3306000" y="3468700"/>
            <a:ext cx="25320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Trends &amp; Pattern Identifications</a:t>
            </a:r>
            <a:endParaRPr/>
          </a:p>
        </p:txBody>
      </p:sp>
      <p:sp>
        <p:nvSpPr>
          <p:cNvPr id="184" name="Google Shape;184;p26"/>
          <p:cNvSpPr txBox="1"/>
          <p:nvPr>
            <p:ph idx="15" type="subTitle"/>
          </p:nvPr>
        </p:nvSpPr>
        <p:spPr>
          <a:xfrm>
            <a:off x="5892000" y="3468700"/>
            <a:ext cx="25320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p:nvPr/>
        </p:nvSpPr>
        <p:spPr>
          <a:xfrm>
            <a:off x="288525" y="3441950"/>
            <a:ext cx="2760600" cy="3249300"/>
          </a:xfrm>
          <a:prstGeom prst="round2SameRect">
            <a:avLst>
              <a:gd fmla="val 31395" name="adj1"/>
              <a:gd fmla="val 0" name="adj2"/>
            </a:avLst>
          </a:prstGeom>
          <a:noFill/>
          <a:ln cap="flat" cmpd="sng" w="152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rot="10800000">
            <a:off x="2439625" y="-139525"/>
            <a:ext cx="1731300" cy="1072500"/>
          </a:xfrm>
          <a:prstGeom prst="round2SameRect">
            <a:avLst>
              <a:gd fmla="val 40354" name="adj1"/>
              <a:gd fmla="val 0" name="adj2"/>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txBox="1"/>
          <p:nvPr>
            <p:ph type="title"/>
          </p:nvPr>
        </p:nvSpPr>
        <p:spPr>
          <a:xfrm>
            <a:off x="4047175" y="2236925"/>
            <a:ext cx="4383600" cy="16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a:t>
            </a:r>
            <a:r>
              <a:rPr lang="en"/>
              <a:t>Objectives</a:t>
            </a:r>
            <a:endParaRPr/>
          </a:p>
        </p:txBody>
      </p:sp>
      <p:sp>
        <p:nvSpPr>
          <p:cNvPr id="192" name="Google Shape;192;p27"/>
          <p:cNvSpPr txBox="1"/>
          <p:nvPr>
            <p:ph idx="2" type="title"/>
          </p:nvPr>
        </p:nvSpPr>
        <p:spPr>
          <a:xfrm>
            <a:off x="4047175" y="1279975"/>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pic>
        <p:nvPicPr>
          <p:cNvPr id="193" name="Google Shape;193;p27"/>
          <p:cNvPicPr preferRelativeResize="0"/>
          <p:nvPr>
            <p:ph idx="3" type="pic"/>
          </p:nvPr>
        </p:nvPicPr>
        <p:blipFill rotWithShape="1">
          <a:blip r:embed="rId3">
            <a:alphaModFix/>
          </a:blip>
          <a:srcRect b="2028" l="0" r="0" t="0"/>
          <a:stretch/>
        </p:blipFill>
        <p:spPr>
          <a:xfrm>
            <a:off x="713225" y="539500"/>
            <a:ext cx="2760600" cy="4064400"/>
          </a:xfrm>
          <a:prstGeom prst="round2DiagRect">
            <a:avLst>
              <a:gd fmla="val 16667" name="adj1"/>
              <a:gd fmla="val 0" name="adj2"/>
            </a:avLst>
          </a:prstGeom>
        </p:spPr>
      </p:pic>
      <p:sp>
        <p:nvSpPr>
          <p:cNvPr id="194" name="Google Shape;194;p27"/>
          <p:cNvSpPr/>
          <p:nvPr/>
        </p:nvSpPr>
        <p:spPr>
          <a:xfrm>
            <a:off x="7995150" y="0"/>
            <a:ext cx="2200800" cy="220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3473825" y="4363250"/>
            <a:ext cx="1667700" cy="1667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idx="4" type="subTitle"/>
          </p:nvPr>
        </p:nvSpPr>
        <p:spPr>
          <a:xfrm>
            <a:off x="4681825" y="1140400"/>
            <a:ext cx="3745500" cy="48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G</a:t>
            </a:r>
            <a:r>
              <a:rPr lang="en"/>
              <a:t>oals</a:t>
            </a:r>
            <a:endParaRPr/>
          </a:p>
        </p:txBody>
      </p:sp>
      <p:sp>
        <p:nvSpPr>
          <p:cNvPr id="201" name="Google Shape;201;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202" name="Google Shape;202;p28"/>
          <p:cNvSpPr txBox="1"/>
          <p:nvPr>
            <p:ph idx="1" type="subTitle"/>
          </p:nvPr>
        </p:nvSpPr>
        <p:spPr>
          <a:xfrm>
            <a:off x="4681825" y="1696450"/>
            <a:ext cx="3745500" cy="12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Customer Sentiment Analysis</a:t>
            </a:r>
            <a:endParaRPr/>
          </a:p>
          <a:p>
            <a:pPr indent="0" lvl="0" marL="0" rtl="0" algn="l">
              <a:spcBef>
                <a:spcPts val="0"/>
              </a:spcBef>
              <a:spcAft>
                <a:spcPts val="0"/>
              </a:spcAft>
              <a:buNone/>
            </a:pPr>
            <a:r>
              <a:rPr lang="en"/>
              <a:t>• Root Cause Analysis</a:t>
            </a:r>
            <a:endParaRPr/>
          </a:p>
          <a:p>
            <a:pPr indent="0" lvl="0" marL="0" rtl="0" algn="l">
              <a:spcBef>
                <a:spcPts val="0"/>
              </a:spcBef>
              <a:spcAft>
                <a:spcPts val="0"/>
              </a:spcAft>
              <a:buNone/>
            </a:pPr>
            <a:r>
              <a:rPr lang="en"/>
              <a:t>• Service Response Time Analysis</a:t>
            </a:r>
            <a:endParaRPr/>
          </a:p>
          <a:p>
            <a:pPr indent="0" lvl="0" marL="0" rtl="0" algn="l">
              <a:spcBef>
                <a:spcPts val="0"/>
              </a:spcBef>
              <a:spcAft>
                <a:spcPts val="0"/>
              </a:spcAft>
              <a:buNone/>
            </a:pPr>
            <a:r>
              <a:rPr lang="en"/>
              <a:t>• Customer Segmentation</a:t>
            </a:r>
            <a:endParaRPr/>
          </a:p>
          <a:p>
            <a:pPr indent="0" lvl="0" marL="0" rtl="0" algn="l">
              <a:spcBef>
                <a:spcPts val="0"/>
              </a:spcBef>
              <a:spcAft>
                <a:spcPts val="0"/>
              </a:spcAft>
              <a:buNone/>
            </a:pPr>
            <a:r>
              <a:rPr lang="en"/>
              <a:t>• Trends and Patterns Identification</a:t>
            </a:r>
            <a:endParaRPr/>
          </a:p>
          <a:p>
            <a:pPr indent="0" lvl="0" marL="0" rtl="0" algn="l">
              <a:spcBef>
                <a:spcPts val="0"/>
              </a:spcBef>
              <a:spcAft>
                <a:spcPts val="0"/>
              </a:spcAft>
              <a:buNone/>
            </a:pPr>
            <a:r>
              <a:t/>
            </a:r>
            <a:endParaRPr/>
          </a:p>
        </p:txBody>
      </p:sp>
      <p:sp>
        <p:nvSpPr>
          <p:cNvPr id="203" name="Google Shape;203;p28"/>
          <p:cNvSpPr txBox="1"/>
          <p:nvPr>
            <p:ph idx="2" type="subTitle"/>
          </p:nvPr>
        </p:nvSpPr>
        <p:spPr>
          <a:xfrm>
            <a:off x="716675" y="1620250"/>
            <a:ext cx="3745500" cy="18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analysis aims to leverage data-driven approaches to optimize customer service processes, enhance customer experience, and drive overall business growth. By examining historical customer service data, the project seeks to identify patterns, trends, and opportunities for improvement, ultimately leading to enhanced customer loyalty and increased operational efficiency.</a:t>
            </a:r>
            <a:endParaRPr/>
          </a:p>
        </p:txBody>
      </p:sp>
      <p:sp>
        <p:nvSpPr>
          <p:cNvPr id="204" name="Google Shape;204;p28"/>
          <p:cNvSpPr txBox="1"/>
          <p:nvPr>
            <p:ph idx="3" type="subTitle"/>
          </p:nvPr>
        </p:nvSpPr>
        <p:spPr>
          <a:xfrm>
            <a:off x="716675" y="1140400"/>
            <a:ext cx="3745500" cy="48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Objective</a:t>
            </a:r>
            <a:endParaRPr/>
          </a:p>
        </p:txBody>
      </p:sp>
      <p:sp>
        <p:nvSpPr>
          <p:cNvPr id="205" name="Google Shape;205;p28"/>
          <p:cNvSpPr/>
          <p:nvPr/>
        </p:nvSpPr>
        <p:spPr>
          <a:xfrm>
            <a:off x="-531700" y="3393625"/>
            <a:ext cx="2070000" cy="207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a:off x="7645850" y="-378025"/>
            <a:ext cx="2070000" cy="2070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713225" y="4647900"/>
            <a:ext cx="1865100" cy="925800"/>
          </a:xfrm>
          <a:prstGeom prst="round2SameRect">
            <a:avLst>
              <a:gd fmla="val 31395" name="adj1"/>
              <a:gd fmla="val 0" name="adj2"/>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Dashboard of Key Insights</a:t>
            </a:r>
            <a:endParaRPr/>
          </a:p>
        </p:txBody>
      </p:sp>
      <p:pic>
        <p:nvPicPr>
          <p:cNvPr id="213" name="Google Shape;213;p29"/>
          <p:cNvPicPr preferRelativeResize="0"/>
          <p:nvPr/>
        </p:nvPicPr>
        <p:blipFill>
          <a:blip r:embed="rId3">
            <a:alphaModFix/>
          </a:blip>
          <a:stretch>
            <a:fillRect/>
          </a:stretch>
        </p:blipFill>
        <p:spPr>
          <a:xfrm>
            <a:off x="227250" y="1084575"/>
            <a:ext cx="8435339"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 Customer Sentiment Analysis</a:t>
            </a:r>
            <a:endParaRPr/>
          </a:p>
        </p:txBody>
      </p:sp>
      <p:sp>
        <p:nvSpPr>
          <p:cNvPr id="219" name="Google Shape;219;p30"/>
          <p:cNvSpPr txBox="1"/>
          <p:nvPr>
            <p:ph idx="4" type="subTitle"/>
          </p:nvPr>
        </p:nvSpPr>
        <p:spPr>
          <a:xfrm>
            <a:off x="837625" y="1170125"/>
            <a:ext cx="2392800" cy="49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Sentiment Analysis</a:t>
            </a:r>
            <a:endParaRPr/>
          </a:p>
        </p:txBody>
      </p:sp>
      <p:sp>
        <p:nvSpPr>
          <p:cNvPr id="220" name="Google Shape;220;p30"/>
          <p:cNvSpPr txBox="1"/>
          <p:nvPr>
            <p:ph idx="1" type="subTitle"/>
          </p:nvPr>
        </p:nvSpPr>
        <p:spPr>
          <a:xfrm>
            <a:off x="837626" y="1726650"/>
            <a:ext cx="2532900" cy="16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We found that Mostly Customers are not happy with Customers Service and given Negative feedback of 51.87% (Negative+ Very Negative)</a:t>
            </a:r>
            <a:endParaRPr/>
          </a:p>
        </p:txBody>
      </p:sp>
      <p:pic>
        <p:nvPicPr>
          <p:cNvPr id="221" name="Google Shape;221;p30"/>
          <p:cNvPicPr preferRelativeResize="0"/>
          <p:nvPr/>
        </p:nvPicPr>
        <p:blipFill>
          <a:blip r:embed="rId3">
            <a:alphaModFix/>
          </a:blip>
          <a:stretch>
            <a:fillRect/>
          </a:stretch>
        </p:blipFill>
        <p:spPr>
          <a:xfrm>
            <a:off x="3716925" y="1170125"/>
            <a:ext cx="4911075" cy="2951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Root Cause Analysis</a:t>
            </a:r>
            <a:endParaRPr/>
          </a:p>
        </p:txBody>
      </p:sp>
      <p:sp>
        <p:nvSpPr>
          <p:cNvPr id="227" name="Google Shape;227;p31"/>
          <p:cNvSpPr txBox="1"/>
          <p:nvPr>
            <p:ph idx="4" type="subTitle"/>
          </p:nvPr>
        </p:nvSpPr>
        <p:spPr>
          <a:xfrm>
            <a:off x="837625" y="1170125"/>
            <a:ext cx="3035400" cy="49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Common Complaints</a:t>
            </a:r>
            <a:endParaRPr/>
          </a:p>
        </p:txBody>
      </p:sp>
      <p:sp>
        <p:nvSpPr>
          <p:cNvPr id="228" name="Google Shape;228;p31"/>
          <p:cNvSpPr txBox="1"/>
          <p:nvPr>
            <p:ph idx="1" type="subTitle"/>
          </p:nvPr>
        </p:nvSpPr>
        <p:spPr>
          <a:xfrm>
            <a:off x="837626" y="1726650"/>
            <a:ext cx="2532900" cy="16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Mostly Customers Complaints are </a:t>
            </a:r>
            <a:r>
              <a:rPr lang="en"/>
              <a:t>related</a:t>
            </a:r>
            <a:r>
              <a:rPr lang="en"/>
              <a:t> to Billing Questions i.e. 23462 (71%). </a:t>
            </a:r>
            <a:endParaRPr/>
          </a:p>
        </p:txBody>
      </p:sp>
      <p:pic>
        <p:nvPicPr>
          <p:cNvPr id="229" name="Google Shape;229;p31"/>
          <p:cNvPicPr preferRelativeResize="0"/>
          <p:nvPr/>
        </p:nvPicPr>
        <p:blipFill>
          <a:blip r:embed="rId3">
            <a:alphaModFix/>
          </a:blip>
          <a:stretch>
            <a:fillRect/>
          </a:stretch>
        </p:blipFill>
        <p:spPr>
          <a:xfrm>
            <a:off x="3512226" y="1170125"/>
            <a:ext cx="5284921" cy="3176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2"/>
          <p:cNvPicPr preferRelativeResize="0"/>
          <p:nvPr/>
        </p:nvPicPr>
        <p:blipFill>
          <a:blip r:embed="rId3">
            <a:alphaModFix/>
          </a:blip>
          <a:stretch>
            <a:fillRect/>
          </a:stretch>
        </p:blipFill>
        <p:spPr>
          <a:xfrm>
            <a:off x="3512225" y="1168000"/>
            <a:ext cx="5284926" cy="3180803"/>
          </a:xfrm>
          <a:prstGeom prst="rect">
            <a:avLst/>
          </a:prstGeom>
          <a:noFill/>
          <a:ln>
            <a:noFill/>
          </a:ln>
        </p:spPr>
      </p:pic>
      <p:sp>
        <p:nvSpPr>
          <p:cNvPr id="235" name="Google Shape;235;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 Service Response Time Analysis</a:t>
            </a:r>
            <a:endParaRPr/>
          </a:p>
        </p:txBody>
      </p:sp>
      <p:sp>
        <p:nvSpPr>
          <p:cNvPr id="236" name="Google Shape;236;p32"/>
          <p:cNvSpPr txBox="1"/>
          <p:nvPr>
            <p:ph idx="4" type="subTitle"/>
          </p:nvPr>
        </p:nvSpPr>
        <p:spPr>
          <a:xfrm>
            <a:off x="837625" y="1170125"/>
            <a:ext cx="3035400" cy="49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Response Time</a:t>
            </a:r>
            <a:endParaRPr/>
          </a:p>
        </p:txBody>
      </p:sp>
      <p:sp>
        <p:nvSpPr>
          <p:cNvPr id="237" name="Google Shape;237;p32"/>
          <p:cNvSpPr txBox="1"/>
          <p:nvPr>
            <p:ph idx="1" type="subTitle"/>
          </p:nvPr>
        </p:nvSpPr>
        <p:spPr>
          <a:xfrm>
            <a:off x="837626" y="1726650"/>
            <a:ext cx="2532900" cy="16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a:t>
            </a:r>
            <a:r>
              <a:rPr lang="en"/>
              <a:t> 62% of Service Response Time is within SLA. So, We have to optimize in order to improve the Customers’ experience.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Dashboard Customer Segmentation</a:t>
            </a:r>
            <a:endParaRPr/>
          </a:p>
        </p:txBody>
      </p:sp>
      <p:pic>
        <p:nvPicPr>
          <p:cNvPr id="243" name="Google Shape;243;p33"/>
          <p:cNvPicPr preferRelativeResize="0"/>
          <p:nvPr/>
        </p:nvPicPr>
        <p:blipFill rotWithShape="1">
          <a:blip r:embed="rId3">
            <a:alphaModFix/>
          </a:blip>
          <a:srcRect b="0" l="0" r="0" t="0"/>
          <a:stretch/>
        </p:blipFill>
        <p:spPr>
          <a:xfrm>
            <a:off x="227250" y="1084575"/>
            <a:ext cx="8435339" cy="38209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ll Center Project Proposal by Slidesgo">
  <a:themeElements>
    <a:clrScheme name="Simple Light">
      <a:dk1>
        <a:srgbClr val="1C1B19"/>
      </a:dk1>
      <a:lt1>
        <a:srgbClr val="FBF4EA"/>
      </a:lt1>
      <a:dk2>
        <a:srgbClr val="C20F4C"/>
      </a:dk2>
      <a:lt2>
        <a:srgbClr val="FFE1E1"/>
      </a:lt2>
      <a:accent1>
        <a:srgbClr val="FF751E"/>
      </a:accent1>
      <a:accent2>
        <a:srgbClr val="FFFFFF"/>
      </a:accent2>
      <a:accent3>
        <a:srgbClr val="A8A6A6"/>
      </a:accent3>
      <a:accent4>
        <a:srgbClr val="FFFFFF"/>
      </a:accent4>
      <a:accent5>
        <a:srgbClr val="FFFFFF"/>
      </a:accent5>
      <a:accent6>
        <a:srgbClr val="FFFFFF"/>
      </a:accent6>
      <a:hlink>
        <a:srgbClr val="1C1B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