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.NET 21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70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tags" Target="tags/tag1.xml" /><Relationship Id="rId19" Type="http://schemas.openxmlformats.org/officeDocument/2006/relationships/presProps" Target="presProps.xml" /><Relationship Id="rId2" Type="http://schemas.openxmlformats.org/officeDocument/2006/relationships/slide" Target="slides/slide1.xml" /><Relationship Id="rId20" Type="http://schemas.openxmlformats.org/officeDocument/2006/relationships/viewProps" Target="viewProps.xml" /><Relationship Id="rId21" Type="http://schemas.openxmlformats.org/officeDocument/2006/relationships/theme" Target="theme/theme1.xml" /><Relationship Id="rId22" Type="http://schemas.openxmlformats.org/officeDocument/2006/relationships/tableStyles" Target="tableStyles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D94C-A893-4CDA-B963-46113E30B3C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E30E-6CFF-4802-BCB4-C8E0065B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41882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D94C-A893-4CDA-B963-46113E30B3C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E30E-6CFF-4802-BCB4-C8E0065B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72907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D94C-A893-4CDA-B963-46113E30B3C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E30E-6CFF-4802-BCB4-C8E0065BD47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2817867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D94C-A893-4CDA-B963-46113E30B3C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E30E-6CFF-4802-BCB4-C8E0065B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015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D94C-A893-4CDA-B963-46113E30B3C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E30E-6CFF-4802-BCB4-C8E0065BD47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093175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D94C-A893-4CDA-B963-46113E30B3C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E30E-6CFF-4802-BCB4-C8E0065B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676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D94C-A893-4CDA-B963-46113E30B3C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E30E-6CFF-4802-BCB4-C8E0065B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6024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D94C-A893-4CDA-B963-46113E30B3C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E30E-6CFF-4802-BCB4-C8E0065B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95050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D94C-A893-4CDA-B963-46113E30B3C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E30E-6CFF-4802-BCB4-C8E0065B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88983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D94C-A893-4CDA-B963-46113E30B3C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E30E-6CFF-4802-BCB4-C8E0065B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04769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D94C-A893-4CDA-B963-46113E30B3C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E30E-6CFF-4802-BCB4-C8E0065B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1266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D94C-A893-4CDA-B963-46113E30B3C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E30E-6CFF-4802-BCB4-C8E0065B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33473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D94C-A893-4CDA-B963-46113E30B3C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E30E-6CFF-4802-BCB4-C8E0065B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23374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D94C-A893-4CDA-B963-46113E30B3C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E30E-6CFF-4802-BCB4-C8E0065B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92164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D94C-A893-4CDA-B963-46113E30B3C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E30E-6CFF-4802-BCB4-C8E0065B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45677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D94C-A893-4CDA-B963-46113E30B3C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E30E-6CFF-4802-BCB4-C8E0065B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89770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slideLayout" Target="../slideLayouts/slideLayout15.xml" /><Relationship Id="rId16" Type="http://schemas.openxmlformats.org/officeDocument/2006/relationships/slideLayout" Target="../slideLayouts/slideLayout16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7D94C-A893-4CDA-B963-46113E30B3C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BFE30E-6CFF-4802-BCB4-C8E0065B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1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ransition/>
  <p:timing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1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2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3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4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5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6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.png" /><Relationship Id="rId3" Type="http://schemas.openxmlformats.org/officeDocument/2006/relationships/image" Target="../media/image17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.png" /><Relationship Id="rId3" Type="http://schemas.openxmlformats.org/officeDocument/2006/relationships/image" Target="../media/image3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.png" /><Relationship Id="rId3" Type="http://schemas.openxmlformats.org/officeDocument/2006/relationships/image" Target="../media/image6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7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8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9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"/>
            <a:ext cx="11606784" cy="652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48559"/>
      </p:ext>
    </p:extLst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1"/>
          <p:cNvSpPr/>
          <p:nvPr/>
        </p:nvSpPr>
        <p:spPr>
          <a:xfrm>
            <a:off x="195072" y="731520"/>
            <a:ext cx="3218688" cy="55351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473" y="731520"/>
            <a:ext cx="8543990" cy="553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32141"/>
      </p:ext>
    </p:extLst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Rectangle 4"/>
          <p:cNvSpPr/>
          <p:nvPr/>
        </p:nvSpPr>
        <p:spPr>
          <a:xfrm>
            <a:off x="195072" y="731520"/>
            <a:ext cx="3218688" cy="55351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3.Visualization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Strategy: Plan how to visualize the mean values and standard deviations using IBM Cognos to create informative charts and graphs.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296" y="731520"/>
            <a:ext cx="8497062" cy="553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16457"/>
      </p:ext>
    </p:extLst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Rectangle 2"/>
          <p:cNvSpPr/>
          <p:nvPr/>
        </p:nvSpPr>
        <p:spPr>
          <a:xfrm>
            <a:off x="341376" y="670560"/>
            <a:ext cx="3218688" cy="55351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066" y="670560"/>
            <a:ext cx="8131969" cy="553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06949"/>
      </p:ext>
    </p:extLst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1"/>
          <p:cNvSpPr/>
          <p:nvPr/>
        </p:nvSpPr>
        <p:spPr>
          <a:xfrm>
            <a:off x="195072" y="731520"/>
            <a:ext cx="3218688" cy="55351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4.Insights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Generation: Identify potential insights from the comparison of mean values and standard deviations of cases and deaths.</a:t>
            </a:r>
          </a:p>
          <a:p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167" y="731520"/>
            <a:ext cx="8456667" cy="553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75190"/>
      </p:ext>
    </p:extLst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1"/>
          <p:cNvSpPr/>
          <p:nvPr/>
        </p:nvSpPr>
        <p:spPr>
          <a:xfrm>
            <a:off x="182880" y="694944"/>
            <a:ext cx="3218688" cy="55351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789" y="817414"/>
            <a:ext cx="8334947" cy="54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40237"/>
      </p:ext>
    </p:extLst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" y="256032"/>
            <a:ext cx="10924032" cy="614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24640"/>
      </p:ext>
    </p:extLst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673" y="835152"/>
            <a:ext cx="8586107" cy="48082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54" t="-85367" r="2" b="171"/>
          <a:stretch>
            <a:fillRect/>
          </a:stretch>
        </p:blipFill>
        <p:spPr>
          <a:xfrm>
            <a:off x="2850641" y="-1316736"/>
            <a:ext cx="10058400" cy="484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87428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6426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72" y="596508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35251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6" y="353568"/>
            <a:ext cx="10911840" cy="613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48978"/>
      </p:ext>
    </p:extLst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487680"/>
            <a:ext cx="10728960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05903"/>
      </p:ext>
    </p:ext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429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7" y="426720"/>
            <a:ext cx="10772309" cy="605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62684"/>
      </p:ext>
    </p:extLst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15" y="304800"/>
            <a:ext cx="10967381" cy="616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05524"/>
      </p:ext>
    </p:extLst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1"/>
          <p:cNvSpPr/>
          <p:nvPr/>
        </p:nvSpPr>
        <p:spPr>
          <a:xfrm>
            <a:off x="353568" y="109728"/>
            <a:ext cx="11448288" cy="780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1.Analysis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Objectives: Define the specific objectives of analyzing COVID-19 cases and deaths data, such as comparing mean values and standard deviations.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89174"/>
            <a:ext cx="10716768" cy="572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70004"/>
      </p:ext>
    </p:extLst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1"/>
          <p:cNvSpPr/>
          <p:nvPr/>
        </p:nvSpPr>
        <p:spPr>
          <a:xfrm>
            <a:off x="292608" y="134112"/>
            <a:ext cx="11509248" cy="7193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" y="970254"/>
            <a:ext cx="10911840" cy="569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44300"/>
      </p:ext>
    </p:extLst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696" y="731520"/>
            <a:ext cx="8269888" cy="553516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5072" y="731520"/>
            <a:ext cx="3218688" cy="55351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2.Data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Collection: Obtain the provided data file containing COVID-19 cases and deaths information per day and by country in the EU/EEA.</a:t>
            </a:r>
          </a:p>
        </p:txBody>
      </p:sp>
    </p:spTree>
    <p:extLst>
      <p:ext uri="{BB962C8B-B14F-4D97-AF65-F5344CB8AC3E}">
        <p14:creationId xmlns:p14="http://schemas.microsoft.com/office/powerpoint/2010/main" val="285673309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13"/>
  <p:tag name="AS_OS" val="Unix 5.4.0.1103"/>
  <p:tag name="AS_RELEASE_DATE" val="2021.05.14"/>
  <p:tag name="AS_TITLE" val="Aspose.Slides for .NET Standard 2.0"/>
  <p:tag name="AS_VERSION" val="21.5"/>
</p:tagLst>
</file>

<file path=ppt/theme/theme1.xml><?xml version="1.0" encoding="utf-8"?>
<a:theme xmlns:r="http://schemas.openxmlformats.org/officeDocument/2006/relationships"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Arial"/>
        <a:cs typeface="Arial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Arial"/>
        <a:cs typeface="Arial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Template>Facet</Template>
  <Company/>
  <PresentationFormat>Widescreen</PresentationFormat>
  <Paragraphs>8</Paragraphs>
  <Slides>16</Slides>
  <Notes>0</Notes>
  <TotalTime>190</TotalTime>
  <HiddenSlides>0</HiddenSlides>
  <MMClips>0</MMClips>
  <ScaleCrop>0</ScaleCrop>
  <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baseType="lpstr" size="21">
      <vt:lpstr>Arial</vt:lpstr>
      <vt:lpstr>Trebuchet MS</vt:lpstr>
      <vt:lpstr>Wingdings 3</vt:lpstr>
      <vt:lpstr>Courier New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21.0500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Lenovo</dc:creator>
  <cp:lastModifiedBy>Lenovo</cp:lastModifiedBy>
  <cp:revision>11</cp:revision>
  <dcterms:created xsi:type="dcterms:W3CDTF">2023-10-04T10:39:39Z</dcterms:created>
  <dcterms:modified xsi:type="dcterms:W3CDTF">2023-10-09T12:09:19Z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NXPowerLiteLastOptimized">
    <vt:lpwstr>2303251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S10.0.0</vt:lpwstr>
  </property>
</Properties>
</file>