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611F-DD4E-41ED-AF2C-3F69DFB9A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C1E62-0678-4956-B4C8-96645AAAA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0B5C8-B54B-4645-93A3-8BE4F7D1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FB91-1A74-4B35-8122-2C8A590E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ADD40-121A-482F-8FE3-4491D6CC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1961D-14F9-44D9-8EF6-E16254B0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23CD8-5396-4856-814F-E08907ABC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69A66-E9E3-4A0C-B89A-3A2345D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B2B55-4CB7-4DF7-B27E-C876F399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AA3EB-DB94-4D3F-A80C-7125879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2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9AE80-CA97-468D-8BA8-F28E70AC5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B2E91-87B2-45F1-B807-9E2AF64E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CF51-CB00-42B5-99C5-E75A64C4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71B9F-5250-4518-8F5F-83E963F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083F0-CE20-404A-B74D-F21ED8D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BB94-93CA-4EAA-9CE6-125EB6BB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83AB9-6DEC-4F23-BCDD-EA766B2C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789FA-4CC8-4EB8-BD47-E5C58287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1ECF-36F0-4AD0-82FD-717B915A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0781-57E0-42A8-83FF-1CE4FA87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9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B253A-0FA8-47BD-BE4E-ADA08B80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421F1-8A9B-4F79-9908-EE0E014B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45237-DFA4-4355-B359-65F05DF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7FD58-CC88-42F5-B3CA-F7FC3843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9C321-E9DF-4827-97F7-E9384AD9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5816-1F37-47AD-8741-F41412FC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5E83A-BC13-4EC8-8454-63B3CD882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9A8E3-6FE0-4B22-A08D-D954B9A3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EA2BE-D591-4E36-8DE4-E152A2FC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4180A-5A36-46C5-86E4-B91C400C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6ECCF-6C36-4261-99FB-3532416A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398E5-883D-4430-B384-84F1E0E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E4224-098E-4AD4-91F6-8982B89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8F10-51DD-4474-AB96-0D2446FA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CEC58-29C8-44CD-9572-08E28EBB6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ACDCA-7DDF-4C94-95DE-CFCE00765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4836FB-3A52-4091-993F-2B81B769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2EF56-E4B0-4EAF-B39C-B6E393BB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95FD2-36BE-4CBC-830D-A4A2A6E8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43C6-B641-4BDC-8260-74D80192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0F778D-10E1-46C0-B20E-48BBD6BB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1078B-9C25-4516-B045-05901DE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FBA20-BD15-41C3-AF18-94572271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2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13B19A-4162-48BA-883F-F9F0F00C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41E6F-6B78-4106-8522-296C068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1D0E3D-3C20-465D-ABCF-569AE36F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6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C3A2-0FE4-4AFC-9C44-32AAAD29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172D2-8F79-469A-8E30-9487AE5C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55031-C41D-4386-B2F9-615E4A6D0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A69D5-FA60-4823-8612-7D875E1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D3B93-68F3-48B6-8D78-2006DA62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75A14-A8FA-485B-A7A4-AB91E406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6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79CF-F520-4086-8E6E-9384ED81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05B908-BEE6-47F9-9449-511B2B706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6E205-FA0C-420A-BA14-717CEA97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487AB-4724-46C6-A907-4DCCB0F2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DB641-8FF5-4ABE-821C-E7E72BE4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3C58B-A47E-41D1-A4D2-99A9957E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5313B-1564-4FE3-9DD7-CC4BFFD7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9B663-78CE-47F7-92F1-663E639B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82930-F818-46FB-AA3B-37184FA6F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B02-3BEA-4EC3-A233-71956BA2D6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DAC9E-6F78-45A6-9CAF-2A902E4A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A5EB0-6784-407A-99AE-D9502F2B1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C54E-CD47-4779-BE72-D36E0E45E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F0F337-6213-4C2B-B310-9C93DD8D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3" y="481936"/>
            <a:ext cx="7567316" cy="4031329"/>
          </a:xfrm>
          <a:prstGeom prst="rect">
            <a:avLst/>
          </a:prstGeom>
        </p:spPr>
      </p:pic>
      <p:pic>
        <p:nvPicPr>
          <p:cNvPr id="7" name="그림 6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9C44ADFB-B328-4339-90EC-3973E6E7A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3" y="4513265"/>
            <a:ext cx="7529212" cy="12421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1A8B2-F6D4-4343-B107-C2D891A7687A}"/>
              </a:ext>
            </a:extLst>
          </p:cNvPr>
          <p:cNvSpPr/>
          <p:nvPr/>
        </p:nvSpPr>
        <p:spPr>
          <a:xfrm>
            <a:off x="393263" y="481936"/>
            <a:ext cx="756731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CE4CF7-2B99-495F-9268-7C1525E1D3B3}"/>
              </a:ext>
            </a:extLst>
          </p:cNvPr>
          <p:cNvCxnSpPr/>
          <p:nvPr/>
        </p:nvCxnSpPr>
        <p:spPr>
          <a:xfrm>
            <a:off x="7960579" y="648472"/>
            <a:ext cx="1580986" cy="13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20A0FB-08B7-4606-A9D7-27AC5029C9F9}"/>
              </a:ext>
            </a:extLst>
          </p:cNvPr>
          <p:cNvSpPr txBox="1"/>
          <p:nvPr/>
        </p:nvSpPr>
        <p:spPr>
          <a:xfrm>
            <a:off x="9531626" y="621082"/>
            <a:ext cx="223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Make </a:t>
            </a:r>
            <a:r>
              <a:rPr lang="ko-KR" altLang="en-US" sz="1400" dirty="0" err="1"/>
              <a:t>하기전</a:t>
            </a:r>
            <a:r>
              <a:rPr lang="ko-KR" altLang="en-US" sz="1400" dirty="0"/>
              <a:t> 파일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ABB27-9344-47A5-A9DD-172DC21910D8}"/>
              </a:ext>
            </a:extLst>
          </p:cNvPr>
          <p:cNvSpPr/>
          <p:nvPr/>
        </p:nvSpPr>
        <p:spPr>
          <a:xfrm>
            <a:off x="393263" y="792686"/>
            <a:ext cx="7567316" cy="3713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38D40A-4112-480F-8282-E3789D1D044C}"/>
              </a:ext>
            </a:extLst>
          </p:cNvPr>
          <p:cNvCxnSpPr/>
          <p:nvPr/>
        </p:nvCxnSpPr>
        <p:spPr>
          <a:xfrm>
            <a:off x="7973831" y="1377342"/>
            <a:ext cx="1580986" cy="13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6E36E0-3D49-4279-9130-E049558DBCAC}"/>
              </a:ext>
            </a:extLst>
          </p:cNvPr>
          <p:cNvSpPr txBox="1"/>
          <p:nvPr/>
        </p:nvSpPr>
        <p:spPr>
          <a:xfrm>
            <a:off x="9531625" y="1380212"/>
            <a:ext cx="257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실행 파일 생성 후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D6ACE6-CE70-47CF-8502-6D188809B540}"/>
              </a:ext>
            </a:extLst>
          </p:cNvPr>
          <p:cNvSpPr/>
          <p:nvPr/>
        </p:nvSpPr>
        <p:spPr>
          <a:xfrm>
            <a:off x="393263" y="4506314"/>
            <a:ext cx="7567316" cy="5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D93379-F2E8-4918-BF40-1F3A793F6407}"/>
              </a:ext>
            </a:extLst>
          </p:cNvPr>
          <p:cNvSpPr/>
          <p:nvPr/>
        </p:nvSpPr>
        <p:spPr>
          <a:xfrm>
            <a:off x="393263" y="5068957"/>
            <a:ext cx="7567316" cy="686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10C9BC-A6FA-4846-8153-46CE0494AFA3}"/>
              </a:ext>
            </a:extLst>
          </p:cNvPr>
          <p:cNvCxnSpPr/>
          <p:nvPr/>
        </p:nvCxnSpPr>
        <p:spPr>
          <a:xfrm>
            <a:off x="7973831" y="4789358"/>
            <a:ext cx="1580986" cy="13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DA90B-2D94-4B8A-95FE-F625B6A65693}"/>
              </a:ext>
            </a:extLst>
          </p:cNvPr>
          <p:cNvCxnSpPr/>
          <p:nvPr/>
        </p:nvCxnSpPr>
        <p:spPr>
          <a:xfrm>
            <a:off x="7973831" y="5410643"/>
            <a:ext cx="1580986" cy="13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948054-CEF5-4F5C-917E-950F24F11C0C}"/>
              </a:ext>
            </a:extLst>
          </p:cNvPr>
          <p:cNvSpPr txBox="1"/>
          <p:nvPr/>
        </p:nvSpPr>
        <p:spPr>
          <a:xfrm>
            <a:off x="9531624" y="4787635"/>
            <a:ext cx="257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Cp1 </a:t>
            </a:r>
            <a:r>
              <a:rPr lang="ko-KR" altLang="en-US" sz="1400" dirty="0"/>
              <a:t>명령 후 파일 목록 상태</a:t>
            </a:r>
            <a:endParaRPr lang="en-US" altLang="ko-KR" sz="1400" dirty="0"/>
          </a:p>
          <a:p>
            <a:r>
              <a:rPr lang="en-US" altLang="ko-KR" sz="1400" dirty="0"/>
              <a:t>(cp2.c </a:t>
            </a:r>
            <a:r>
              <a:rPr lang="ko-KR" altLang="en-US" sz="1400" dirty="0"/>
              <a:t>파일 생성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68B1B-3173-4BD4-B566-12E99DE70269}"/>
              </a:ext>
            </a:extLst>
          </p:cNvPr>
          <p:cNvSpPr txBox="1"/>
          <p:nvPr/>
        </p:nvSpPr>
        <p:spPr>
          <a:xfrm>
            <a:off x="9541565" y="5391044"/>
            <a:ext cx="2574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Who3, </a:t>
            </a:r>
            <a:r>
              <a:rPr lang="en-US" altLang="ko-KR" sz="1400" dirty="0" err="1"/>
              <a:t>mywho</a:t>
            </a:r>
            <a:r>
              <a:rPr lang="en-US" altLang="ko-KR" sz="1400" dirty="0"/>
              <a:t> </a:t>
            </a:r>
            <a:r>
              <a:rPr lang="ko-KR" altLang="en-US" sz="1400" dirty="0"/>
              <a:t>명령 후 상태</a:t>
            </a:r>
            <a:endParaRPr lang="en-US" altLang="ko-KR" sz="1400" dirty="0"/>
          </a:p>
          <a:p>
            <a:r>
              <a:rPr lang="en-US" altLang="ko-KR" sz="1400" dirty="0"/>
              <a:t>Who </a:t>
            </a:r>
            <a:r>
              <a:rPr lang="ko-KR" altLang="en-US" sz="1400" dirty="0"/>
              <a:t>명령과 비교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9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A1ED0A8-AEAF-46C0-B741-CA6B06C7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0" y="309549"/>
            <a:ext cx="9297206" cy="510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66C39-0869-43FD-B117-12FA856E3B03}"/>
              </a:ext>
            </a:extLst>
          </p:cNvPr>
          <p:cNvSpPr txBox="1"/>
          <p:nvPr/>
        </p:nvSpPr>
        <p:spPr>
          <a:xfrm>
            <a:off x="393850" y="5536096"/>
            <a:ext cx="929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Cp1.c</a:t>
            </a:r>
            <a:r>
              <a:rPr lang="ko-KR" altLang="en-US" dirty="0"/>
              <a:t>를 복사했던 </a:t>
            </a:r>
            <a:r>
              <a:rPr lang="en-US" altLang="ko-KR" dirty="0"/>
              <a:t>cp2.c </a:t>
            </a:r>
            <a:r>
              <a:rPr lang="ko-KR" altLang="en-US" dirty="0"/>
              <a:t>파일 내용 </a:t>
            </a:r>
            <a:r>
              <a:rPr lang="en-US" altLang="ko-KR" dirty="0"/>
              <a:t>( </a:t>
            </a:r>
            <a:r>
              <a:rPr lang="ko-KR" altLang="en-US" dirty="0"/>
              <a:t>완전히 똑같이 복사됨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4C781-9106-4C4E-BE86-69678E64A6C0}"/>
              </a:ext>
            </a:extLst>
          </p:cNvPr>
          <p:cNvSpPr/>
          <p:nvPr/>
        </p:nvSpPr>
        <p:spPr>
          <a:xfrm>
            <a:off x="393263" y="481937"/>
            <a:ext cx="2107681" cy="154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26C580-58E8-48B6-BE93-48FF9521054F}"/>
              </a:ext>
            </a:extLst>
          </p:cNvPr>
          <p:cNvSpPr/>
          <p:nvPr/>
        </p:nvSpPr>
        <p:spPr>
          <a:xfrm>
            <a:off x="393263" y="5130916"/>
            <a:ext cx="1316267" cy="284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이상협</dc:creator>
  <cp:lastModifiedBy>이상협</cp:lastModifiedBy>
  <cp:revision>1</cp:revision>
  <dcterms:created xsi:type="dcterms:W3CDTF">2021-09-14T06:23:44Z</dcterms:created>
  <dcterms:modified xsi:type="dcterms:W3CDTF">2021-09-14T06:31:23Z</dcterms:modified>
</cp:coreProperties>
</file>