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FFECAA"/>
    <a:srgbClr val="FFC66B"/>
    <a:srgbClr val="F7B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6"/>
    <p:restoredTop sz="94733"/>
  </p:normalViewPr>
  <p:slideViewPr>
    <p:cSldViewPr>
      <p:cViewPr>
        <p:scale>
          <a:sx n="85" d="100"/>
          <a:sy n="85" d="100"/>
        </p:scale>
        <p:origin x="2064" y="936"/>
      </p:cViewPr>
      <p:guideLst>
        <p:guide orient="horz" pos="192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E9015-BD29-EA4D-87EF-4CE99B00C558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E49-5F3A-E043-9E20-F7DFA822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70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334" y="65118"/>
            <a:ext cx="4956810" cy="1138773"/>
          </a:xfrm>
        </p:spPr>
        <p:txBody>
          <a:bodyPr lIns="0" tIns="0" rIns="0" bIns="0"/>
          <a:lstStyle>
            <a:lvl1pPr>
              <a:defRPr sz="7400" b="0" i="0">
                <a:solidFill>
                  <a:srgbClr val="404040"/>
                </a:solidFill>
                <a:latin typeface="Adobe Clean Han"/>
                <a:cs typeface="Adobe Clean H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334" y="65118"/>
            <a:ext cx="4956810" cy="1138773"/>
          </a:xfrm>
        </p:spPr>
        <p:txBody>
          <a:bodyPr lIns="0" tIns="0" rIns="0" bIns="0"/>
          <a:lstStyle>
            <a:lvl1pPr>
              <a:defRPr sz="7400" b="0" i="0">
                <a:solidFill>
                  <a:srgbClr val="404040"/>
                </a:solidFill>
                <a:latin typeface="Adobe Clean Han"/>
                <a:cs typeface="Adobe Clean H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334" y="65118"/>
            <a:ext cx="4956810" cy="1138773"/>
          </a:xfrm>
        </p:spPr>
        <p:txBody>
          <a:bodyPr lIns="0" tIns="0" rIns="0" bIns="0"/>
          <a:lstStyle>
            <a:lvl1pPr>
              <a:defRPr sz="7400" b="0" i="0">
                <a:solidFill>
                  <a:srgbClr val="404040"/>
                </a:solidFill>
                <a:latin typeface="Adobe Clean Han"/>
                <a:cs typeface="Adobe Clean H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334" y="65118"/>
            <a:ext cx="4956810" cy="170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100" b="0" i="0">
                <a:solidFill>
                  <a:srgbClr val="404040"/>
                </a:solidFill>
                <a:latin typeface="Adobe Clean Han"/>
                <a:cs typeface="Adobe Clean H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6">
            <a:extLst>
              <a:ext uri="{FF2B5EF4-FFF2-40B4-BE49-F238E27FC236}">
                <a16:creationId xmlns:a16="http://schemas.microsoft.com/office/drawing/2014/main" id="{7C66B973-B6C7-DD6B-5589-2B7701E4730D}"/>
              </a:ext>
            </a:extLst>
          </p:cNvPr>
          <p:cNvPicPr/>
          <p:nvPr/>
        </p:nvPicPr>
        <p:blipFill rotWithShape="1">
          <a:blip r:embed="rId2" cstate="print"/>
          <a:srcRect b="22974"/>
          <a:stretch/>
        </p:blipFill>
        <p:spPr>
          <a:xfrm>
            <a:off x="0" y="4953000"/>
            <a:ext cx="5588000" cy="1905000"/>
          </a:xfrm>
          <a:prstGeom prst="rect">
            <a:avLst/>
          </a:prstGeom>
        </p:spPr>
      </p:pic>
      <p:pic>
        <p:nvPicPr>
          <p:cNvPr id="12" name="object 36">
            <a:extLst>
              <a:ext uri="{FF2B5EF4-FFF2-40B4-BE49-F238E27FC236}">
                <a16:creationId xmlns:a16="http://schemas.microsoft.com/office/drawing/2014/main" id="{386D56E2-2EFB-0C2D-1BB1-ED32463490D9}"/>
              </a:ext>
            </a:extLst>
          </p:cNvPr>
          <p:cNvPicPr/>
          <p:nvPr/>
        </p:nvPicPr>
        <p:blipFill rotWithShape="1">
          <a:blip r:embed="rId3" cstate="print"/>
          <a:srcRect r="1115" b="10143"/>
          <a:stretch/>
        </p:blipFill>
        <p:spPr>
          <a:xfrm>
            <a:off x="4876801" y="4089401"/>
            <a:ext cx="7315200" cy="27686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1C827F-6984-AB7F-40A8-83B684806F06}"/>
              </a:ext>
            </a:extLst>
          </p:cNvPr>
          <p:cNvGrpSpPr/>
          <p:nvPr/>
        </p:nvGrpSpPr>
        <p:grpSpPr>
          <a:xfrm>
            <a:off x="917544" y="1467440"/>
            <a:ext cx="5486400" cy="1091863"/>
            <a:chOff x="914400" y="1295400"/>
            <a:chExt cx="5486400" cy="10918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383DFA-4718-BB6F-8E85-56248FB8F69A}"/>
                </a:ext>
              </a:extLst>
            </p:cNvPr>
            <p:cNvSpPr txBox="1"/>
            <p:nvPr/>
          </p:nvSpPr>
          <p:spPr>
            <a:xfrm>
              <a:off x="990600" y="1371600"/>
              <a:ext cx="541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rgbClr val="FFEC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 Lee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37FD56-3583-92C4-A2BD-90AD834BF6CE}"/>
                </a:ext>
              </a:extLst>
            </p:cNvPr>
            <p:cNvSpPr txBox="1"/>
            <p:nvPr/>
          </p:nvSpPr>
          <p:spPr>
            <a:xfrm>
              <a:off x="914400" y="1295400"/>
              <a:ext cx="541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rgbClr val="F7BE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 Lee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80419F-11C3-B1F9-97EE-D82AEFADAE0E}"/>
              </a:ext>
            </a:extLst>
          </p:cNvPr>
          <p:cNvSpPr txBox="1"/>
          <p:nvPr/>
        </p:nvSpPr>
        <p:spPr>
          <a:xfrm>
            <a:off x="917544" y="276859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6">
            <a:extLst>
              <a:ext uri="{FF2B5EF4-FFF2-40B4-BE49-F238E27FC236}">
                <a16:creationId xmlns:a16="http://schemas.microsoft.com/office/drawing/2014/main" id="{7C66B973-B6C7-DD6B-5589-2B7701E4730D}"/>
              </a:ext>
            </a:extLst>
          </p:cNvPr>
          <p:cNvPicPr/>
          <p:nvPr/>
        </p:nvPicPr>
        <p:blipFill rotWithShape="1">
          <a:blip r:embed="rId2" cstate="print"/>
          <a:srcRect b="22974"/>
          <a:stretch/>
        </p:blipFill>
        <p:spPr>
          <a:xfrm>
            <a:off x="-711199" y="5334000"/>
            <a:ext cx="5588000" cy="1905000"/>
          </a:xfrm>
          <a:prstGeom prst="rect">
            <a:avLst/>
          </a:prstGeom>
        </p:spPr>
      </p:pic>
      <p:pic>
        <p:nvPicPr>
          <p:cNvPr id="12" name="object 36">
            <a:extLst>
              <a:ext uri="{FF2B5EF4-FFF2-40B4-BE49-F238E27FC236}">
                <a16:creationId xmlns:a16="http://schemas.microsoft.com/office/drawing/2014/main" id="{386D56E2-2EFB-0C2D-1BB1-ED32463490D9}"/>
              </a:ext>
            </a:extLst>
          </p:cNvPr>
          <p:cNvPicPr/>
          <p:nvPr/>
        </p:nvPicPr>
        <p:blipFill rotWithShape="1">
          <a:blip r:embed="rId3" cstate="print"/>
          <a:srcRect r="1115" b="10143"/>
          <a:stretch/>
        </p:blipFill>
        <p:spPr>
          <a:xfrm>
            <a:off x="5867400" y="4470400"/>
            <a:ext cx="7315200" cy="276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80419F-11C3-B1F9-97EE-D82AEFADAE0E}"/>
              </a:ext>
            </a:extLst>
          </p:cNvPr>
          <p:cNvSpPr txBox="1"/>
          <p:nvPr/>
        </p:nvSpPr>
        <p:spPr>
          <a:xfrm>
            <a:off x="228600" y="228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Works</a:t>
            </a:r>
          </a:p>
        </p:txBody>
      </p:sp>
      <p:pic>
        <p:nvPicPr>
          <p:cNvPr id="5" name="Picture 4" descr="Soldiers inspecting a barbed-wire fence">
            <a:extLst>
              <a:ext uri="{FF2B5EF4-FFF2-40B4-BE49-F238E27FC236}">
                <a16:creationId xmlns:a16="http://schemas.microsoft.com/office/drawing/2014/main" id="{151F1E8B-770D-763D-D8BB-7A3C77816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1" y="2057400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6A259-9ECD-FA17-D0A9-4A065317DB33}"/>
              </a:ext>
            </a:extLst>
          </p:cNvPr>
          <p:cNvSpPr txBox="1"/>
          <p:nvPr/>
        </p:nvSpPr>
        <p:spPr>
          <a:xfrm>
            <a:off x="4495800" y="2057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Military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66A89-76AC-8C1B-CF70-D6E295CFF5E6}"/>
              </a:ext>
            </a:extLst>
          </p:cNvPr>
          <p:cNvSpPr txBox="1"/>
          <p:nvPr/>
        </p:nvSpPr>
        <p:spPr>
          <a:xfrm>
            <a:off x="4495800" y="297437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Served for one and a half years at the Demilitarized Zone (DMZ), the military demarcation line between North and South Korea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Operated and maintained communication equipment, ensuring seamless contact between the Guard Post (GP) and higher command in the Demilitarized Zone (DMZ)</a:t>
            </a:r>
          </a:p>
        </p:txBody>
      </p:sp>
    </p:spTree>
    <p:extLst>
      <p:ext uri="{BB962C8B-B14F-4D97-AF65-F5344CB8AC3E}">
        <p14:creationId xmlns:p14="http://schemas.microsoft.com/office/powerpoint/2010/main" val="157419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6">
            <a:extLst>
              <a:ext uri="{FF2B5EF4-FFF2-40B4-BE49-F238E27FC236}">
                <a16:creationId xmlns:a16="http://schemas.microsoft.com/office/drawing/2014/main" id="{7C66B973-B6C7-DD6B-5589-2B7701E4730D}"/>
              </a:ext>
            </a:extLst>
          </p:cNvPr>
          <p:cNvPicPr/>
          <p:nvPr/>
        </p:nvPicPr>
        <p:blipFill rotWithShape="1">
          <a:blip r:embed="rId2" cstate="print"/>
          <a:srcRect b="22974"/>
          <a:stretch/>
        </p:blipFill>
        <p:spPr>
          <a:xfrm>
            <a:off x="-1371600" y="5676900"/>
            <a:ext cx="5588000" cy="1905000"/>
          </a:xfrm>
          <a:prstGeom prst="rect">
            <a:avLst/>
          </a:prstGeom>
        </p:spPr>
      </p:pic>
      <p:pic>
        <p:nvPicPr>
          <p:cNvPr id="12" name="object 36">
            <a:extLst>
              <a:ext uri="{FF2B5EF4-FFF2-40B4-BE49-F238E27FC236}">
                <a16:creationId xmlns:a16="http://schemas.microsoft.com/office/drawing/2014/main" id="{386D56E2-2EFB-0C2D-1BB1-ED32463490D9}"/>
              </a:ext>
            </a:extLst>
          </p:cNvPr>
          <p:cNvPicPr/>
          <p:nvPr/>
        </p:nvPicPr>
        <p:blipFill rotWithShape="1">
          <a:blip r:embed="rId3" cstate="print"/>
          <a:srcRect r="1115" b="10143"/>
          <a:stretch/>
        </p:blipFill>
        <p:spPr>
          <a:xfrm>
            <a:off x="6934200" y="4813300"/>
            <a:ext cx="7315200" cy="276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80419F-11C3-B1F9-97EE-D82AEFADAE0E}"/>
              </a:ext>
            </a:extLst>
          </p:cNvPr>
          <p:cNvSpPr txBox="1"/>
          <p:nvPr/>
        </p:nvSpPr>
        <p:spPr>
          <a:xfrm>
            <a:off x="228600" y="228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Works</a:t>
            </a:r>
          </a:p>
        </p:txBody>
      </p:sp>
      <p:pic>
        <p:nvPicPr>
          <p:cNvPr id="5" name="Picture 4" descr="Broadcasting Club in High School">
            <a:extLst>
              <a:ext uri="{FF2B5EF4-FFF2-40B4-BE49-F238E27FC236}">
                <a16:creationId xmlns:a16="http://schemas.microsoft.com/office/drawing/2014/main" id="{151F1E8B-770D-763D-D8BB-7A3C77816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601" y="2057400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6A259-9ECD-FA17-D0A9-4A065317DB33}"/>
              </a:ext>
            </a:extLst>
          </p:cNvPr>
          <p:cNvSpPr txBox="1"/>
          <p:nvPr/>
        </p:nvSpPr>
        <p:spPr>
          <a:xfrm>
            <a:off x="4495800" y="2057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Broadcasting Club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66A89-76AC-8C1B-CF70-D6E295CFF5E6}"/>
              </a:ext>
            </a:extLst>
          </p:cNvPr>
          <p:cNvSpPr txBox="1"/>
          <p:nvPr/>
        </p:nvSpPr>
        <p:spPr>
          <a:xfrm>
            <a:off x="4495800" y="297437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Assisted with broadcasting and operated cameras for major school events such as festivals, entrance ceremonies, and graduations during high school.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Played student-requested music and delivered news during lunchtime broadcasts to all classrooms, improving communication and organizational skills.</a:t>
            </a:r>
          </a:p>
        </p:txBody>
      </p:sp>
    </p:spTree>
    <p:extLst>
      <p:ext uri="{BB962C8B-B14F-4D97-AF65-F5344CB8AC3E}">
        <p14:creationId xmlns:p14="http://schemas.microsoft.com/office/powerpoint/2010/main" val="287153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6">
            <a:extLst>
              <a:ext uri="{FF2B5EF4-FFF2-40B4-BE49-F238E27FC236}">
                <a16:creationId xmlns:a16="http://schemas.microsoft.com/office/drawing/2014/main" id="{7C66B973-B6C7-DD6B-5589-2B7701E4730D}"/>
              </a:ext>
            </a:extLst>
          </p:cNvPr>
          <p:cNvPicPr/>
          <p:nvPr/>
        </p:nvPicPr>
        <p:blipFill rotWithShape="1">
          <a:blip r:embed="rId2" cstate="print"/>
          <a:srcRect b="22974"/>
          <a:stretch/>
        </p:blipFill>
        <p:spPr>
          <a:xfrm>
            <a:off x="-1981200" y="5905500"/>
            <a:ext cx="5588000" cy="1905000"/>
          </a:xfrm>
          <a:prstGeom prst="rect">
            <a:avLst/>
          </a:prstGeom>
        </p:spPr>
      </p:pic>
      <p:pic>
        <p:nvPicPr>
          <p:cNvPr id="12" name="object 36">
            <a:extLst>
              <a:ext uri="{FF2B5EF4-FFF2-40B4-BE49-F238E27FC236}">
                <a16:creationId xmlns:a16="http://schemas.microsoft.com/office/drawing/2014/main" id="{386D56E2-2EFB-0C2D-1BB1-ED32463490D9}"/>
              </a:ext>
            </a:extLst>
          </p:cNvPr>
          <p:cNvPicPr/>
          <p:nvPr/>
        </p:nvPicPr>
        <p:blipFill rotWithShape="1">
          <a:blip r:embed="rId3" cstate="print"/>
          <a:srcRect r="1115" b="10143"/>
          <a:stretch/>
        </p:blipFill>
        <p:spPr>
          <a:xfrm>
            <a:off x="7696200" y="5041900"/>
            <a:ext cx="7315200" cy="276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80419F-11C3-B1F9-97EE-D82AEFADAE0E}"/>
              </a:ext>
            </a:extLst>
          </p:cNvPr>
          <p:cNvSpPr txBox="1"/>
          <p:nvPr/>
        </p:nvSpPr>
        <p:spPr>
          <a:xfrm>
            <a:off x="228600" y="228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Works</a:t>
            </a:r>
          </a:p>
        </p:txBody>
      </p:sp>
      <p:pic>
        <p:nvPicPr>
          <p:cNvPr id="5" name="Picture 4" descr="One of the DAW (Digital Audio Workstation) programs, Ableton">
            <a:extLst>
              <a:ext uri="{FF2B5EF4-FFF2-40B4-BE49-F238E27FC236}">
                <a16:creationId xmlns:a16="http://schemas.microsoft.com/office/drawing/2014/main" id="{151F1E8B-770D-763D-D8BB-7A3C77816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601" y="2057400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6A259-9ECD-FA17-D0A9-4A065317DB33}"/>
              </a:ext>
            </a:extLst>
          </p:cNvPr>
          <p:cNvSpPr txBox="1"/>
          <p:nvPr/>
        </p:nvSpPr>
        <p:spPr>
          <a:xfrm>
            <a:off x="4495800" y="2057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Composer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66A89-76AC-8C1B-CF70-D6E295CFF5E6}"/>
              </a:ext>
            </a:extLst>
          </p:cNvPr>
          <p:cNvSpPr txBox="1"/>
          <p:nvPr/>
        </p:nvSpPr>
        <p:spPr>
          <a:xfrm>
            <a:off x="4495800" y="297437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music across various genres, including R&amp;B and hip-hop, for personal projects.</a:t>
            </a:r>
          </a:p>
        </p:txBody>
      </p:sp>
    </p:spTree>
    <p:extLst>
      <p:ext uri="{BB962C8B-B14F-4D97-AF65-F5344CB8AC3E}">
        <p14:creationId xmlns:p14="http://schemas.microsoft.com/office/powerpoint/2010/main" val="103499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6">
            <a:extLst>
              <a:ext uri="{FF2B5EF4-FFF2-40B4-BE49-F238E27FC236}">
                <a16:creationId xmlns:a16="http://schemas.microsoft.com/office/drawing/2014/main" id="{7C66B973-B6C7-DD6B-5589-2B7701E4730D}"/>
              </a:ext>
            </a:extLst>
          </p:cNvPr>
          <p:cNvPicPr/>
          <p:nvPr/>
        </p:nvPicPr>
        <p:blipFill rotWithShape="1">
          <a:blip r:embed="rId2" cstate="print"/>
          <a:srcRect b="22974"/>
          <a:stretch/>
        </p:blipFill>
        <p:spPr>
          <a:xfrm>
            <a:off x="-2565400" y="6172200"/>
            <a:ext cx="5588000" cy="1905000"/>
          </a:xfrm>
          <a:prstGeom prst="rect">
            <a:avLst/>
          </a:prstGeom>
        </p:spPr>
      </p:pic>
      <p:pic>
        <p:nvPicPr>
          <p:cNvPr id="12" name="object 36">
            <a:extLst>
              <a:ext uri="{FF2B5EF4-FFF2-40B4-BE49-F238E27FC236}">
                <a16:creationId xmlns:a16="http://schemas.microsoft.com/office/drawing/2014/main" id="{386D56E2-2EFB-0C2D-1BB1-ED32463490D9}"/>
              </a:ext>
            </a:extLst>
          </p:cNvPr>
          <p:cNvPicPr/>
          <p:nvPr/>
        </p:nvPicPr>
        <p:blipFill rotWithShape="1">
          <a:blip r:embed="rId3" cstate="print"/>
          <a:srcRect r="1115" b="10143"/>
          <a:stretch/>
        </p:blipFill>
        <p:spPr>
          <a:xfrm>
            <a:off x="8534400" y="5308600"/>
            <a:ext cx="7315200" cy="276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80419F-11C3-B1F9-97EE-D82AEFADAE0E}"/>
              </a:ext>
            </a:extLst>
          </p:cNvPr>
          <p:cNvSpPr txBox="1"/>
          <p:nvPr/>
        </p:nvSpPr>
        <p:spPr>
          <a:xfrm>
            <a:off x="228600" y="228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Works</a:t>
            </a:r>
          </a:p>
        </p:txBody>
      </p:sp>
      <p:pic>
        <p:nvPicPr>
          <p:cNvPr id="5" name="Picture 4" descr="Retail Shop">
            <a:extLst>
              <a:ext uri="{FF2B5EF4-FFF2-40B4-BE49-F238E27FC236}">
                <a16:creationId xmlns:a16="http://schemas.microsoft.com/office/drawing/2014/main" id="{151F1E8B-770D-763D-D8BB-7A3C77816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4815"/>
          <a:stretch/>
        </p:blipFill>
        <p:spPr>
          <a:xfrm>
            <a:off x="1219200" y="2057400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6A259-9ECD-FA17-D0A9-4A065317DB33}"/>
              </a:ext>
            </a:extLst>
          </p:cNvPr>
          <p:cNvSpPr txBox="1"/>
          <p:nvPr/>
        </p:nvSpPr>
        <p:spPr>
          <a:xfrm>
            <a:off x="4495800" y="2057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Retail Associate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66A89-76AC-8C1B-CF70-D6E295CFF5E6}"/>
              </a:ext>
            </a:extLst>
          </p:cNvPr>
          <p:cNvSpPr txBox="1"/>
          <p:nvPr/>
        </p:nvSpPr>
        <p:spPr>
          <a:xfrm>
            <a:off x="4495800" y="297437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Worked as a store associate for six months, ensuring a well-organized and visually appealing store environment.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customer service skills by responding to customer inquiries, solving issues, and providing friendly and attentive support.</a:t>
            </a:r>
          </a:p>
        </p:txBody>
      </p:sp>
    </p:spTree>
    <p:extLst>
      <p:ext uri="{BB962C8B-B14F-4D97-AF65-F5344CB8AC3E}">
        <p14:creationId xmlns:p14="http://schemas.microsoft.com/office/powerpoint/2010/main" val="1846976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168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Adobe Clean Han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파란색, 초록색 및 갈색 손그림 인문 지리학 교육 프레젠테이션</dc:title>
  <cp:lastModifiedBy>Jun Lee</cp:lastModifiedBy>
  <cp:revision>10</cp:revision>
  <dcterms:created xsi:type="dcterms:W3CDTF">2022-10-11T14:02:49Z</dcterms:created>
  <dcterms:modified xsi:type="dcterms:W3CDTF">2024-09-14T21:58:16Z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2022-10-10T00:00:00Z</vt:filetime>
  </property>
  <property fmtid="{D5CDD505-2E9C-101B-9397-08002B2CF9AE}" pid="3" name="Creator">
    <vt:lpwstr>Canva</vt:lpwstr>
  </property>
  <property fmtid="{D5CDD505-2E9C-101B-9397-08002B2CF9AE}" pid="4" name="LastSaved">
    <vt:filetime>2022-10-11T00:00:00Z</vt:filetime>
  </property>
  <property fmtid="{D5CDD505-2E9C-101B-9397-08002B2CF9AE}" pid="5" name="Producer">
    <vt:lpwstr>Canva</vt:lpwstr>
  </property>
</Properties>
</file>