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3093-44A5-9794-031C-480A0B63A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97EF9-61BB-856B-7940-57E7E8A8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FA368-D959-0D81-09D7-1C7FB780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3F4789-D5B3-DFD1-5DA6-7C97A3A1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91317-21F0-A47B-084F-541A0898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451AA-82A8-1E01-63B5-C7709300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32FDE7-249B-8578-288A-8CC71EA3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9BD08-BF0A-D45F-89A8-742339C0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C2F2A-9243-1026-1A69-6A005475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5EBED-62E2-9E48-2A79-343F7BD7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1E8466-FBFC-007C-7253-AB219C42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174EE-6C65-E407-A2C3-DFC3D881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0A2BD-7D6E-3D82-5171-636D8633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975A-1B8C-5B60-6E64-6E5A9556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152F86-2DAA-0EE6-1DEA-F6CFF632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1BE70-985D-18EC-5C04-B3C23720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F4AFE-46DF-5817-C049-D09F01D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C333-EADE-5FB0-3B27-6D7FC7F2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976A-F17B-A356-4289-483F029E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DCFC6-E024-C246-BDBC-DA426BEC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ED0F9-1DEE-88ED-73F4-2779643E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DAE6C-BB2E-EDDF-7EF3-E832F16E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AB31B-B61A-7CAE-6AA3-9F7C7111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205F-4F52-1F60-60E9-FD186716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8A394-ECDE-90E4-274E-9E508FF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6D43D-392F-0A85-3B98-994B0FDE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3CDB-1CCB-0F3E-5FF6-AF13AB238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DF7D6-3779-10CD-6DD8-F1D67D43E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91CF9-19D3-1B71-0BF3-3AD8989F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77104-78E7-AF05-A22F-34F44498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3933C-B0FD-8F31-CFAB-D4524AAD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6F265-86ED-1BD0-9FCB-E5D837CD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EF6A0-B979-D142-0F39-DA6B1947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02810-E181-694B-45A1-5BD6FD352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C4110E-3B38-951B-D936-1D0816754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954469-F374-D0F3-8E19-2D9A862C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DCA571-7957-ADD5-2F78-D98A53C8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2B0139-7614-D04E-69DB-A18A1423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E3FE34-8AE6-0EA9-823B-683D5A96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3C923-BAC7-8A3F-3153-6218AFE0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6FB184-B9D0-CDCD-370E-4ECC1A98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253A4E-06BF-CDFB-CB74-7FFBA70F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90B22-796C-9448-E206-9FFE4D21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97F625-78F3-A15A-9F93-A8A59E10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3B9B9E-3699-55D2-E2C8-AF99C078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AA4B2-9FA4-ECBD-76BB-0F76F7C1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69025-5C33-341E-5E07-1DFD0B39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D49D5-02A2-48ED-BD6B-9D70A95F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30EE0-DF50-6324-FD48-F451CA9D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EBD0EA-64D4-5E9E-ADE0-2E836165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2068B-B07B-785A-95CD-EF5C3517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5A086F-10BE-1A25-E6AB-484CCEC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08423-7672-280B-F150-E122B306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9C076C-DCAB-AB4F-ABCE-E2D17B9F4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55857-8925-413F-2194-3763C69E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69423-506D-9012-19E1-A015101A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94B551-2958-6CB9-7898-A398467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BD12F-160D-121D-CB32-97A0703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CEE033-B0DA-2E7B-88AE-C9DDAAB65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C57A5-90BD-12FC-274D-F332516A3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3351E-2D4E-C10A-221B-48480A674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18F66-BD94-4702-86EB-A9F4FDC2003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D7305-14F1-4A80-9867-FBAEC96FF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A402F-2B95-5A34-11DD-0D1C03345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AA77C-7D4D-4B2B-9DF8-57A743FF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4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1E34644-D810-F29A-9E69-06BAC090C428}"/>
              </a:ext>
            </a:extLst>
          </p:cNvPr>
          <p:cNvSpPr/>
          <p:nvPr/>
        </p:nvSpPr>
        <p:spPr>
          <a:xfrm>
            <a:off x="1052494" y="152400"/>
            <a:ext cx="3800475" cy="6248400"/>
          </a:xfrm>
          <a:prstGeom prst="roundRect">
            <a:avLst>
              <a:gd name="adj" fmla="val 43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CD2AD50-4EA9-B796-4EE1-D09ADAED20A4}"/>
              </a:ext>
            </a:extLst>
          </p:cNvPr>
          <p:cNvSpPr/>
          <p:nvPr/>
        </p:nvSpPr>
        <p:spPr>
          <a:xfrm>
            <a:off x="1142971" y="365026"/>
            <a:ext cx="3619529" cy="1902567"/>
          </a:xfrm>
          <a:prstGeom prst="roundRect">
            <a:avLst>
              <a:gd name="adj" fmla="val 643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DB66F863-A62F-7C4D-FDDD-EC84F3579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200E804-A5AB-7777-25D5-CAAC3DF0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1" y="365026"/>
            <a:ext cx="3619529" cy="1730474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2E2C3EA-45AF-6714-F6DD-22358E8A1056}"/>
              </a:ext>
            </a:extLst>
          </p:cNvPr>
          <p:cNvSpPr/>
          <p:nvPr/>
        </p:nvSpPr>
        <p:spPr>
          <a:xfrm>
            <a:off x="1142971" y="2400300"/>
            <a:ext cx="3619529" cy="800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1866092-17BD-B7AF-EAF5-F791D2867596}"/>
              </a:ext>
            </a:extLst>
          </p:cNvPr>
          <p:cNvSpPr/>
          <p:nvPr/>
        </p:nvSpPr>
        <p:spPr>
          <a:xfrm>
            <a:off x="1142968" y="3370163"/>
            <a:ext cx="3619529" cy="2951461"/>
          </a:xfrm>
          <a:prstGeom prst="roundRect">
            <a:avLst>
              <a:gd name="adj" fmla="val 64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BFD3859-C251-3636-0402-36116900D753}"/>
              </a:ext>
            </a:extLst>
          </p:cNvPr>
          <p:cNvSpPr/>
          <p:nvPr/>
        </p:nvSpPr>
        <p:spPr>
          <a:xfrm>
            <a:off x="3092569" y="2135444"/>
            <a:ext cx="137118" cy="997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左 23">
            <a:extLst>
              <a:ext uri="{FF2B5EF4-FFF2-40B4-BE49-F238E27FC236}">
                <a16:creationId xmlns:a16="http://schemas.microsoft.com/office/drawing/2014/main" id="{B993F4C1-D665-625B-71EA-37FE7B80CF57}"/>
              </a:ext>
            </a:extLst>
          </p:cNvPr>
          <p:cNvSpPr/>
          <p:nvPr/>
        </p:nvSpPr>
        <p:spPr>
          <a:xfrm>
            <a:off x="2412328" y="2126455"/>
            <a:ext cx="137118" cy="1087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4A0490AF-132F-99B7-C2A4-3FA43B110E63}"/>
              </a:ext>
            </a:extLst>
          </p:cNvPr>
          <p:cNvSpPr/>
          <p:nvPr/>
        </p:nvSpPr>
        <p:spPr>
          <a:xfrm>
            <a:off x="2633026" y="2141911"/>
            <a:ext cx="77885" cy="997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2AA870AC-46A6-4B10-457A-41BB520AC207}"/>
              </a:ext>
            </a:extLst>
          </p:cNvPr>
          <p:cNvSpPr/>
          <p:nvPr/>
        </p:nvSpPr>
        <p:spPr>
          <a:xfrm>
            <a:off x="2781907" y="2134521"/>
            <a:ext cx="77885" cy="997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4D2E25BC-169C-A97C-36B1-6C5B11098E58}"/>
              </a:ext>
            </a:extLst>
          </p:cNvPr>
          <p:cNvSpPr/>
          <p:nvPr/>
        </p:nvSpPr>
        <p:spPr>
          <a:xfrm>
            <a:off x="2924215" y="2130949"/>
            <a:ext cx="77885" cy="9971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53A7A0A-B58E-7940-9DBA-08F923C1354C}"/>
              </a:ext>
            </a:extLst>
          </p:cNvPr>
          <p:cNvSpPr txBox="1"/>
          <p:nvPr/>
        </p:nvSpPr>
        <p:spPr>
          <a:xfrm>
            <a:off x="1169801" y="3435477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说明</a:t>
            </a:r>
            <a:r>
              <a:rPr lang="en-US" altLang="zh-CN" sz="1000" dirty="0"/>
              <a:t>:</a:t>
            </a:r>
            <a:endParaRPr lang="en-US" sz="10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A7C5119-AA4E-7EBA-A43B-EC2D7394D683}"/>
              </a:ext>
            </a:extLst>
          </p:cNvPr>
          <p:cNvGrpSpPr/>
          <p:nvPr/>
        </p:nvGrpSpPr>
        <p:grpSpPr>
          <a:xfrm>
            <a:off x="1446621" y="2538616"/>
            <a:ext cx="2826341" cy="523468"/>
            <a:chOff x="1320273" y="2538835"/>
            <a:chExt cx="2826341" cy="52346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48E7992-6794-5D67-E552-6E00DAAC4E16}"/>
                </a:ext>
              </a:extLst>
            </p:cNvPr>
            <p:cNvGrpSpPr/>
            <p:nvPr/>
          </p:nvGrpSpPr>
          <p:grpSpPr>
            <a:xfrm>
              <a:off x="1320273" y="2538835"/>
              <a:ext cx="2085975" cy="497631"/>
              <a:chOff x="1309391" y="2570063"/>
              <a:chExt cx="2085975" cy="497631"/>
            </a:xfrm>
          </p:grpSpPr>
          <p:pic>
            <p:nvPicPr>
              <p:cNvPr id="9" name="图片 8" descr="文本&#10;&#10;AI 生成的内容可能不正确。">
                <a:extLst>
                  <a:ext uri="{FF2B5EF4-FFF2-40B4-BE49-F238E27FC236}">
                    <a16:creationId xmlns:a16="http://schemas.microsoft.com/office/drawing/2014/main" id="{F8195BEF-265D-DB7D-68FA-D6475BE15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9391" y="2570063"/>
                <a:ext cx="514407" cy="460574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AB2ADC0-AA6A-C0D9-6888-EBFA75E5B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9933" y="2607120"/>
                <a:ext cx="669982" cy="460574"/>
              </a:xfrm>
              <a:prstGeom prst="rect">
                <a:avLst/>
              </a:prstGeom>
            </p:spPr>
          </p:pic>
          <p:pic>
            <p:nvPicPr>
              <p:cNvPr id="21" name="图片 20" descr="图标&#10;&#10;AI 生成的内容可能不正确。">
                <a:extLst>
                  <a:ext uri="{FF2B5EF4-FFF2-40B4-BE49-F238E27FC236}">
                    <a16:creationId xmlns:a16="http://schemas.microsoft.com/office/drawing/2014/main" id="{2C97DE00-01F7-AE11-A87E-52D5FB360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8701" y="2618531"/>
                <a:ext cx="586665" cy="449163"/>
              </a:xfrm>
              <a:prstGeom prst="rect">
                <a:avLst/>
              </a:prstGeom>
            </p:spPr>
          </p:pic>
        </p:grpSp>
        <p:pic>
          <p:nvPicPr>
            <p:cNvPr id="30" name="图片 29" descr="图标&#10;&#10;AI 生成的内容可能不正确。">
              <a:extLst>
                <a:ext uri="{FF2B5EF4-FFF2-40B4-BE49-F238E27FC236}">
                  <a16:creationId xmlns:a16="http://schemas.microsoft.com/office/drawing/2014/main" id="{CD81146B-DF40-E786-5B1A-CA453731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034" y="2581475"/>
              <a:ext cx="571580" cy="480828"/>
            </a:xfrm>
            <a:prstGeom prst="rect">
              <a:avLst/>
            </a:prstGeom>
          </p:spPr>
        </p:pic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ED7C94E-7A46-0623-F2DE-B0EEAD8768C7}"/>
              </a:ext>
            </a:extLst>
          </p:cNvPr>
          <p:cNvSpPr txBox="1"/>
          <p:nvPr/>
        </p:nvSpPr>
        <p:spPr>
          <a:xfrm>
            <a:off x="1341187" y="3629338"/>
            <a:ext cx="3218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本播放器是本着学习和自用的目的开发的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请勿用于商业目的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若要用于商业目的请联系本人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本播放器是使用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flutter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开发的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UI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界面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rust</a:t>
            </a:r>
            <a:r>
              <a:rPr lang="zh-CN" altLang="en-US" sz="1000" dirty="0">
                <a:latin typeface="仿宋" panose="02010609060101010101" pitchFamily="49" charset="-122"/>
                <a:ea typeface="仿宋" panose="02010609060101010101" pitchFamily="49" charset="-122"/>
              </a:rPr>
              <a:t>开发的播放逻辑服务</a:t>
            </a:r>
            <a:r>
              <a:rPr lang="en-US" altLang="zh-CN" sz="1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sz="1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00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仿宋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Care Lee</dc:creator>
  <cp:lastModifiedBy>Care Lee</cp:lastModifiedBy>
  <cp:revision>1</cp:revision>
  <dcterms:created xsi:type="dcterms:W3CDTF">2025-02-10T03:12:34Z</dcterms:created>
  <dcterms:modified xsi:type="dcterms:W3CDTF">2025-02-10T05:33:50Z</dcterms:modified>
</cp:coreProperties>
</file>