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90" r:id="rId2"/>
    <p:sldId id="291" r:id="rId3"/>
    <p:sldId id="292" r:id="rId4"/>
    <p:sldId id="293" r:id="rId5"/>
    <p:sldId id="298" r:id="rId6"/>
    <p:sldId id="299" r:id="rId7"/>
    <p:sldId id="300" r:id="rId8"/>
    <p:sldId id="294" r:id="rId9"/>
    <p:sldId id="295" r:id="rId10"/>
    <p:sldId id="296" r:id="rId11"/>
    <p:sldId id="301" r:id="rId12"/>
    <p:sldId id="29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BA6D2-EF7E-2795-DEE2-B617739019A0}" v="384" dt="2024-09-15T07:07:22.817"/>
    <p1510:client id="{D99340FA-4646-0423-3FAA-1D4AFDD6A593}" v="384" dt="2024-09-15T07:31:50.164"/>
    <p1510:client id="{EE9A7706-90B4-F3B7-3A71-607A53B64369}" v="389" dt="2024-09-15T07:56:14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F3E7-BBED-4CBE-9D96-481AACBA3EA1}" type="datetimeFigureOut">
              <a:rPr lang="en-IN" smtClean="0"/>
              <a:pPr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946F8-2E56-45BB-84C4-1CEBA1E027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D82A72-9C86-4595-9E22-4C27F96FFBA4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E1BCA2-F07E-42D7-B7CB-240755A8F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1" y="14287"/>
            <a:ext cx="8089118" cy="11993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80959" y="1710683"/>
            <a:ext cx="7963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Artificial Intelligence &amp; Data Science</a:t>
            </a:r>
            <a:endParaRPr lang="en-I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6871" y="2214554"/>
            <a:ext cx="6404666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 Presentation</a:t>
            </a:r>
            <a:endParaRPr lang="en-US" dirty="0"/>
          </a:p>
          <a:p>
            <a:pPr algn="ctr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algn="ctr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Under</a:t>
            </a:r>
          </a:p>
          <a:p>
            <a:pPr algn="ctr"/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Industrial Training </a:t>
            </a:r>
            <a:r>
              <a:rPr lang="en-US" b="1" dirty="0" smtClean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Presentation(5CAI7-30</a:t>
            </a:r>
            <a:r>
              <a:rPr lang="en-US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 smtClean="0">
                <a:latin typeface="Verdana"/>
                <a:ea typeface="Verdana"/>
                <a:cs typeface="Verdana" pitchFamily="34" charset="0"/>
              </a:rPr>
              <a:t>Session: 2024-25(ODD) </a:t>
            </a:r>
            <a:endParaRPr lang="en-IN" b="1" dirty="0">
              <a:latin typeface="Verdana"/>
              <a:ea typeface="Verdana"/>
              <a:cs typeface="Verdana" pitchFamily="34" charset="0"/>
            </a:endParaRPr>
          </a:p>
        </p:txBody>
      </p:sp>
      <p:pic>
        <p:nvPicPr>
          <p:cNvPr id="12" name="Google Shape;86;p1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0194" y="3787102"/>
            <a:ext cx="1219200" cy="1209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57158" y="5572140"/>
            <a:ext cx="378621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by </a:t>
            </a: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Student Name: </a:t>
            </a:r>
            <a:r>
              <a:rPr lang="en-US" sz="1600" dirty="0" err="1" smtClean="0">
                <a:latin typeface="Verdana"/>
                <a:ea typeface="Verdana"/>
                <a:cs typeface="Verdana" pitchFamily="34" charset="0"/>
              </a:rPr>
              <a:t>Aayush</a:t>
            </a:r>
            <a:r>
              <a:rPr lang="en-US" sz="1600" dirty="0" smtClean="0">
                <a:latin typeface="Verdana"/>
                <a:ea typeface="Verdana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 pitchFamily="34" charset="0"/>
              </a:rPr>
              <a:t>Pareek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Registration No.: </a:t>
            </a:r>
            <a:r>
              <a:rPr lang="en-US" sz="1600" dirty="0" smtClean="0">
                <a:latin typeface="Verdana"/>
                <a:ea typeface="Verdana"/>
                <a:cs typeface="Verdana" pitchFamily="34" charset="0"/>
              </a:rPr>
              <a:t>PIET22CA001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Section: F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5607152"/>
            <a:ext cx="4143372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to</a:t>
            </a: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Faculty Name: Mr. Bharat </a:t>
            </a:r>
            <a:r>
              <a:rPr lang="en-US" sz="1600" dirty="0" err="1">
                <a:latin typeface="Verdana"/>
                <a:ea typeface="Verdana"/>
                <a:cs typeface="Verdana" pitchFamily="34" charset="0"/>
              </a:rPr>
              <a:t>Thathera</a:t>
            </a:r>
          </a:p>
          <a:p>
            <a:r>
              <a:rPr lang="en-US" sz="1600" dirty="0">
                <a:latin typeface="Verdana"/>
                <a:ea typeface="Verdana"/>
                <a:cs typeface="Verdana" pitchFamily="34" charset="0"/>
              </a:rPr>
              <a:t>Faculty Name: Mr. </a:t>
            </a:r>
            <a:r>
              <a:rPr lang="en-US" dirty="0"/>
              <a:t>VAIBHAV SINGH SHEKHAWAT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C6F3-6E2F-00EB-C8FA-C787DA60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 fontScale="90000"/>
          </a:bodyPr>
          <a:lstStyle/>
          <a:p>
            <a:r>
              <a:rPr lang="en-US" b="1" dirty="0">
                <a:latin typeface="Verdana"/>
                <a:ea typeface="Verdana"/>
              </a:rPr>
              <a:t>Conclusion &amp; Future Plans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22C5-7F63-4CB3-6AFE-CA3C074C55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project successfully demonstrates the integration of sentiment analysis into a web application, allowing users to analyze the sentiment of tweets. By leveraging a pre-trained </a:t>
            </a:r>
            <a:r>
              <a:rPr lang="en-US" dirty="0" err="1"/>
              <a:t>RoBERTa</a:t>
            </a:r>
            <a:r>
              <a:rPr lang="en-US" dirty="0"/>
              <a:t> model, the project provides accurate sentiment analysis results, enhancing the understanding of public opinion on various topics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7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C6F3-6E2F-00EB-C8FA-C787DA60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 fontScale="90000"/>
          </a:bodyPr>
          <a:lstStyle/>
          <a:p>
            <a:r>
              <a:rPr lang="en-US" b="1" dirty="0">
                <a:latin typeface="Verdana"/>
                <a:ea typeface="Verdana"/>
              </a:rPr>
              <a:t>Conclusion &amp; Future Plans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22C5-7F63-4CB3-6AFE-CA3C074C55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Plans:</a:t>
            </a:r>
          </a:p>
          <a:p>
            <a:pPr lvl="1"/>
            <a:r>
              <a:rPr lang="en-US" dirty="0"/>
              <a:t>Enhance Sentiment Analysis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Real-time Analysis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Mobile-Friendly Design</a:t>
            </a:r>
          </a:p>
          <a:p>
            <a:pPr lvl="1"/>
            <a:r>
              <a:rPr lang="en-US" dirty="0"/>
              <a:t>Deploy the Application</a:t>
            </a:r>
          </a:p>
          <a:p>
            <a:pPr lvl="1"/>
            <a:r>
              <a:rPr lang="en-US" dirty="0"/>
              <a:t>Expand Analysis Scope</a:t>
            </a:r>
          </a:p>
          <a:p>
            <a:pPr lvl="1"/>
            <a:r>
              <a:rPr lang="en-US" dirty="0"/>
              <a:t>Web Extension</a:t>
            </a:r>
          </a:p>
        </p:txBody>
      </p:sp>
    </p:spTree>
    <p:extLst>
      <p:ext uri="{BB962C8B-B14F-4D97-AF65-F5344CB8AC3E}">
        <p14:creationId xmlns:p14="http://schemas.microsoft.com/office/powerpoint/2010/main" val="19128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3D8A-B6C2-266E-DB4D-4D36A09D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Digital Certificate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815E1E-AF5A-11DB-72EA-6DBC0F37A8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64" y="1717816"/>
            <a:ext cx="6808888" cy="4909847"/>
          </a:xfrm>
        </p:spPr>
      </p:pic>
    </p:spTree>
    <p:extLst>
      <p:ext uri="{BB962C8B-B14F-4D97-AF65-F5344CB8AC3E}">
        <p14:creationId xmlns:p14="http://schemas.microsoft.com/office/powerpoint/2010/main" val="248463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2546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8000" dirty="0"/>
              <a:t>Thanks</a:t>
            </a:r>
          </a:p>
          <a:p>
            <a:pPr algn="ctr">
              <a:buNone/>
            </a:pPr>
            <a:r>
              <a:rPr lang="en-US" sz="8000" dirty="0"/>
              <a:t>&amp; </a:t>
            </a:r>
          </a:p>
          <a:p>
            <a:pPr algn="ctr">
              <a:buNone/>
            </a:pPr>
            <a:r>
              <a:rPr lang="en-US" sz="8000" dirty="0"/>
              <a:t>Query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8113-ED22-A92F-55D8-2FAAE73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Project Title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72BF-F92A-E320-4A00-D6CF2F30AB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 smtClean="0"/>
              <a:t>The project is entitled as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“ TWEET SENTIMENT ANALYSIS ” </a:t>
            </a:r>
            <a:r>
              <a:rPr lang="en-US" dirty="0" smtClean="0"/>
              <a:t>which follows under  the technology of python, data science and AI/ML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4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30DE-0D67-8B91-1233-80606BD8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Project Objective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D1C5-7F58-010E-201D-D8C8BE9FE3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The main objective of this project is to perform sentiment analysis on tweets. Sentiment analysis involves determining whether a piece of text, in this case, a tweet, is positive, neutral, or negative. This project aims to create a web application where users can input tweets and get sentiment analysis results, providing insights into public opinion and trends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84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731A-9C32-F6F1-E30A-6BF65AB4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Project Technology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086B-F1F8-AB4B-C0A1-76C748472A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b="1" dirty="0" smtClean="0"/>
              <a:t>Python: </a:t>
            </a:r>
            <a:r>
              <a:rPr lang="en-US" dirty="0"/>
              <a:t>The primary programming language used for back-end development and sentiment analysis</a:t>
            </a:r>
            <a:r>
              <a:rPr lang="en-US" dirty="0" smtClean="0"/>
              <a:t>.</a:t>
            </a:r>
          </a:p>
          <a:p>
            <a:r>
              <a:rPr lang="en-US" b="1" dirty="0"/>
              <a:t>Flask</a:t>
            </a:r>
            <a:r>
              <a:rPr lang="en-US" dirty="0"/>
              <a:t>: A lightweight web framework used to create the web application and serve the front-end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Transformers</a:t>
            </a:r>
            <a:r>
              <a:rPr lang="en-US" b="1" dirty="0"/>
              <a:t>: </a:t>
            </a:r>
            <a:r>
              <a:rPr lang="en-US" dirty="0"/>
              <a:t>Utilized for pre-trained sentiment analysis models from the transformers library by Hugging Face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1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731A-9C32-F6F1-E30A-6BF65AB4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Project Technology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086B-F1F8-AB4B-C0A1-76C748472A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b="1" dirty="0" err="1" smtClean="0"/>
              <a:t>Scipy</a:t>
            </a:r>
            <a:r>
              <a:rPr lang="en-US" b="1" dirty="0"/>
              <a:t>: </a:t>
            </a:r>
            <a:r>
              <a:rPr lang="en-US" dirty="0"/>
              <a:t>Used for </a:t>
            </a:r>
            <a:r>
              <a:rPr lang="en-US" dirty="0" err="1"/>
              <a:t>softmax</a:t>
            </a:r>
            <a:r>
              <a:rPr lang="en-US" dirty="0"/>
              <a:t> function to interpret the model's output.</a:t>
            </a:r>
            <a:endParaRPr lang="en-US" dirty="0" smtClean="0"/>
          </a:p>
          <a:p>
            <a:r>
              <a:rPr lang="en-US" b="1" dirty="0" smtClean="0"/>
              <a:t>Jinja2: </a:t>
            </a:r>
            <a:r>
              <a:rPr lang="en-US" dirty="0" err="1"/>
              <a:t>Templating</a:t>
            </a:r>
            <a:r>
              <a:rPr lang="en-US" dirty="0"/>
              <a:t> engine for rendering HTML with dynamic data in Flask</a:t>
            </a:r>
            <a:r>
              <a:rPr lang="en-US" dirty="0" smtClean="0"/>
              <a:t>.</a:t>
            </a:r>
          </a:p>
          <a:p>
            <a:r>
              <a:rPr lang="en-US" b="1" dirty="0"/>
              <a:t>NLP </a:t>
            </a:r>
            <a:r>
              <a:rPr lang="en-US" b="1" dirty="0" err="1" smtClean="0"/>
              <a:t>Models</a:t>
            </a:r>
            <a:r>
              <a:rPr lang="en-US" dirty="0" err="1"/>
              <a:t>:Specifically</a:t>
            </a:r>
            <a:r>
              <a:rPr lang="en-US" dirty="0"/>
              <a:t>, the </a:t>
            </a:r>
            <a:r>
              <a:rPr lang="en-US" dirty="0" err="1"/>
              <a:t>cardiffnlp</a:t>
            </a:r>
            <a:r>
              <a:rPr lang="en-US" dirty="0"/>
              <a:t>/twitter-</a:t>
            </a:r>
            <a:r>
              <a:rPr lang="en-US" dirty="0" err="1"/>
              <a:t>roberta</a:t>
            </a:r>
            <a:r>
              <a:rPr lang="en-US" dirty="0"/>
              <a:t>-base-sentiment model for sentiment analysis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6542-EF89-F12F-2B3B-CB8768F9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Project Modules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8D1-4E83-FE46-4B85-8C96AFEFC5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Sentiment Analysis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tw_sentiment.py</a:t>
            </a:r>
            <a:r>
              <a:rPr lang="en-US" dirty="0"/>
              <a:t>: Contains the core logic for preprocessing tweets and performing sentiment analysis using a pre-trained </a:t>
            </a:r>
            <a:r>
              <a:rPr lang="en-US" dirty="0" err="1"/>
              <a:t>RoBERTa</a:t>
            </a:r>
            <a:r>
              <a:rPr lang="en-US" dirty="0"/>
              <a:t> model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 smtClean="0"/>
              <a:t>analyze_sentiment</a:t>
            </a:r>
            <a:r>
              <a:rPr lang="en-US" b="1" dirty="0" smtClean="0"/>
              <a:t> </a:t>
            </a:r>
            <a:r>
              <a:rPr lang="en-US" b="1" dirty="0"/>
              <a:t>function: </a:t>
            </a:r>
            <a:r>
              <a:rPr lang="en-US" dirty="0"/>
              <a:t>Handles the sentiment analysis logic and returns sentiment scores for positive, neutral, and negative sentiments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97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6542-EF89-F12F-2B3B-CB8768F9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Project Modules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8D1-4E83-FE46-4B85-8C96AFEFC5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Twitter API: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twitter_data_search.py</a:t>
            </a:r>
            <a:r>
              <a:rPr lang="en-US" b="1" dirty="0"/>
              <a:t>, </a:t>
            </a:r>
            <a:r>
              <a:rPr lang="en-US" b="1" dirty="0" smtClean="0"/>
              <a:t>twitter_data_stream.py</a:t>
            </a:r>
            <a:r>
              <a:rPr lang="en-US" b="1" dirty="0"/>
              <a:t>, twitter_data_users.py: </a:t>
            </a:r>
          </a:p>
          <a:p>
            <a:pPr marL="365760" lvl="1" indent="0">
              <a:buNone/>
            </a:pPr>
            <a:r>
              <a:rPr lang="en-US" dirty="0" smtClean="0"/>
              <a:t>Scripts </a:t>
            </a:r>
            <a:r>
              <a:rPr lang="en-US" dirty="0"/>
              <a:t>for interacting with the Twitter API to </a:t>
            </a:r>
            <a:r>
              <a:rPr lang="en-US" dirty="0" smtClean="0"/>
              <a:t>search </a:t>
            </a:r>
            <a:r>
              <a:rPr lang="en-US" dirty="0"/>
              <a:t>tweets, stream live tweets, and get user </a:t>
            </a:r>
            <a:r>
              <a:rPr lang="en-US" dirty="0" smtClean="0"/>
              <a:t>data</a:t>
            </a:r>
            <a:r>
              <a:rPr lang="en-US" dirty="0"/>
              <a:t>, </a:t>
            </a:r>
            <a:r>
              <a:rPr lang="en-US" dirty="0" smtClean="0"/>
              <a:t>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6542-EF89-F12F-2B3B-CB8768F9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Project Modules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8D1-4E83-FE46-4B85-8C96AFEFC5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Web Application: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app.py: </a:t>
            </a:r>
            <a:r>
              <a:rPr lang="en-US" dirty="0" smtClean="0"/>
              <a:t>Main Flask application file that sets up routes and handles HTTP requests and responses.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templates/index.html: </a:t>
            </a:r>
            <a:r>
              <a:rPr lang="en-US" dirty="0" smtClean="0"/>
              <a:t>HTML template for the web application interface.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static/styles.css: </a:t>
            </a:r>
            <a:r>
              <a:rPr lang="en-US" dirty="0" smtClean="0"/>
              <a:t>CSS file for styling the web application.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/>
              <a:t>static/script.js: </a:t>
            </a:r>
            <a:r>
              <a:rPr lang="en-US" dirty="0" smtClean="0"/>
              <a:t>JavaScript file for client-side interactivity and AJAX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6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857-C450-3378-143B-FA08E95A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 fontScale="90000"/>
          </a:bodyPr>
          <a:lstStyle/>
          <a:p>
            <a:r>
              <a:rPr lang="en-US" b="1" dirty="0">
                <a:latin typeface="Verdana"/>
                <a:ea typeface="Verdana"/>
              </a:rPr>
              <a:t>Project Learning Outcome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C2BF-1717-D758-C121-585E9C0B56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7762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Understanding Sentiment Analysis</a:t>
            </a:r>
          </a:p>
          <a:p>
            <a:r>
              <a:rPr lang="en-US" sz="2400" dirty="0">
                <a:ea typeface="+mn-lt"/>
                <a:cs typeface="+mn-lt"/>
              </a:rPr>
              <a:t>Utilizing Pre-trained NLP Models</a:t>
            </a:r>
          </a:p>
          <a:p>
            <a:r>
              <a:rPr lang="en-US" sz="2400" dirty="0">
                <a:ea typeface="+mn-lt"/>
                <a:cs typeface="+mn-lt"/>
              </a:rPr>
              <a:t>Developing a Flask Web Application</a:t>
            </a:r>
          </a:p>
          <a:p>
            <a:r>
              <a:rPr lang="en-US" sz="2400" dirty="0">
                <a:ea typeface="+mn-lt"/>
                <a:cs typeface="+mn-lt"/>
              </a:rPr>
              <a:t>Frontend Development and UI Design</a:t>
            </a:r>
          </a:p>
          <a:p>
            <a:r>
              <a:rPr lang="en-US" sz="2400" dirty="0">
                <a:ea typeface="+mn-lt"/>
                <a:cs typeface="+mn-lt"/>
              </a:rPr>
              <a:t>API Integration</a:t>
            </a:r>
          </a:p>
          <a:p>
            <a:r>
              <a:rPr lang="en-US" sz="2400" dirty="0">
                <a:ea typeface="+mn-lt"/>
                <a:cs typeface="+mn-lt"/>
              </a:rPr>
              <a:t>Data Handling and Preprocessing</a:t>
            </a:r>
          </a:p>
          <a:p>
            <a:r>
              <a:rPr lang="en-US" sz="2400" dirty="0">
                <a:ea typeface="+mn-lt"/>
                <a:cs typeface="+mn-lt"/>
              </a:rPr>
              <a:t>Deployment and Production</a:t>
            </a:r>
          </a:p>
          <a:p>
            <a:r>
              <a:rPr lang="en-US" sz="2400" dirty="0">
                <a:ea typeface="+mn-lt"/>
                <a:cs typeface="+mn-lt"/>
              </a:rPr>
              <a:t>Error Handling and Debugging</a:t>
            </a:r>
          </a:p>
          <a:p>
            <a:r>
              <a:rPr lang="en-US" sz="2400" dirty="0">
                <a:ea typeface="+mn-lt"/>
                <a:cs typeface="+mn-lt"/>
              </a:rPr>
              <a:t>Collaboration and Version Control</a:t>
            </a:r>
          </a:p>
          <a:p>
            <a:r>
              <a:rPr lang="en-US" sz="2400" dirty="0">
                <a:ea typeface="+mn-lt"/>
                <a:cs typeface="+mn-lt"/>
              </a:rPr>
              <a:t>Project Management and Documentation</a:t>
            </a:r>
          </a:p>
          <a:p>
            <a:r>
              <a:rPr lang="en-US" sz="2400" dirty="0">
                <a:ea typeface="+mn-lt"/>
                <a:cs typeface="+mn-lt"/>
              </a:rPr>
              <a:t>Future Planning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2657551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1804</TotalTime>
  <Words>502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Tw Cen MT</vt:lpstr>
      <vt:lpstr>Verdana</vt:lpstr>
      <vt:lpstr>Wingdings</vt:lpstr>
      <vt:lpstr>Wingdings 2</vt:lpstr>
      <vt:lpstr>Median</vt:lpstr>
      <vt:lpstr>PowerPoint Presentation</vt:lpstr>
      <vt:lpstr>Project Title :</vt:lpstr>
      <vt:lpstr>Project Objective :</vt:lpstr>
      <vt:lpstr>Project Technology :</vt:lpstr>
      <vt:lpstr>Project Technology :</vt:lpstr>
      <vt:lpstr>Project Modules :</vt:lpstr>
      <vt:lpstr>Project Modules :</vt:lpstr>
      <vt:lpstr>Project Modules :</vt:lpstr>
      <vt:lpstr>Project Learning Outcome :</vt:lpstr>
      <vt:lpstr>Conclusion &amp; Future Plans :</vt:lpstr>
      <vt:lpstr>Conclusion &amp; Future Plans :</vt:lpstr>
      <vt:lpstr>Digital Certificate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Contents:</dc:title>
  <dc:creator>civil</dc:creator>
  <cp:lastModifiedBy>lenovo</cp:lastModifiedBy>
  <cp:revision>496</cp:revision>
  <dcterms:created xsi:type="dcterms:W3CDTF">2011-12-02T10:29:23Z</dcterms:created>
  <dcterms:modified xsi:type="dcterms:W3CDTF">2024-09-17T16:45:44Z</dcterms:modified>
</cp:coreProperties>
</file>