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29687-5BCE-43D3-B6DC-9B913ACD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051A8-92F3-464E-83B0-E55521F7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3E02D-6F09-4278-8CF8-81810DD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62901-0ACC-4C58-AA13-2A24EE51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AF997-418A-4881-9795-0FA1FB58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9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BBF8-0AC3-4515-AF93-745D8AD9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BC68A-7381-4484-B082-CE30BC52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1F690-290C-40FF-82B1-78CB56A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F6170-09D8-48E1-8C16-C53D889F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4EE65-DE41-4266-B3FB-7772150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550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30EAB0-2485-49F3-B3F7-DF285363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0C9D01-BF16-4B08-A3F3-8B00DCB4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25F8B-3655-4B4E-B9E2-81C2BB5F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510BE-3CC7-4547-AF09-2FD70F8D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B1025-C35C-4FF6-8721-212D736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21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E8004-2FA2-485F-92B8-7D9B377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7207D-A0C5-4BAB-9841-8D17010E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4DF6B-06C2-449F-9C13-0F051B07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2107EC-F371-4D84-AA9A-34ED2D4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4DEA4-4A88-4B1D-AD3E-6D537953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3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B85D-26E1-49A1-A3C5-1F04B4F4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6221AC-2ABC-48B3-AFC8-93648592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284DA-27FB-4A61-86E0-A697556B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16CD4-DA2C-47D4-968F-0980F00F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47897-4E26-4291-816E-B1F816C5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55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A79CA-4D59-4C19-BC15-A283BAB6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0AB17-1B6A-4936-A4F3-30B8D987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8E5A88-0E3D-4D88-BA5C-8F89E78D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18A13A-E820-4E30-9638-6576B0A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2F870-E4A4-4761-960C-FC10096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1D16E-060E-43C3-AE10-71F0D394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6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984EE-4B10-45FE-8F82-FA4DC3D4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B177D-666B-4580-9E92-496F5CC29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1212A-E803-4B72-8D76-F82D64E8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6FA306-0A21-46C2-9BA6-896540E10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82FAB1-65B8-4488-919E-4D4C5CD1D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575998-6B12-48FA-AC88-F800A4DB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11D7A-248B-4389-8C08-7E770C91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329E7B-3646-45B1-9E11-BE6DEF5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55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F6F48-A018-4BBA-AAAC-71F9B94B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1FE9CE-C816-4C04-8BE7-36F67A23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857CEB-5059-4D6C-9FDB-DBD24116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45830E-F233-4CA3-A505-3A13538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79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7B84B3-AB68-4959-87A6-662D931B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354506-ABC7-40A5-9305-F81A648A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8AE824-6332-4063-AB56-1496195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54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994B-5C7C-4DF9-B31B-EBAD9202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6FD83-6CCA-408C-8BF3-79B9E8C1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5F52A1-2C25-4B2B-A50C-89603AB1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E4F1F-69E3-4A03-BF5C-EDD64FB9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E4D1D-E515-457E-9EB5-1D72E7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C0BEC-B088-4055-A87B-F9242EC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0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BAE5-831D-4C8D-A75F-F4BD8F27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3236BC-8984-48A9-AD84-7DC8ADC8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B7B60E-4D3E-4522-8FE7-48FCF665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210F6-C74A-4E2C-9C71-044C52C4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424C3-BAAE-400D-97F9-1D22E5C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E5648-A6A9-4883-9FC8-A3EC428D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88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8508C8-00B9-409B-BF6B-554D9CBF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816D6-1B4D-4161-8A1C-34A5098F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11AEC-8A13-4072-AC45-76CB8C12F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5E9F-C53E-4A9E-8933-6D2E6B836F86}" type="datetimeFigureOut">
              <a:rPr lang="es-PE" smtClean="0"/>
              <a:t>22/04/2021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0DA06-C0CD-482D-9396-9BA1FCC4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A3321-3D6E-4459-A37A-A826527F7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D1B0-2D7D-4DC2-8EEB-30F87165CCB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860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C91B37B-C0DA-4B45-B08E-50076C71100E}"/>
              </a:ext>
            </a:extLst>
          </p:cNvPr>
          <p:cNvSpPr/>
          <p:nvPr/>
        </p:nvSpPr>
        <p:spPr>
          <a:xfrm>
            <a:off x="218661" y="208721"/>
            <a:ext cx="11754678" cy="64405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652B2E-4333-4472-99FF-11AE4505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1"/>
            <a:ext cx="9144000" cy="1124572"/>
          </a:xfrm>
        </p:spPr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PROYECTO HAMPI YACHAY</a:t>
            </a:r>
            <a:endParaRPr lang="es-P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958A95-C11C-434F-A717-6120AC519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FLUJO</a:t>
            </a:r>
            <a:endParaRPr lang="es-P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CA0428-99D4-450D-AD85-3E273358E2A0}"/>
              </a:ext>
            </a:extLst>
          </p:cNvPr>
          <p:cNvSpPr/>
          <p:nvPr/>
        </p:nvSpPr>
        <p:spPr>
          <a:xfrm>
            <a:off x="8666922" y="4558748"/>
            <a:ext cx="2001078" cy="218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Integrantes: </a:t>
            </a:r>
          </a:p>
          <a:p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Luera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Vieri</a:t>
            </a:r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Mendoza Manuel</a:t>
            </a: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Rojas Rosario </a:t>
            </a:r>
          </a:p>
          <a:p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Taborga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Mávila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P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1AA140D-E8AE-49B0-9C6A-ECCCD692F0BC}"/>
              </a:ext>
            </a:extLst>
          </p:cNvPr>
          <p:cNvSpPr/>
          <p:nvPr/>
        </p:nvSpPr>
        <p:spPr>
          <a:xfrm>
            <a:off x="212035" y="225287"/>
            <a:ext cx="11807687" cy="64405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25F005D-2B5D-4461-BCAB-F2BF91525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6"/>
          <a:stretch/>
        </p:blipFill>
        <p:spPr>
          <a:xfrm>
            <a:off x="919896" y="926426"/>
            <a:ext cx="10352207" cy="5005147"/>
          </a:xfrm>
        </p:spPr>
      </p:pic>
    </p:spTree>
    <p:extLst>
      <p:ext uri="{BB962C8B-B14F-4D97-AF65-F5344CB8AC3E}">
        <p14:creationId xmlns:p14="http://schemas.microsoft.com/office/powerpoint/2010/main" val="18972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Tema de Office</vt:lpstr>
      <vt:lpstr>PROYECTO HAMPI YACHAY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HAMPI YACHAY</dc:title>
  <dc:creator>kenyo.perezp@gmail.com</dc:creator>
  <cp:lastModifiedBy>kenyo.perezp@gmail.com</cp:lastModifiedBy>
  <cp:revision>2</cp:revision>
  <dcterms:created xsi:type="dcterms:W3CDTF">2021-04-22T14:25:47Z</dcterms:created>
  <dcterms:modified xsi:type="dcterms:W3CDTF">2021-04-22T14:40:45Z</dcterms:modified>
</cp:coreProperties>
</file>