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/>
        </p14:section>
        <p14:section name="设计、令人印象深刻、协作" id="{B9B51309-D148-4332-87C2-07BE32FBCA3B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299" autoAdjust="0"/>
  </p:normalViewPr>
  <p:slideViewPr>
    <p:cSldViewPr snapToGrid="0">
      <p:cViewPr varScale="1">
        <p:scale>
          <a:sx n="119" d="100"/>
          <a:sy n="119" d="100"/>
        </p:scale>
        <p:origin x="3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2020/10/31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4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2020/10/31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2020/10/31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2020/10/31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2020/10/31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2020/10/31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2020/10/31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2020/10/31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2020/10/31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2020/10/31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2020/10/31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2020/10/31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10/31/20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结构设计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46" y="1336709"/>
            <a:ext cx="4312693" cy="5521291"/>
          </a:xfrm>
          <a:prstGeom prst="rect">
            <a:avLst/>
          </a:prstGeom>
        </p:spPr>
      </p:pic>
      <p:sp>
        <p:nvSpPr>
          <p:cNvPr id="44" name="内容占位符 2"/>
          <p:cNvSpPr>
            <a:spLocks noGrp="1"/>
          </p:cNvSpPr>
          <p:nvPr>
            <p:ph idx="1"/>
          </p:nvPr>
        </p:nvSpPr>
        <p:spPr>
          <a:xfrm>
            <a:off x="4932531" y="1689674"/>
            <a:ext cx="5508008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系统分为三层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定义了不同类之间的通信规则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优点：降低耦合、便于复用</a:t>
            </a:r>
            <a:endParaRPr lang="en-US" altLang="zh-CN" sz="2400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4048125"/>
            <a:ext cx="5143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数据库、页面设计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数据库分三部分：原始数据、关系数据、用户数据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页面设计，</a:t>
            </a:r>
            <a:r>
              <a:rPr lang="en-US" altLang="zh-CN" sz="2400" dirty="0" err="1"/>
              <a:t>Axure</a:t>
            </a:r>
            <a:r>
              <a:rPr lang="en-US" altLang="zh-CN" sz="2400" dirty="0"/>
              <a:t> RP Pro</a:t>
            </a:r>
            <a:r>
              <a:rPr lang="zh-CN" altLang="en-US" sz="2400" dirty="0"/>
              <a:t>。</a:t>
            </a:r>
            <a:endParaRPr 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910" y="1825625"/>
            <a:ext cx="6624992" cy="43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8703" y="1825625"/>
            <a:ext cx="5385178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项目部署、版本控制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具体工作：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/>
              <a:t>生成</a:t>
            </a:r>
            <a:r>
              <a:rPr lang="en-US" altLang="zh-CN" sz="2200" dirty="0"/>
              <a:t>DAO</a:t>
            </a:r>
            <a:r>
              <a:rPr lang="zh-CN" altLang="en-US" sz="2200" dirty="0"/>
              <a:t>类</a:t>
            </a:r>
            <a:endParaRPr lang="en-US" altLang="zh-CN" sz="2200" dirty="0"/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数据清洗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/>
              <a:t>项目开发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690" y="1880216"/>
            <a:ext cx="4167753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数据清洗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/>
              <a:t>原因</a:t>
            </a:r>
            <a:endParaRPr lang="en-US" altLang="zh-CN" sz="2200" dirty="0"/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71550" lvl="1" indent="-285750">
              <a:buFont typeface="Wingdings" panose="05000000000000000000" pitchFamily="2" charset="2"/>
              <a:buChar char="l"/>
            </a:pPr>
            <a:r>
              <a:rPr lang="zh-CN" altLang="en-US" sz="2200" dirty="0"/>
              <a:t>结果</a:t>
            </a:r>
            <a:endParaRPr lang="en-US" altLang="zh-CN" sz="2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95583" y="232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23039"/>
              </p:ext>
            </p:extLst>
          </p:nvPr>
        </p:nvGraphicFramePr>
        <p:xfrm>
          <a:off x="6987655" y="1634295"/>
          <a:ext cx="4203510" cy="522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Visio" r:id="rId3" imgW="5219570" imgH="6486431" progId="Visio.Drawing.15">
                  <p:embed/>
                </p:oleObj>
              </mc:Choice>
              <mc:Fallback>
                <p:oleObj name="Visio" r:id="rId3" imgW="5219570" imgH="64864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655" y="1634295"/>
                        <a:ext cx="4203510" cy="5223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16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168" y="1825624"/>
            <a:ext cx="4167753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控制器类，专有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400" dirty="0"/>
              <a:t>公有类，延迟加载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模块类，渲染模型</a:t>
            </a:r>
            <a:r>
              <a:rPr lang="en-US" altLang="zh-CN" sz="2400" dirty="0"/>
              <a:t>+</a:t>
            </a:r>
            <a:r>
              <a:rPr lang="zh-CN" altLang="en-US" sz="2400" dirty="0"/>
              <a:t>公共方法（分页模块）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视图，碎片化</a:t>
            </a:r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509" y="2596356"/>
            <a:ext cx="5143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页面效果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7" y="1819915"/>
            <a:ext cx="4470830" cy="241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82" y="3336903"/>
            <a:ext cx="55816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30" y="1679742"/>
            <a:ext cx="55816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23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测试与优化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1407" y="1962102"/>
            <a:ext cx="6258635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使用</a:t>
            </a:r>
            <a:r>
              <a:rPr lang="en-US" altLang="zh-CN" sz="2000" dirty="0"/>
              <a:t>Chrome</a:t>
            </a:r>
            <a:r>
              <a:rPr lang="zh-CN" altLang="en-US" sz="2000" dirty="0"/>
              <a:t>浏览器的开发者工具测试，等待时长：</a:t>
            </a:r>
            <a:endParaRPr lang="en-US" altLang="zh-CN" sz="2000" dirty="0"/>
          </a:p>
          <a:p>
            <a:pPr lvl="1"/>
            <a:r>
              <a:rPr lang="zh-CN" altLang="en-US" sz="2000" dirty="0"/>
              <a:t>首页</a:t>
            </a:r>
            <a:r>
              <a:rPr lang="en-US" altLang="zh-CN" sz="2000" dirty="0"/>
              <a:t>6ms</a:t>
            </a:r>
            <a:r>
              <a:rPr lang="zh-CN" altLang="en-US" sz="2000" dirty="0"/>
              <a:t>，刷新</a:t>
            </a:r>
            <a:r>
              <a:rPr lang="en-US" altLang="zh-CN" sz="2000" dirty="0"/>
              <a:t>2ms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搜索“</a:t>
            </a:r>
            <a:r>
              <a:rPr lang="en-US" altLang="zh-CN" sz="2000" dirty="0"/>
              <a:t>IOS</a:t>
            </a:r>
            <a:r>
              <a:rPr lang="zh-CN" altLang="en-US" sz="2000" dirty="0"/>
              <a:t>”，</a:t>
            </a:r>
            <a:r>
              <a:rPr lang="en-US" altLang="zh-CN" sz="2000" dirty="0"/>
              <a:t>223ms</a:t>
            </a:r>
            <a:r>
              <a:rPr lang="zh-CN" altLang="en-US" sz="2000" dirty="0"/>
              <a:t>，刷新：</a:t>
            </a:r>
            <a:r>
              <a:rPr lang="en-US" altLang="zh-CN" sz="2000" dirty="0"/>
              <a:t>8ms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数据库优化：</a:t>
            </a:r>
            <a:r>
              <a:rPr lang="zh-CN" altLang="en-US" sz="2000"/>
              <a:t>创建索引</a:t>
            </a:r>
            <a:endParaRPr lang="zh-CN" sz="2000" dirty="0"/>
          </a:p>
        </p:txBody>
      </p:sp>
    </p:spTree>
    <p:extLst>
      <p:ext uri="{BB962C8B-B14F-4D97-AF65-F5344CB8AC3E}">
        <p14:creationId xmlns:p14="http://schemas.microsoft.com/office/powerpoint/2010/main" val="18612894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134</Words>
  <Application>Microsoft Macintosh PowerPoint</Application>
  <PresentationFormat>宽屏</PresentationFormat>
  <Paragraphs>33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Microsoft YaHei UI</vt:lpstr>
      <vt:lpstr>Arial</vt:lpstr>
      <vt:lpstr>Calibri</vt:lpstr>
      <vt:lpstr>Segoe UI</vt:lpstr>
      <vt:lpstr>Segoe UI Light</vt:lpstr>
      <vt:lpstr>Wingdings</vt:lpstr>
      <vt:lpstr>WelcomeDoc</vt:lpstr>
      <vt:lpstr>Visio</vt:lpstr>
      <vt:lpstr>结构设计</vt:lpstr>
      <vt:lpstr>数据库、页面设计</vt:lpstr>
      <vt:lpstr>开发</vt:lpstr>
      <vt:lpstr>开发</vt:lpstr>
      <vt:lpstr>开发</vt:lpstr>
      <vt:lpstr>页面效果</vt:lpstr>
      <vt:lpstr>测试与优化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2013-06-05T02:24:43Z</dcterms:created>
  <dcterms:modified xsi:type="dcterms:W3CDTF">2020-10-31T03:35:20Z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