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807700" y="-40005"/>
            <a:ext cx="83820" cy="69437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270" y="5779770"/>
            <a:ext cx="10812780" cy="72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071495" y="0"/>
            <a:ext cx="0" cy="1440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0" y="2822575"/>
            <a:ext cx="144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440000" y="1742260"/>
            <a:ext cx="1080000" cy="108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991360" y="1440180"/>
            <a:ext cx="1080000" cy="1080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1440180" y="2642870"/>
            <a:ext cx="180000" cy="1800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891790" y="1440180"/>
            <a:ext cx="180000" cy="180000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900430" y="720090"/>
            <a:ext cx="14400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900430" y="1080135"/>
            <a:ext cx="14400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00430" y="1440180"/>
            <a:ext cx="14400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19885" y="360045"/>
            <a:ext cx="1270" cy="14400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990090" y="360045"/>
            <a:ext cx="0" cy="14400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9680" y="360045"/>
            <a:ext cx="0" cy="14400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5812790"/>
            <a:ext cx="10800000" cy="0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855960" y="0"/>
            <a:ext cx="0" cy="7200000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 descr="医院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1720" y="5977890"/>
            <a:ext cx="684530" cy="684530"/>
          </a:xfrm>
          <a:prstGeom prst="rect">
            <a:avLst/>
          </a:prstGeom>
        </p:spPr>
      </p:pic>
      <p:pic>
        <p:nvPicPr>
          <p:cNvPr id="22" name="图片 21" descr="社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990" y="5935980"/>
            <a:ext cx="726440" cy="726440"/>
          </a:xfrm>
          <a:prstGeom prst="rect">
            <a:avLst/>
          </a:prstGeom>
        </p:spPr>
      </p:pic>
      <p:pic>
        <p:nvPicPr>
          <p:cNvPr id="24" name="图片 23" descr="公文包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0405" y="5956300"/>
            <a:ext cx="706120" cy="7061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218680" y="856615"/>
            <a:ext cx="405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i="1">
                <a:latin typeface="Cambria Math" panose="02040503050406030204" charset="0"/>
                <a:cs typeface="Cambria Math" panose="02040503050406030204" charset="0"/>
              </a:rPr>
              <a:t>New Farmer</a:t>
            </a:r>
            <a:endParaRPr lang="en-US" altLang="zh-CN" sz="32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46250" y="2880360"/>
            <a:ext cx="92240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 b="1">
                <a:latin typeface="Ubuntu" panose="020B0804030602030204" charset="0"/>
                <a:cs typeface="Ubuntu" panose="020B0804030602030204" charset="0"/>
              </a:rPr>
              <a:t>Open City</a:t>
            </a:r>
            <a:endParaRPr lang="en-US" altLang="zh-CN" sz="13800" b="1">
              <a:latin typeface="Ubuntu" panose="020B0804030602030204" charset="0"/>
              <a:cs typeface="Ubuntu" panose="020B0804030602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0080" y="346710"/>
            <a:ext cx="1265555" cy="6511290"/>
          </a:xfrm>
          <a:prstGeom prst="rect">
            <a:avLst/>
          </a:prstGeom>
          <a:noFill/>
        </p:spPr>
        <p:txBody>
          <a:bodyPr vert="vert" wrap="square" rtlCol="0">
            <a:noAutofit/>
          </a:bodyPr>
          <a:p>
            <a:r>
              <a:rPr lang="en-US" altLang="zh-CN" sz="4800" b="1">
                <a:latin typeface="Ubuntu" panose="020B0804030602030204" charset="0"/>
                <a:cs typeface="Ubuntu" panose="020B0804030602030204" charset="0"/>
              </a:rPr>
              <a:t>Jing Jiang City </a:t>
            </a:r>
            <a:r>
              <a:rPr lang="zh-CN" altLang="en-US" sz="4800" b="1">
                <a:latin typeface="Ubuntu" panose="020B0804030602030204" charset="0"/>
                <a:cs typeface="Ubuntu" panose="020B0804030602030204" charset="0"/>
              </a:rPr>
              <a:t>净江市</a:t>
            </a:r>
            <a:endParaRPr lang="zh-CN" altLang="en-US" sz="4800" b="1">
              <a:latin typeface="Ubuntu" panose="020B0804030602030204" charset="0"/>
              <a:cs typeface="Ubuntu" panose="020B080403060203020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4520549,3504673,21601567],&quot;65&quot;:[20205081]}"/>
</p:tagLst>
</file>

<file path=ppt/tags/tag64.xml><?xml version="1.0" encoding="utf-8"?>
<p:tagLst xmlns:p="http://schemas.openxmlformats.org/presentationml/2006/main">
  <p:tag name="resource_record_key" val="{&quot;10&quot;:[4520549,3504673,21601567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Ubuntu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Ted8551</cp:lastModifiedBy>
  <cp:revision>156</cp:revision>
  <dcterms:created xsi:type="dcterms:W3CDTF">2019-06-19T02:08:00Z</dcterms:created>
  <dcterms:modified xsi:type="dcterms:W3CDTF">2025-05-06T10:07:27Z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812CBB1A4FF74BCF89C0F305102E9B01_11</vt:lpwstr>
  </property>
</Properties>
</file>