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4"/>
    <p:restoredTop sz="94702"/>
  </p:normalViewPr>
  <p:slideViewPr>
    <p:cSldViewPr snapToGrid="0">
      <p:cViewPr varScale="1">
        <p:scale>
          <a:sx n="242" d="100"/>
          <a:sy n="242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8249F-2E09-04E1-30F8-CEF6A188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B6A27-421B-3B04-0523-241441B3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DF000-C5DD-B1C7-EBE8-EF4FB4A9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0D248-BA3D-0A9A-11D3-7DC5AEA1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66AE3-3790-15ED-D01A-23ECB2A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30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BA42-DCCB-B838-AD40-2A46B442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1196B-5FD3-8220-24A5-A5824C45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C62C-4EF2-A8DF-055A-AFB56CCC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21AA2-3C0B-F229-2BBB-B529D047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7E9F4-4947-3DB6-BF6F-C0CBCC4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B53E1-36F4-C8EB-7B51-86A6F3EA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6F520-A915-9942-AF9A-F5C4897E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366-BDDE-0D34-9BF3-01A7B91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2C0B-74B3-FAD2-CB57-719648A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FBC8F-7DF0-8042-06E3-C9C06A4A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7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84E6-B3D1-169E-FD44-5CBA721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23922-6BB6-1286-4F0F-49A7A85B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DE9BF-EA61-6371-E125-1D4D951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E3A0-2BC5-56B6-3EC2-E2C61E89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025E2-AD9B-3478-205B-00D2200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5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63ACE-B3E4-4DC6-F3CA-6D91A63D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6A41-8223-03DC-D4A9-76DF1026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6D41F-DC74-5E5C-03AE-614A397D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32E3A-C8E0-B627-B156-895290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DE26-8F89-4052-979E-6CB7DD8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89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7EB3-E918-1FB8-64C5-7077E6B1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B799-3F75-D75B-3D0E-49858893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3217F-6322-879E-69C8-3BA0EF36D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313F-E3D4-4E3A-578D-EF21F91C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4FB54-14BE-E5BA-9763-6810E49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463B2-615E-D52A-E89F-C7BE0E1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302D-7F95-A00A-143D-43CBE37D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39F28-EC4E-CEA7-7494-B2BD9558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E44D9-6FF1-360F-D1CA-C85A3807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AC9B8-30F0-89EE-7421-BD0916046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FE835E-C328-B1B9-F47F-1272B20A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89755-EC39-C422-605F-DA6EB7B3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6905E-FA8E-F764-5442-5E8E4C0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4FC04-687E-A3E5-3A1E-5AD6F4D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3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38A8-87CB-885E-50C8-83297C5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B60BD-EC94-B100-21A8-3A4EF600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6238-B382-3B86-F825-994C2D2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651B8-11A8-AAB2-AFDF-4D27C7DF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37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594F1-A3EB-7F54-492D-AC0B8479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2BF7B-E53D-6633-B68B-779B604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AFAB5-14E6-E7E0-1793-E5CC895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78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B0E1-E71C-BFB2-84FE-0622DE0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BEF99-C4D9-F417-8ABD-B2001E4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90AAB-AD21-CE58-5E20-72F3182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36F9D-59E1-C760-EEF5-DF2A852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FF1A4-D18D-EFCD-04C8-D23589D2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A3AB2-2E4A-14B9-1A18-A99DB5F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6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A9696-0F58-A9E1-8E4D-CE4A2B0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0D20A-7467-992C-41CC-AEC883CA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D3F68-3981-6530-6422-35E2841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0D83F-CBDB-A41E-09C0-B6FB7D2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D2E9C-EE70-54DA-1689-864004AA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72A70-834F-67B3-B305-205D7D5A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7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6C841-ED8D-4EB3-CBD1-A87C5F2C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14106-E978-3844-4C79-4824AF6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B4DD6-76F0-7040-BB55-2BC1B3CB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91D4-1AF3-9588-6096-BA4D8565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3B3F2-93FC-475A-AAAC-632C304CF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3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622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2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B925DC8-6F3B-142F-C2E4-C2A8C1CFF46E}"/>
              </a:ext>
            </a:extLst>
          </p:cNvPr>
          <p:cNvCxnSpPr>
            <a:stCxn id="11" idx="3"/>
            <a:endCxn id="3" idx="2"/>
          </p:cNvCxnSpPr>
          <p:nvPr/>
        </p:nvCxnSpPr>
        <p:spPr>
          <a:xfrm flipV="1">
            <a:off x="4695873" y="1962150"/>
            <a:ext cx="4650600" cy="2725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31864D-30F7-02A8-8DFD-C800DD2BF605}"/>
              </a:ext>
            </a:extLst>
          </p:cNvPr>
          <p:cNvSpPr txBox="1"/>
          <p:nvPr/>
        </p:nvSpPr>
        <p:spPr>
          <a:xfrm>
            <a:off x="7542188" y="3908045"/>
            <a:ext cx="1654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0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979C84E8-88EB-FD30-5AD2-EF85D9FB34C2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5584462" y="1089389"/>
            <a:ext cx="2889250" cy="46347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3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003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362924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3860471" y="1282401"/>
            <a:ext cx="50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07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47086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4307160" y="1282401"/>
            <a:ext cx="677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12BAF-7AA6-FC4B-2E4D-7FF71319127F}"/>
              </a:ext>
            </a:extLst>
          </p:cNvPr>
          <p:cNvSpPr/>
          <p:nvPr/>
        </p:nvSpPr>
        <p:spPr>
          <a:xfrm>
            <a:off x="7968374" y="1282401"/>
            <a:ext cx="83929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A317A35-DB9F-6298-7FBA-85FB10E17CC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412764" y="1184853"/>
            <a:ext cx="2508379" cy="3442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0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47086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// Point::Set(&amp;pt1, 10, 20)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4307160" y="1282401"/>
            <a:ext cx="677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12BAF-7AA6-FC4B-2E4D-7FF71319127F}"/>
              </a:ext>
            </a:extLst>
          </p:cNvPr>
          <p:cNvSpPr/>
          <p:nvPr/>
        </p:nvSpPr>
        <p:spPr>
          <a:xfrm>
            <a:off x="7968374" y="1282401"/>
            <a:ext cx="83929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A317A35-DB9F-6298-7FBA-85FB10E17CC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6224689" y="1996778"/>
            <a:ext cx="2508379" cy="1818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0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2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E7302-1757-515B-57B8-C462307D1B63}"/>
              </a:ext>
            </a:extLst>
          </p:cNvPr>
          <p:cNvSpPr txBox="1"/>
          <p:nvPr/>
        </p:nvSpPr>
        <p:spPr>
          <a:xfrm>
            <a:off x="2682875" y="293244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14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4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D37FC95-A978-041B-9DF0-07D0A36983E0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V="1">
            <a:off x="5238750" y="2070100"/>
            <a:ext cx="4000500" cy="3054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6D2A46-8BAB-2B85-349A-8E127EB61A65}"/>
              </a:ext>
            </a:extLst>
          </p:cNvPr>
          <p:cNvSpPr txBox="1"/>
          <p:nvPr/>
        </p:nvSpPr>
        <p:spPr>
          <a:xfrm>
            <a:off x="7677150" y="4260334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2111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9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1022</Words>
  <Application>Microsoft Macintosh PowerPoint</Application>
  <PresentationFormat>와이드스크린</PresentationFormat>
  <Paragraphs>348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6</cp:revision>
  <dcterms:created xsi:type="dcterms:W3CDTF">2023-08-08T01:59:09Z</dcterms:created>
  <dcterms:modified xsi:type="dcterms:W3CDTF">2023-08-09T02:16:09Z</dcterms:modified>
</cp:coreProperties>
</file>