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91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4"/>
    <p:restoredTop sz="94702"/>
  </p:normalViewPr>
  <p:slideViewPr>
    <p:cSldViewPr snapToGrid="0">
      <p:cViewPr varScale="1">
        <p:scale>
          <a:sx n="242" d="100"/>
          <a:sy n="24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249F-2E09-04E1-30F8-CEF6A188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B6A27-421B-3B04-0523-241441B3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DF000-C5DD-B1C7-EBE8-EF4FB4A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D248-BA3D-0A9A-11D3-7DC5AEA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66AE3-3790-15ED-D01A-23ECB2A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BA42-DCCB-B838-AD40-2A46B44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196B-5FD3-8220-24A5-A5824C45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C62C-4EF2-A8DF-055A-AFB56CCC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1AA2-3C0B-F229-2BBB-B529D047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E9F4-4947-3DB6-BF6F-C0CBCC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B53E1-36F4-C8EB-7B51-86A6F3EA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F520-A915-9942-AF9A-F5C4897E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366-BDDE-0D34-9BF3-01A7B91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2C0B-74B3-FAD2-CB57-719648A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FBC8F-7DF0-8042-06E3-C9C06A4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7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84E6-B3D1-169E-FD44-5CBA721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23922-6BB6-1286-4F0F-49A7A85B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E9BF-EA61-6371-E125-1D4D951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E3A0-2BC5-56B6-3EC2-E2C61E8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025E2-AD9B-3478-205B-00D2200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3ACE-B3E4-4DC6-F3CA-6D91A63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6A41-8223-03DC-D4A9-76DF1026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D41F-DC74-5E5C-03AE-614A397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2E3A-C8E0-B627-B156-895290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E26-8F89-4052-979E-6CB7DD8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7EB3-E918-1FB8-64C5-7077E6B1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799-3F75-D75B-3D0E-49858893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3217F-6322-879E-69C8-3BA0EF36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313F-E3D4-4E3A-578D-EF21F91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4FB54-14BE-E5BA-9763-6810E49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463B2-615E-D52A-E89F-C7BE0E1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302D-7F95-A00A-143D-43CBE37D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39F28-EC4E-CEA7-7494-B2BD9558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E44D9-6FF1-360F-D1CA-C85A3807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AC9B8-30F0-89EE-7421-BD091604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E835E-C328-B1B9-F47F-1272B20A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89755-EC39-C422-605F-DA6EB7B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6905E-FA8E-F764-5442-5E8E4C0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4FC04-687E-A3E5-3A1E-5AD6F4D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3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38A8-87CB-885E-50C8-83297C5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B60BD-EC94-B100-21A8-3A4EF60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6238-B382-3B86-F825-994C2D2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651B8-11A8-AAB2-AFDF-4D27C7D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94F1-A3EB-7F54-492D-AC0B847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2BF7B-E53D-6633-B68B-779B604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FAB5-14E6-E7E0-1793-E5CC89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8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B0E1-E71C-BFB2-84FE-0622DE0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EF99-C4D9-F417-8ABD-B2001E4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90AAB-AD21-CE58-5E20-72F3182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6F9D-59E1-C760-EEF5-DF2A852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F1A4-D18D-EFCD-04C8-D23589D2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3AB2-2E4A-14B9-1A18-A99DB5F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6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9696-0F58-A9E1-8E4D-CE4A2B0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D20A-7467-992C-41CC-AEC883CA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3F68-3981-6530-6422-35E2841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0D83F-CBDB-A41E-09C0-B6FB7D2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2E9C-EE70-54DA-1689-864004AA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2A70-834F-67B3-B305-205D7D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7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6C841-ED8D-4EB3-CBD1-A87C5F2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14106-E978-3844-4C79-4824AF6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4DD6-76F0-7040-BB55-2BC1B3CB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91D4-1AF3-9588-6096-BA4D856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B3F2-93FC-475A-AAAC-632C304C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22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2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B925DC8-6F3B-142F-C2E4-C2A8C1CFF46E}"/>
              </a:ext>
            </a:extLst>
          </p:cNvPr>
          <p:cNvCxnSpPr>
            <a:stCxn id="11" idx="3"/>
            <a:endCxn id="3" idx="2"/>
          </p:cNvCxnSpPr>
          <p:nvPr/>
        </p:nvCxnSpPr>
        <p:spPr>
          <a:xfrm flipV="1">
            <a:off x="4695873" y="1962150"/>
            <a:ext cx="4650600" cy="2725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31864D-30F7-02A8-8DFD-C800DD2BF605}"/>
              </a:ext>
            </a:extLst>
          </p:cNvPr>
          <p:cNvSpPr txBox="1"/>
          <p:nvPr/>
        </p:nvSpPr>
        <p:spPr>
          <a:xfrm>
            <a:off x="7542188" y="3908045"/>
            <a:ext cx="165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979C84E8-88EB-FD30-5AD2-EF85D9FB34C2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5584462" y="1089389"/>
            <a:ext cx="2889250" cy="4634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00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362924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3860471" y="1282401"/>
            <a:ext cx="50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07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412764" y="1184853"/>
            <a:ext cx="2508379" cy="3442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0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6224689" y="1996778"/>
            <a:ext cx="2508379" cy="1818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0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675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559017" y="1149652"/>
            <a:ext cx="2747908" cy="2149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559017" y="1149652"/>
            <a:ext cx="2747908" cy="2149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9632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559017" y="2745001"/>
            <a:ext cx="2802541" cy="5539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21945D-B964-B5D4-0E28-2CC67D328694}"/>
              </a:ext>
            </a:extLst>
          </p:cNvPr>
          <p:cNvSpPr/>
          <p:nvPr/>
        </p:nvSpPr>
        <p:spPr>
          <a:xfrm>
            <a:off x="10361558" y="2560335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0782F-4DCB-F00A-6837-A4612C43105B}"/>
              </a:ext>
            </a:extLst>
          </p:cNvPr>
          <p:cNvSpPr txBox="1"/>
          <p:nvPr/>
        </p:nvSpPr>
        <p:spPr>
          <a:xfrm>
            <a:off x="9948480" y="2298725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2000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125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332652" y="1832089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504386" y="2016755"/>
            <a:ext cx="2828266" cy="87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921E35-A892-7DDB-5703-D8757F34F3AA}"/>
              </a:ext>
            </a:extLst>
          </p:cNvPr>
          <p:cNvSpPr txBox="1"/>
          <p:nvPr/>
        </p:nvSpPr>
        <p:spPr>
          <a:xfrm>
            <a:off x="395232" y="377380"/>
            <a:ext cx="44920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9811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332652" y="1832089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504386" y="2016755"/>
            <a:ext cx="2828266" cy="87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016755"/>
            <a:ext cx="2857169" cy="17003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8E08D0-7AF9-8F26-1C3F-FAF87BE206E0}"/>
              </a:ext>
            </a:extLst>
          </p:cNvPr>
          <p:cNvSpPr txBox="1"/>
          <p:nvPr/>
        </p:nvSpPr>
        <p:spPr>
          <a:xfrm>
            <a:off x="335236" y="83633"/>
            <a:ext cx="38857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</a:t>
            </a:r>
            <a:r>
              <a:rPr lang="ko-Kore-KR" altLang="en-US" sz="1400" dirty="0"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4015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74B0C-EDB5-1773-1910-7B9166C69F54}"/>
              </a:ext>
            </a:extLst>
          </p:cNvPr>
          <p:cNvSpPr/>
          <p:nvPr/>
        </p:nvSpPr>
        <p:spPr>
          <a:xfrm>
            <a:off x="6584729" y="461291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52C63-CF78-0554-2AD2-601BB8225130}"/>
              </a:ext>
            </a:extLst>
          </p:cNvPr>
          <p:cNvSpPr txBox="1"/>
          <p:nvPr/>
        </p:nvSpPr>
        <p:spPr>
          <a:xfrm>
            <a:off x="5806964" y="466483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B7B46E-FC09-C25C-DB26-70933D25E149}"/>
              </a:ext>
            </a:extLst>
          </p:cNvPr>
          <p:cNvSpPr/>
          <p:nvPr/>
        </p:nvSpPr>
        <p:spPr>
          <a:xfrm>
            <a:off x="6584729" y="4982246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7E561-CF24-31E9-444B-026720101108}"/>
              </a:ext>
            </a:extLst>
          </p:cNvPr>
          <p:cNvSpPr txBox="1"/>
          <p:nvPr/>
        </p:nvSpPr>
        <p:spPr>
          <a:xfrm>
            <a:off x="5806964" y="501302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1D07A-35FD-372D-A9D4-7A473C2664A2}"/>
              </a:ext>
            </a:extLst>
          </p:cNvPr>
          <p:cNvSpPr txBox="1"/>
          <p:nvPr/>
        </p:nvSpPr>
        <p:spPr>
          <a:xfrm>
            <a:off x="6555826" y="4303504"/>
            <a:ext cx="836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other2</a:t>
            </a:r>
            <a:endParaRPr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9D8DB-1CD9-58C5-792A-8E18D86CA47C}"/>
              </a:ext>
            </a:extLst>
          </p:cNvPr>
          <p:cNvSpPr/>
          <p:nvPr/>
        </p:nvSpPr>
        <p:spPr>
          <a:xfrm>
            <a:off x="6584729" y="5351578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87708-FA41-BD0B-45FC-C5A33E3AD633}"/>
              </a:ext>
            </a:extLst>
          </p:cNvPr>
          <p:cNvSpPr txBox="1"/>
          <p:nvPr/>
        </p:nvSpPr>
        <p:spPr>
          <a:xfrm>
            <a:off x="5806964" y="538235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ACA78AE-53D5-9776-7B7D-7D5E7B975A5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424024" y="1149652"/>
            <a:ext cx="2882901" cy="3647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2DF090-2F5D-033A-AFF4-7D0430A9DB87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424024" y="2947656"/>
            <a:ext cx="3122502" cy="258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55B436-76AC-1018-876B-7540950DE6E7}"/>
              </a:ext>
            </a:extLst>
          </p:cNvPr>
          <p:cNvSpPr txBox="1"/>
          <p:nvPr/>
        </p:nvSpPr>
        <p:spPr>
          <a:xfrm>
            <a:off x="335236" y="83633"/>
            <a:ext cx="38857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   </a:t>
            </a:r>
            <a:r>
              <a:rPr lang="ko-Kore-KR" altLang="en-US" sz="1400" dirty="0"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6283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74B0C-EDB5-1773-1910-7B9166C69F54}"/>
              </a:ext>
            </a:extLst>
          </p:cNvPr>
          <p:cNvSpPr/>
          <p:nvPr/>
        </p:nvSpPr>
        <p:spPr>
          <a:xfrm>
            <a:off x="6584729" y="461291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52C63-CF78-0554-2AD2-601BB8225130}"/>
              </a:ext>
            </a:extLst>
          </p:cNvPr>
          <p:cNvSpPr txBox="1"/>
          <p:nvPr/>
        </p:nvSpPr>
        <p:spPr>
          <a:xfrm>
            <a:off x="5806964" y="466483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B7B46E-FC09-C25C-DB26-70933D25E149}"/>
              </a:ext>
            </a:extLst>
          </p:cNvPr>
          <p:cNvSpPr/>
          <p:nvPr/>
        </p:nvSpPr>
        <p:spPr>
          <a:xfrm>
            <a:off x="6584729" y="4982246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7E561-CF24-31E9-444B-026720101108}"/>
              </a:ext>
            </a:extLst>
          </p:cNvPr>
          <p:cNvSpPr txBox="1"/>
          <p:nvPr/>
        </p:nvSpPr>
        <p:spPr>
          <a:xfrm>
            <a:off x="5806964" y="501302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1D07A-35FD-372D-A9D4-7A473C2664A2}"/>
              </a:ext>
            </a:extLst>
          </p:cNvPr>
          <p:cNvSpPr txBox="1"/>
          <p:nvPr/>
        </p:nvSpPr>
        <p:spPr>
          <a:xfrm>
            <a:off x="6555826" y="4303504"/>
            <a:ext cx="836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other2</a:t>
            </a:r>
            <a:endParaRPr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9D8DB-1CD9-58C5-792A-8E18D86CA47C}"/>
              </a:ext>
            </a:extLst>
          </p:cNvPr>
          <p:cNvSpPr/>
          <p:nvPr/>
        </p:nvSpPr>
        <p:spPr>
          <a:xfrm>
            <a:off x="6584729" y="5351578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87708-FA41-BD0B-45FC-C5A33E3AD633}"/>
              </a:ext>
            </a:extLst>
          </p:cNvPr>
          <p:cNvSpPr txBox="1"/>
          <p:nvPr/>
        </p:nvSpPr>
        <p:spPr>
          <a:xfrm>
            <a:off x="5806964" y="538235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ACA78AE-53D5-9776-7B7D-7D5E7B975A5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424024" y="1149652"/>
            <a:ext cx="2882901" cy="3647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2DF090-2F5D-033A-AFF4-7D0430A9DB87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424024" y="2947656"/>
            <a:ext cx="3122502" cy="258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9595CC-92AD-309A-7C8D-9544E280E1C9}"/>
              </a:ext>
            </a:extLst>
          </p:cNvPr>
          <p:cNvSpPr txBox="1"/>
          <p:nvPr/>
        </p:nvSpPr>
        <p:spPr>
          <a:xfrm>
            <a:off x="340599" y="426883"/>
            <a:ext cx="3467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</a:t>
            </a:r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924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72B1E7-BA59-8F5B-BE9D-97946CEC594B}"/>
              </a:ext>
            </a:extLst>
          </p:cNvPr>
          <p:cNvSpPr txBox="1"/>
          <p:nvPr/>
        </p:nvSpPr>
        <p:spPr>
          <a:xfrm>
            <a:off x="340599" y="426883"/>
            <a:ext cx="3467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</a:t>
            </a:r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7138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F265D5-2148-D015-8170-A932232169A6}"/>
              </a:ext>
            </a:extLst>
          </p:cNvPr>
          <p:cNvSpPr txBox="1"/>
          <p:nvPr/>
        </p:nvSpPr>
        <p:spPr>
          <a:xfrm>
            <a:off x="340599" y="426883"/>
            <a:ext cx="3467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</a:t>
            </a:r>
            <a:r>
              <a:rPr lang="ko-Kore-KR" altLang="en-US" sz="12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</a:t>
            </a:r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442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7596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44-33BA-4827-7AE6-B281B0DF0F0C}"/>
              </a:ext>
            </a:extLst>
          </p:cNvPr>
          <p:cNvSpPr/>
          <p:nvPr/>
        </p:nvSpPr>
        <p:spPr>
          <a:xfrm>
            <a:off x="6612539" y="445965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67CE0-D19B-871D-7FEB-02900F685A6D}"/>
              </a:ext>
            </a:extLst>
          </p:cNvPr>
          <p:cNvSpPr txBox="1"/>
          <p:nvPr/>
        </p:nvSpPr>
        <p:spPr>
          <a:xfrm>
            <a:off x="5834774" y="451157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51FFE-A35C-8A2D-3808-BF13890F777D}"/>
              </a:ext>
            </a:extLst>
          </p:cNvPr>
          <p:cNvSpPr/>
          <p:nvPr/>
        </p:nvSpPr>
        <p:spPr>
          <a:xfrm>
            <a:off x="6612539" y="482898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240CF-4DD0-27C5-8E83-B539041E99A8}"/>
              </a:ext>
            </a:extLst>
          </p:cNvPr>
          <p:cNvSpPr txBox="1"/>
          <p:nvPr/>
        </p:nvSpPr>
        <p:spPr>
          <a:xfrm>
            <a:off x="5834774" y="485976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0D371-3543-55AB-D9B1-955FA6E064F1}"/>
              </a:ext>
            </a:extLst>
          </p:cNvPr>
          <p:cNvSpPr txBox="1"/>
          <p:nvPr/>
        </p:nvSpPr>
        <p:spPr>
          <a:xfrm>
            <a:off x="6537379" y="4139404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72ACCA-4E32-0946-8083-082FF476D641}"/>
              </a:ext>
            </a:extLst>
          </p:cNvPr>
          <p:cNvSpPr/>
          <p:nvPr/>
        </p:nvSpPr>
        <p:spPr>
          <a:xfrm>
            <a:off x="10261215" y="3920918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7E93-8805-1822-BA11-1A559DB174C0}"/>
              </a:ext>
            </a:extLst>
          </p:cNvPr>
          <p:cNvSpPr txBox="1"/>
          <p:nvPr/>
        </p:nvSpPr>
        <p:spPr>
          <a:xfrm>
            <a:off x="9848137" y="3659308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2000</a:t>
            </a:r>
            <a:endParaRPr lang="ko-Kore-KR" altLang="en-US" sz="105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0DD4CC-8BBA-B015-F46A-FFB7A1D39BD9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451834" y="4105584"/>
            <a:ext cx="2809381" cy="538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94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44-33BA-4827-7AE6-B281B0DF0F0C}"/>
              </a:ext>
            </a:extLst>
          </p:cNvPr>
          <p:cNvSpPr/>
          <p:nvPr/>
        </p:nvSpPr>
        <p:spPr>
          <a:xfrm>
            <a:off x="6612539" y="445965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67CE0-D19B-871D-7FEB-02900F685A6D}"/>
              </a:ext>
            </a:extLst>
          </p:cNvPr>
          <p:cNvSpPr txBox="1"/>
          <p:nvPr/>
        </p:nvSpPr>
        <p:spPr>
          <a:xfrm>
            <a:off x="5834774" y="451157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51FFE-A35C-8A2D-3808-BF13890F777D}"/>
              </a:ext>
            </a:extLst>
          </p:cNvPr>
          <p:cNvSpPr/>
          <p:nvPr/>
        </p:nvSpPr>
        <p:spPr>
          <a:xfrm>
            <a:off x="6612539" y="482898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240CF-4DD0-27C5-8E83-B539041E99A8}"/>
              </a:ext>
            </a:extLst>
          </p:cNvPr>
          <p:cNvSpPr txBox="1"/>
          <p:nvPr/>
        </p:nvSpPr>
        <p:spPr>
          <a:xfrm>
            <a:off x="5834774" y="485976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0D371-3543-55AB-D9B1-955FA6E064F1}"/>
              </a:ext>
            </a:extLst>
          </p:cNvPr>
          <p:cNvSpPr txBox="1"/>
          <p:nvPr/>
        </p:nvSpPr>
        <p:spPr>
          <a:xfrm>
            <a:off x="6537379" y="4139404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72ACCA-4E32-0946-8083-082FF476D641}"/>
              </a:ext>
            </a:extLst>
          </p:cNvPr>
          <p:cNvSpPr/>
          <p:nvPr/>
        </p:nvSpPr>
        <p:spPr>
          <a:xfrm>
            <a:off x="10261215" y="3920918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7E93-8805-1822-BA11-1A559DB174C0}"/>
              </a:ext>
            </a:extLst>
          </p:cNvPr>
          <p:cNvSpPr txBox="1"/>
          <p:nvPr/>
        </p:nvSpPr>
        <p:spPr>
          <a:xfrm>
            <a:off x="9848137" y="3659308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2000</a:t>
            </a:r>
            <a:endParaRPr lang="ko-Kore-KR" altLang="en-US" sz="105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0DD4CC-8BBA-B015-F46A-FFB7A1D39BD9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451834" y="4105584"/>
            <a:ext cx="2809381" cy="538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4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AA16D1B-1D14-3DB0-0570-D1E634B2BAF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451834" y="2920645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904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User(User&amp;&amp; </a:t>
            </a:r>
            <a:r>
              <a:rPr lang="en-US" altLang="ko-Kore-KR" sz="1200" dirty="0" err="1">
                <a:latin typeface="DM Mono" panose="020B0509040201040103" pitchFamily="49" charset="0"/>
              </a:rPr>
              <a:t>rhs</a:t>
            </a:r>
            <a:r>
              <a:rPr lang="en-US" altLang="ko-Kore-KR" sz="12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    : name { </a:t>
            </a:r>
            <a:r>
              <a:rPr lang="en-US" altLang="ko-Kore-KR" sz="1200" dirty="0" err="1">
                <a:latin typeface="DM Mono" panose="020B0509040201040103" pitchFamily="49" charset="0"/>
              </a:rPr>
              <a:t>rhs.name</a:t>
            </a:r>
            <a:r>
              <a:rPr lang="en-US" altLang="ko-Kore-KR" sz="12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    , age { </a:t>
            </a:r>
            <a:r>
              <a:rPr lang="en-US" altLang="ko-Kore-KR" sz="1200" dirty="0" err="1">
                <a:latin typeface="DM Mono" panose="020B0509040201040103" pitchFamily="49" charset="0"/>
              </a:rPr>
              <a:t>rhs.age</a:t>
            </a:r>
            <a:r>
              <a:rPr lang="en-US" altLang="ko-Kore-KR" sz="12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    </a:t>
            </a:r>
            <a:r>
              <a:rPr lang="en-US" altLang="ko-Kore-KR" sz="1200" dirty="0" err="1">
                <a:latin typeface="DM Mono" panose="020B0509040201040103" pitchFamily="49" charset="0"/>
              </a:rPr>
              <a:t>rhs.name</a:t>
            </a:r>
            <a:r>
              <a:rPr lang="en-US" altLang="ko-Kore-KR" sz="1200" dirty="0">
                <a:latin typeface="DM Mono" panose="020B0509040201040103" pitchFamily="49" charset="0"/>
              </a:rPr>
              <a:t> = </a:t>
            </a:r>
            <a:r>
              <a:rPr lang="en-US" altLang="ko-Kore-KR" sz="1200" dirty="0" err="1">
                <a:latin typeface="DM Mono" panose="020B0509040201040103" pitchFamily="49" charset="0"/>
              </a:rPr>
              <a:t>nullptr</a:t>
            </a:r>
            <a:r>
              <a:rPr lang="en-US" altLang="ko-Kore-KR" sz="12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FCE6AD-85DE-7778-D5CA-07D5A475A18C}"/>
              </a:ext>
            </a:extLst>
          </p:cNvPr>
          <p:cNvSpPr/>
          <p:nvPr/>
        </p:nvSpPr>
        <p:spPr>
          <a:xfrm>
            <a:off x="6612539" y="455424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22E62-DC75-7A31-C30A-2BBE72150BCA}"/>
              </a:ext>
            </a:extLst>
          </p:cNvPr>
          <p:cNvSpPr txBox="1"/>
          <p:nvPr/>
        </p:nvSpPr>
        <p:spPr>
          <a:xfrm>
            <a:off x="5834774" y="46061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5C9BC-30AD-3FFF-8894-3B6F95EAE136}"/>
              </a:ext>
            </a:extLst>
          </p:cNvPr>
          <p:cNvSpPr/>
          <p:nvPr/>
        </p:nvSpPr>
        <p:spPr>
          <a:xfrm>
            <a:off x="6612539" y="492358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F833E-0850-488A-78F3-50D79E4D74FB}"/>
              </a:ext>
            </a:extLst>
          </p:cNvPr>
          <p:cNvSpPr txBox="1"/>
          <p:nvPr/>
        </p:nvSpPr>
        <p:spPr>
          <a:xfrm>
            <a:off x="5834774" y="495435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FE183-A46E-0B5E-45E5-C169E17A5E8D}"/>
              </a:ext>
            </a:extLst>
          </p:cNvPr>
          <p:cNvSpPr txBox="1"/>
          <p:nvPr/>
        </p:nvSpPr>
        <p:spPr>
          <a:xfrm>
            <a:off x="6537379" y="4233996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5E7793B-1A6C-55A3-9A10-1559306A7C6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51834" y="2920645"/>
            <a:ext cx="2802539" cy="18182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5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14AB5-0A65-D810-1CDC-82BB2013E57D}"/>
              </a:ext>
            </a:extLst>
          </p:cNvPr>
          <p:cNvSpPr txBox="1"/>
          <p:nvPr/>
        </p:nvSpPr>
        <p:spPr>
          <a:xfrm>
            <a:off x="395232" y="38021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User(User&amp;&amp; </a:t>
            </a:r>
            <a:r>
              <a:rPr lang="en-US" altLang="ko-Kore-KR" sz="1200" dirty="0" err="1">
                <a:latin typeface="DM Mono" panose="020B0509040201040103" pitchFamily="49" charset="0"/>
              </a:rPr>
              <a:t>rhs</a:t>
            </a:r>
            <a:r>
              <a:rPr lang="en-US" altLang="ko-Kore-KR" sz="12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    : name { </a:t>
            </a:r>
            <a:r>
              <a:rPr lang="en-US" altLang="ko-Kore-KR" sz="1200" dirty="0" err="1">
                <a:latin typeface="DM Mono" panose="020B0509040201040103" pitchFamily="49" charset="0"/>
              </a:rPr>
              <a:t>rhs.name</a:t>
            </a:r>
            <a:r>
              <a:rPr lang="en-US" altLang="ko-Kore-KR" sz="12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    , age { </a:t>
            </a:r>
            <a:r>
              <a:rPr lang="en-US" altLang="ko-Kore-KR" sz="1200" dirty="0" err="1">
                <a:latin typeface="DM Mono" panose="020B0509040201040103" pitchFamily="49" charset="0"/>
              </a:rPr>
              <a:t>rhs.age</a:t>
            </a:r>
            <a:r>
              <a:rPr lang="en-US" altLang="ko-Kore-KR" sz="1200" dirty="0">
                <a:latin typeface="DM Mono" panose="020B0509040201040103" pitchFamily="49" charset="0"/>
              </a:rPr>
              <a:t> }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    </a:t>
            </a:r>
            <a:r>
              <a:rPr lang="en-US" altLang="ko-Kore-KR" sz="1200" dirty="0" err="1">
                <a:latin typeface="DM Mono" panose="020B0509040201040103" pitchFamily="49" charset="0"/>
              </a:rPr>
              <a:t>rhs.name</a:t>
            </a:r>
            <a:r>
              <a:rPr lang="en-US" altLang="ko-Kore-KR" sz="1200" dirty="0">
                <a:latin typeface="DM Mono" panose="020B0509040201040103" pitchFamily="49" charset="0"/>
              </a:rPr>
              <a:t> = </a:t>
            </a:r>
            <a:r>
              <a:rPr lang="en-US" altLang="ko-Kore-KR" sz="1200" dirty="0" err="1">
                <a:latin typeface="DM Mono" panose="020B0509040201040103" pitchFamily="49" charset="0"/>
              </a:rPr>
              <a:t>nullptr</a:t>
            </a:r>
            <a:r>
              <a:rPr lang="en-US" altLang="ko-Kore-KR" sz="12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ore-KR" sz="1200" dirty="0">
                <a:latin typeface="DM Mono" panose="020B0509040201040103" pitchFamily="49" charset="0"/>
              </a:rPr>
              <a:t>    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User other = User("Bob", 100);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ACBA1-43EF-727E-5F54-DA993D4EB234}"/>
              </a:ext>
            </a:extLst>
          </p:cNvPr>
          <p:cNvSpPr/>
          <p:nvPr/>
        </p:nvSpPr>
        <p:spPr>
          <a:xfrm>
            <a:off x="6612539" y="2951422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625C-C11B-C599-CA21-89C8EBA3DB27}"/>
              </a:ext>
            </a:extLst>
          </p:cNvPr>
          <p:cNvSpPr txBox="1"/>
          <p:nvPr/>
        </p:nvSpPr>
        <p:spPr>
          <a:xfrm>
            <a:off x="5834774" y="300334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D0A53-65DA-C68E-7D9C-086375407901}"/>
              </a:ext>
            </a:extLst>
          </p:cNvPr>
          <p:cNvSpPr/>
          <p:nvPr/>
        </p:nvSpPr>
        <p:spPr>
          <a:xfrm>
            <a:off x="6612539" y="332075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6195F-9503-C0CF-FD4E-C51FC09B1957}"/>
              </a:ext>
            </a:extLst>
          </p:cNvPr>
          <p:cNvSpPr txBox="1"/>
          <p:nvPr/>
        </p:nvSpPr>
        <p:spPr>
          <a:xfrm>
            <a:off x="5834774" y="335153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865CC-B8A3-AF17-220D-B81E2A5E3154}"/>
              </a:ext>
            </a:extLst>
          </p:cNvPr>
          <p:cNvSpPr txBox="1"/>
          <p:nvPr/>
        </p:nvSpPr>
        <p:spPr>
          <a:xfrm>
            <a:off x="6537379" y="2631169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임시객체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0659D-F315-A179-6105-2C3D42843F0C}"/>
              </a:ext>
            </a:extLst>
          </p:cNvPr>
          <p:cNvSpPr/>
          <p:nvPr/>
        </p:nvSpPr>
        <p:spPr>
          <a:xfrm>
            <a:off x="10254373" y="2735979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“Bob”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4B262-6D68-5E61-1F8B-339751FF3620}"/>
              </a:ext>
            </a:extLst>
          </p:cNvPr>
          <p:cNvSpPr txBox="1"/>
          <p:nvPr/>
        </p:nvSpPr>
        <p:spPr>
          <a:xfrm>
            <a:off x="9841295" y="2474369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FCE6AD-85DE-7778-D5CA-07D5A475A18C}"/>
              </a:ext>
            </a:extLst>
          </p:cNvPr>
          <p:cNvSpPr/>
          <p:nvPr/>
        </p:nvSpPr>
        <p:spPr>
          <a:xfrm>
            <a:off x="6612539" y="455424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22E62-DC75-7A31-C30A-2BBE72150BCA}"/>
              </a:ext>
            </a:extLst>
          </p:cNvPr>
          <p:cNvSpPr txBox="1"/>
          <p:nvPr/>
        </p:nvSpPr>
        <p:spPr>
          <a:xfrm>
            <a:off x="5834774" y="46061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5C9BC-30AD-3FFF-8894-3B6F95EAE136}"/>
              </a:ext>
            </a:extLst>
          </p:cNvPr>
          <p:cNvSpPr/>
          <p:nvPr/>
        </p:nvSpPr>
        <p:spPr>
          <a:xfrm>
            <a:off x="6612539" y="492358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F833E-0850-488A-78F3-50D79E4D74FB}"/>
              </a:ext>
            </a:extLst>
          </p:cNvPr>
          <p:cNvSpPr txBox="1"/>
          <p:nvPr/>
        </p:nvSpPr>
        <p:spPr>
          <a:xfrm>
            <a:off x="5834774" y="495435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FE183-A46E-0B5E-45E5-C169E17A5E8D}"/>
              </a:ext>
            </a:extLst>
          </p:cNvPr>
          <p:cNvSpPr txBox="1"/>
          <p:nvPr/>
        </p:nvSpPr>
        <p:spPr>
          <a:xfrm>
            <a:off x="6537379" y="4233996"/>
            <a:ext cx="989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5E7793B-1A6C-55A3-9A10-1559306A7C6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51834" y="2920645"/>
            <a:ext cx="2802539" cy="18182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3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E7302-1757-515B-57B8-C462307D1B63}"/>
              </a:ext>
            </a:extLst>
          </p:cNvPr>
          <p:cNvSpPr txBox="1"/>
          <p:nvPr/>
        </p:nvSpPr>
        <p:spPr>
          <a:xfrm>
            <a:off x="2682875" y="293244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14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D37FC95-A978-041B-9DF0-07D0A36983E0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V="1">
            <a:off x="5238750" y="2070100"/>
            <a:ext cx="4000500" cy="3054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6D2A46-8BAB-2B85-349A-8E127EB61A65}"/>
              </a:ext>
            </a:extLst>
          </p:cNvPr>
          <p:cNvSpPr txBox="1"/>
          <p:nvPr/>
        </p:nvSpPr>
        <p:spPr>
          <a:xfrm>
            <a:off x="7677150" y="4260334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111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9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2181</Words>
  <Application>Microsoft Macintosh PowerPoint</Application>
  <PresentationFormat>와이드스크린</PresentationFormat>
  <Paragraphs>749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14</cp:revision>
  <dcterms:created xsi:type="dcterms:W3CDTF">2023-08-08T01:59:09Z</dcterms:created>
  <dcterms:modified xsi:type="dcterms:W3CDTF">2023-08-09T08:01:36Z</dcterms:modified>
</cp:coreProperties>
</file>