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2"/>
    <p:restoredTop sz="94684"/>
  </p:normalViewPr>
  <p:slideViewPr>
    <p:cSldViewPr snapToGrid="0">
      <p:cViewPr varScale="1">
        <p:scale>
          <a:sx n="182" d="100"/>
          <a:sy n="182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22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2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B925DC8-6F3B-142F-C2E4-C2A8C1CFF46E}"/>
              </a:ext>
            </a:extLst>
          </p:cNvPr>
          <p:cNvCxnSpPr>
            <a:stCxn id="11" idx="3"/>
            <a:endCxn id="3" idx="2"/>
          </p:cNvCxnSpPr>
          <p:nvPr/>
        </p:nvCxnSpPr>
        <p:spPr>
          <a:xfrm flipV="1">
            <a:off x="4695873" y="1962150"/>
            <a:ext cx="4650600" cy="2725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1864D-30F7-02A8-8DFD-C800DD2BF605}"/>
              </a:ext>
            </a:extLst>
          </p:cNvPr>
          <p:cNvSpPr txBox="1"/>
          <p:nvPr/>
        </p:nvSpPr>
        <p:spPr>
          <a:xfrm>
            <a:off x="7542188" y="3908045"/>
            <a:ext cx="165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979C84E8-88EB-FD30-5AD2-EF85D9FB34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5584462" y="1089389"/>
            <a:ext cx="2889250" cy="4634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E7302-1757-515B-57B8-C462307D1B63}"/>
              </a:ext>
            </a:extLst>
          </p:cNvPr>
          <p:cNvSpPr txBox="1"/>
          <p:nvPr/>
        </p:nvSpPr>
        <p:spPr>
          <a:xfrm>
            <a:off x="2682875" y="293244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14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D37FC95-A978-041B-9DF0-07D0A36983E0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V="1">
            <a:off x="5238750" y="2070100"/>
            <a:ext cx="4000500" cy="3054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6D2A46-8BAB-2B85-349A-8E127EB61A65}"/>
              </a:ext>
            </a:extLst>
          </p:cNvPr>
          <p:cNvSpPr txBox="1"/>
          <p:nvPr/>
        </p:nvSpPr>
        <p:spPr>
          <a:xfrm>
            <a:off x="7677150" y="4260334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111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596</Words>
  <Application>Microsoft Macintosh PowerPoint</Application>
  <PresentationFormat>와이드스크린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2023-08-08T01:59:09Z</dcterms:created>
  <dcterms:modified xsi:type="dcterms:W3CDTF">2023-08-08T07:53:54Z</dcterms:modified>
</cp:coreProperties>
</file>