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4"/>
    <p:restoredTop sz="94702"/>
  </p:normalViewPr>
  <p:slideViewPr>
    <p:cSldViewPr snapToGrid="0">
      <p:cViewPr varScale="1">
        <p:scale>
          <a:sx n="242" d="100"/>
          <a:sy n="24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B925DC8-6F3B-142F-C2E4-C2A8C1CFF46E}"/>
              </a:ext>
            </a:extLst>
          </p:cNvPr>
          <p:cNvCxnSpPr>
            <a:stCxn id="11" idx="3"/>
            <a:endCxn id="3" idx="2"/>
          </p:cNvCxnSpPr>
          <p:nvPr/>
        </p:nvCxnSpPr>
        <p:spPr>
          <a:xfrm flipV="1">
            <a:off x="4695873" y="1962150"/>
            <a:ext cx="4650600" cy="272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1864D-30F7-02A8-8DFD-C800DD2BF605}"/>
              </a:ext>
            </a:extLst>
          </p:cNvPr>
          <p:cNvSpPr txBox="1"/>
          <p:nvPr/>
        </p:nvSpPr>
        <p:spPr>
          <a:xfrm>
            <a:off x="7542188" y="3908045"/>
            <a:ext cx="165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979C84E8-88EB-FD30-5AD2-EF85D9FB34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5584462" y="1089389"/>
            <a:ext cx="2889250" cy="4634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0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36292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3860471" y="1282401"/>
            <a:ext cx="50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07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412764" y="1184853"/>
            <a:ext cx="2508379" cy="3442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0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6224689" y="1996778"/>
            <a:ext cx="2508379" cy="1818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0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67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63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559017" y="2745001"/>
            <a:ext cx="2802541" cy="5539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21945D-B964-B5D4-0E28-2CC67D328694}"/>
              </a:ext>
            </a:extLst>
          </p:cNvPr>
          <p:cNvSpPr/>
          <p:nvPr/>
        </p:nvSpPr>
        <p:spPr>
          <a:xfrm>
            <a:off x="10361558" y="2560335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0782F-4DCB-F00A-6837-A4612C43105B}"/>
              </a:ext>
            </a:extLst>
          </p:cNvPr>
          <p:cNvSpPr txBox="1"/>
          <p:nvPr/>
        </p:nvSpPr>
        <p:spPr>
          <a:xfrm>
            <a:off x="9948480" y="2298725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125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921E35-A892-7DDB-5703-D8757F34F3AA}"/>
              </a:ext>
            </a:extLst>
          </p:cNvPr>
          <p:cNvSpPr txBox="1"/>
          <p:nvPr/>
        </p:nvSpPr>
        <p:spPr>
          <a:xfrm>
            <a:off x="395232" y="377380"/>
            <a:ext cx="44920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9811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016755"/>
            <a:ext cx="2857169" cy="1700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8E08D0-7AF9-8F26-1C3F-FAF87BE206E0}"/>
              </a:ext>
            </a:extLst>
          </p:cNvPr>
          <p:cNvSpPr txBox="1"/>
          <p:nvPr/>
        </p:nvSpPr>
        <p:spPr>
          <a:xfrm>
            <a:off x="335236" y="83633"/>
            <a:ext cx="38857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</a:t>
            </a:r>
            <a:r>
              <a:rPr lang="ko-Kore-KR" altLang="en-US" sz="1400" dirty="0"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4015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55B436-76AC-1018-876B-7540950DE6E7}"/>
              </a:ext>
            </a:extLst>
          </p:cNvPr>
          <p:cNvSpPr txBox="1"/>
          <p:nvPr/>
        </p:nvSpPr>
        <p:spPr>
          <a:xfrm>
            <a:off x="335236" y="83633"/>
            <a:ext cx="38857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</a:t>
            </a:r>
            <a:r>
              <a:rPr lang="ko-Kore-KR" altLang="en-US" sz="1400" dirty="0"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6283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9595CC-92AD-309A-7C8D-9544E280E1C9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924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72B1E7-BA59-8F5B-BE9D-97946CEC594B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7138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F265D5-2148-D015-8170-A932232169A6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442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7596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44-33BA-4827-7AE6-B281B0DF0F0C}"/>
              </a:ext>
            </a:extLst>
          </p:cNvPr>
          <p:cNvSpPr/>
          <p:nvPr/>
        </p:nvSpPr>
        <p:spPr>
          <a:xfrm>
            <a:off x="6612539" y="445965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7CE0-D19B-871D-7FEB-02900F685A6D}"/>
              </a:ext>
            </a:extLst>
          </p:cNvPr>
          <p:cNvSpPr txBox="1"/>
          <p:nvPr/>
        </p:nvSpPr>
        <p:spPr>
          <a:xfrm>
            <a:off x="5834774" y="451157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51FFE-A35C-8A2D-3808-BF13890F777D}"/>
              </a:ext>
            </a:extLst>
          </p:cNvPr>
          <p:cNvSpPr/>
          <p:nvPr/>
        </p:nvSpPr>
        <p:spPr>
          <a:xfrm>
            <a:off x="6612539" y="482898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40CF-4DD0-27C5-8E83-B539041E99A8}"/>
              </a:ext>
            </a:extLst>
          </p:cNvPr>
          <p:cNvSpPr txBox="1"/>
          <p:nvPr/>
        </p:nvSpPr>
        <p:spPr>
          <a:xfrm>
            <a:off x="5834774" y="485976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0D371-3543-55AB-D9B1-955FA6E064F1}"/>
              </a:ext>
            </a:extLst>
          </p:cNvPr>
          <p:cNvSpPr txBox="1"/>
          <p:nvPr/>
        </p:nvSpPr>
        <p:spPr>
          <a:xfrm>
            <a:off x="6537379" y="4139404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2ACCA-4E32-0946-8083-082FF476D641}"/>
              </a:ext>
            </a:extLst>
          </p:cNvPr>
          <p:cNvSpPr/>
          <p:nvPr/>
        </p:nvSpPr>
        <p:spPr>
          <a:xfrm>
            <a:off x="10261215" y="3920918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7E93-8805-1822-BA11-1A559DB174C0}"/>
              </a:ext>
            </a:extLst>
          </p:cNvPr>
          <p:cNvSpPr txBox="1"/>
          <p:nvPr/>
        </p:nvSpPr>
        <p:spPr>
          <a:xfrm>
            <a:off x="9848137" y="3659308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0DD4CC-8BBA-B015-F46A-FFB7A1D39BD9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451834" y="4105584"/>
            <a:ext cx="2809381" cy="53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94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44-33BA-4827-7AE6-B281B0DF0F0C}"/>
              </a:ext>
            </a:extLst>
          </p:cNvPr>
          <p:cNvSpPr/>
          <p:nvPr/>
        </p:nvSpPr>
        <p:spPr>
          <a:xfrm>
            <a:off x="6612539" y="445965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7CE0-D19B-871D-7FEB-02900F685A6D}"/>
              </a:ext>
            </a:extLst>
          </p:cNvPr>
          <p:cNvSpPr txBox="1"/>
          <p:nvPr/>
        </p:nvSpPr>
        <p:spPr>
          <a:xfrm>
            <a:off x="5834774" y="451157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51FFE-A35C-8A2D-3808-BF13890F777D}"/>
              </a:ext>
            </a:extLst>
          </p:cNvPr>
          <p:cNvSpPr/>
          <p:nvPr/>
        </p:nvSpPr>
        <p:spPr>
          <a:xfrm>
            <a:off x="6612539" y="482898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40CF-4DD0-27C5-8E83-B539041E99A8}"/>
              </a:ext>
            </a:extLst>
          </p:cNvPr>
          <p:cNvSpPr txBox="1"/>
          <p:nvPr/>
        </p:nvSpPr>
        <p:spPr>
          <a:xfrm>
            <a:off x="5834774" y="485976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0D371-3543-55AB-D9B1-955FA6E064F1}"/>
              </a:ext>
            </a:extLst>
          </p:cNvPr>
          <p:cNvSpPr txBox="1"/>
          <p:nvPr/>
        </p:nvSpPr>
        <p:spPr>
          <a:xfrm>
            <a:off x="6537379" y="4139404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2ACCA-4E32-0946-8083-082FF476D641}"/>
              </a:ext>
            </a:extLst>
          </p:cNvPr>
          <p:cNvSpPr/>
          <p:nvPr/>
        </p:nvSpPr>
        <p:spPr>
          <a:xfrm>
            <a:off x="10261215" y="3920918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7E93-8805-1822-BA11-1A559DB174C0}"/>
              </a:ext>
            </a:extLst>
          </p:cNvPr>
          <p:cNvSpPr txBox="1"/>
          <p:nvPr/>
        </p:nvSpPr>
        <p:spPr>
          <a:xfrm>
            <a:off x="9848137" y="3659308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0DD4CC-8BBA-B015-F46A-FFB7A1D39BD9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451834" y="4105584"/>
            <a:ext cx="2809381" cy="53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4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90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FCE6AD-85DE-7778-D5CA-07D5A475A18C}"/>
              </a:ext>
            </a:extLst>
          </p:cNvPr>
          <p:cNvSpPr/>
          <p:nvPr/>
        </p:nvSpPr>
        <p:spPr>
          <a:xfrm>
            <a:off x="6612539" y="455424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22E62-DC75-7A31-C30A-2BBE72150BCA}"/>
              </a:ext>
            </a:extLst>
          </p:cNvPr>
          <p:cNvSpPr txBox="1"/>
          <p:nvPr/>
        </p:nvSpPr>
        <p:spPr>
          <a:xfrm>
            <a:off x="5834774" y="46061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5C9BC-30AD-3FFF-8894-3B6F95EAE136}"/>
              </a:ext>
            </a:extLst>
          </p:cNvPr>
          <p:cNvSpPr/>
          <p:nvPr/>
        </p:nvSpPr>
        <p:spPr>
          <a:xfrm>
            <a:off x="6612539" y="492358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F833E-0850-488A-78F3-50D79E4D74FB}"/>
              </a:ext>
            </a:extLst>
          </p:cNvPr>
          <p:cNvSpPr txBox="1"/>
          <p:nvPr/>
        </p:nvSpPr>
        <p:spPr>
          <a:xfrm>
            <a:off x="5834774" y="495435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FE183-A46E-0B5E-45E5-C169E17A5E8D}"/>
              </a:ext>
            </a:extLst>
          </p:cNvPr>
          <p:cNvSpPr txBox="1"/>
          <p:nvPr/>
        </p:nvSpPr>
        <p:spPr>
          <a:xfrm>
            <a:off x="6537379" y="4233996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5E7793B-1A6C-55A3-9A10-1559306A7C6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51834" y="2920645"/>
            <a:ext cx="2802539" cy="18182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D37FC95-A978-041B-9DF0-07D0A36983E0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V="1">
            <a:off x="5238750" y="2070100"/>
            <a:ext cx="4000500" cy="305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D2A46-8BAB-2B85-349A-8E127EB61A65}"/>
              </a:ext>
            </a:extLst>
          </p:cNvPr>
          <p:cNvSpPr txBox="1"/>
          <p:nvPr/>
        </p:nvSpPr>
        <p:spPr>
          <a:xfrm>
            <a:off x="7677150" y="4260334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1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2134</Words>
  <Application>Microsoft Macintosh PowerPoint</Application>
  <PresentationFormat>와이드스크린</PresentationFormat>
  <Paragraphs>729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2023-08-08T01:59:09Z</dcterms:created>
  <dcterms:modified xsi:type="dcterms:W3CDTF">2023-08-09T06:39:14Z</dcterms:modified>
</cp:coreProperties>
</file>