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4"/>
    <p:restoredTop sz="94702"/>
  </p:normalViewPr>
  <p:slideViewPr>
    <p:cSldViewPr snapToGrid="0">
      <p:cViewPr varScale="1">
        <p:scale>
          <a:sx n="242" d="100"/>
          <a:sy n="24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249F-2E09-04E1-30F8-CEF6A188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B6A27-421B-3B04-0523-241441B3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DF000-C5DD-B1C7-EBE8-EF4FB4A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0D248-BA3D-0A9A-11D3-7DC5AEA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66AE3-3790-15ED-D01A-23ECB2A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30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BA42-DCCB-B838-AD40-2A46B442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196B-5FD3-8220-24A5-A5824C45B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C62C-4EF2-A8DF-055A-AFB56CCC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21AA2-3C0B-F229-2BBB-B529D047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7E9F4-4947-3DB6-BF6F-C0CBCC4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B53E1-36F4-C8EB-7B51-86A6F3EA8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6F520-A915-9942-AF9A-F5C4897E2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8366-BDDE-0D34-9BF3-01A7B91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B2C0B-74B3-FAD2-CB57-719648A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FBC8F-7DF0-8042-06E3-C9C06A4A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7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84E6-B3D1-169E-FD44-5CBA7212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23922-6BB6-1286-4F0F-49A7A85BD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DE9BF-EA61-6371-E125-1D4D951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DE3A0-2BC5-56B6-3EC2-E2C61E89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025E2-AD9B-3478-205B-00D22007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5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63ACE-B3E4-4DC6-F3CA-6D91A63D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1A6A41-8223-03DC-D4A9-76DF1026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6D41F-DC74-5E5C-03AE-614A397D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32E3A-C8E0-B627-B156-895290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DE26-8F89-4052-979E-6CB7DD8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89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7EB3-E918-1FB8-64C5-7077E6B1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30B799-3F75-D75B-3D0E-49858893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3217F-6322-879E-69C8-3BA0EF36D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313F-E3D4-4E3A-578D-EF21F91C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4FB54-14BE-E5BA-9763-6810E49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463B2-615E-D52A-E89F-C7BE0E11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01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8302D-7F95-A00A-143D-43CBE37D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39F28-EC4E-CEA7-7494-B2BD9558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E44D9-6FF1-360F-D1CA-C85A3807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AC9B8-30F0-89EE-7421-BD0916046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FE835E-C328-B1B9-F47F-1272B20A2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F89755-EC39-C422-605F-DA6EB7B3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86905E-FA8E-F764-5442-5E8E4C0D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4FC04-687E-A3E5-3A1E-5AD6F4D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3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038A8-87CB-885E-50C8-83297C5D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B60BD-EC94-B100-21A8-3A4EF600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6238-B382-3B86-F825-994C2D2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651B8-11A8-AAB2-AFDF-4D27C7DF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937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4594F1-A3EB-7F54-492D-AC0B8479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2BF7B-E53D-6633-B68B-779B604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AFAB5-14E6-E7E0-1793-E5CC895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78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B0E1-E71C-BFB2-84FE-0622DE0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BEF99-C4D9-F417-8ABD-B2001E49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90AAB-AD21-CE58-5E20-72F31828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36F9D-59E1-C760-EEF5-DF2A852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F1A4-D18D-EFCD-04C8-D23589D2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A3AB2-2E4A-14B9-1A18-A99DB5F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6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A9696-0F58-A9E1-8E4D-CE4A2B0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0D20A-7467-992C-41CC-AEC883CA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D3F68-3981-6530-6422-35E2841D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0D83F-CBDB-A41E-09C0-B6FB7D2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D2E9C-EE70-54DA-1689-864004AA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72A70-834F-67B3-B305-205D7D5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7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6C841-ED8D-4EB3-CBD1-A87C5F2C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14106-E978-3844-4C79-4824AF6AD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B4DD6-76F0-7040-BB55-2BC1B3CB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B0345-742A-0444-A5BE-167A9B51DC7C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91D4-1AF3-9588-6096-BA4D8565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3B3F2-93FC-475A-AAAC-632C304CF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5AE7-3FA8-914D-AB48-125AC9EE21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3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622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2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B925DC8-6F3B-142F-C2E4-C2A8C1CFF46E}"/>
              </a:ext>
            </a:extLst>
          </p:cNvPr>
          <p:cNvCxnSpPr>
            <a:stCxn id="11" idx="3"/>
            <a:endCxn id="3" idx="2"/>
          </p:cNvCxnSpPr>
          <p:nvPr/>
        </p:nvCxnSpPr>
        <p:spPr>
          <a:xfrm flipV="1">
            <a:off x="4695873" y="1962150"/>
            <a:ext cx="4650600" cy="2725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31864D-30F7-02A8-8DFD-C800DD2BF605}"/>
              </a:ext>
            </a:extLst>
          </p:cNvPr>
          <p:cNvSpPr txBox="1"/>
          <p:nvPr/>
        </p:nvSpPr>
        <p:spPr>
          <a:xfrm>
            <a:off x="7542188" y="3908045"/>
            <a:ext cx="1654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0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inc2(int* </a:t>
            </a:r>
            <a:r>
              <a:rPr lang="en" altLang="ko-Kore-KR" sz="1400" dirty="0" err="1"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ore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inc2(&amp;x);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A65EED-B24A-9B4F-348A-B7CC29D5AD5E}"/>
              </a:ext>
            </a:extLst>
          </p:cNvPr>
          <p:cNvSpPr/>
          <p:nvPr/>
        </p:nvSpPr>
        <p:spPr>
          <a:xfrm>
            <a:off x="7131050" y="64135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A1E137-8339-2D60-5F31-F3F28ACC8DB9}"/>
              </a:ext>
            </a:extLst>
          </p:cNvPr>
          <p:cNvSpPr/>
          <p:nvPr/>
        </p:nvSpPr>
        <p:spPr>
          <a:xfrm>
            <a:off x="8369300" y="1416050"/>
            <a:ext cx="1954346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E0FF3-80A5-14DB-E4CF-B830A650F79A}"/>
              </a:ext>
            </a:extLst>
          </p:cNvPr>
          <p:cNvSpPr txBox="1"/>
          <p:nvPr/>
        </p:nvSpPr>
        <p:spPr>
          <a:xfrm>
            <a:off x="7905750" y="1364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D638F-083A-930F-AB4F-2F35B6DAA987}"/>
              </a:ext>
            </a:extLst>
          </p:cNvPr>
          <p:cNvSpPr txBox="1"/>
          <p:nvPr/>
        </p:nvSpPr>
        <p:spPr>
          <a:xfrm>
            <a:off x="8293100" y="27201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inc2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0DDBA-666E-02E5-EF0B-081B0E1F57E7}"/>
              </a:ext>
            </a:extLst>
          </p:cNvPr>
          <p:cNvSpPr txBox="1"/>
          <p:nvPr/>
        </p:nvSpPr>
        <p:spPr>
          <a:xfrm>
            <a:off x="3660823" y="4548743"/>
            <a:ext cx="103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979C84E8-88EB-FD30-5AD2-EF85D9FB34C2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5584462" y="1089389"/>
            <a:ext cx="2889250" cy="46347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3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void inc3(int&amp; r)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++r;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inc3(x);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 err="1">
                <a:latin typeface="DM Mono" panose="020B0509040201040103" pitchFamily="49" charset="0"/>
              </a:rPr>
              <a:t>cout</a:t>
            </a:r>
            <a:r>
              <a:rPr lang="en" altLang="ko-Kore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ore-KR" sz="1400" dirty="0" err="1">
                <a:latin typeface="DM Mono" panose="020B0509040201040103" pitchFamily="49" charset="0"/>
              </a:rPr>
              <a:t>endl</a:t>
            </a:r>
            <a:r>
              <a:rPr lang="en" altLang="ko-Kore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5D6507-55D0-756C-A5EC-CF7E4743EB44}"/>
              </a:ext>
            </a:extLst>
          </p:cNvPr>
          <p:cNvSpPr/>
          <p:nvPr/>
        </p:nvSpPr>
        <p:spPr>
          <a:xfrm>
            <a:off x="7300852" y="739023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28B4-F12F-B8DE-C679-BDA4F9F29619}"/>
              </a:ext>
            </a:extLst>
          </p:cNvPr>
          <p:cNvSpPr txBox="1"/>
          <p:nvPr/>
        </p:nvSpPr>
        <p:spPr>
          <a:xfrm>
            <a:off x="8075552" y="1462407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C05CC-CD73-6191-3A2B-FF2A5F22EF9E}"/>
              </a:ext>
            </a:extLst>
          </p:cNvPr>
          <p:cNvSpPr txBox="1"/>
          <p:nvPr/>
        </p:nvSpPr>
        <p:spPr>
          <a:xfrm>
            <a:off x="8462902" y="369691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latin typeface="DM Mono" panose="020B0509040201040103" pitchFamily="49" charset="0"/>
              </a:rPr>
              <a:t>inc3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5D592F-C6D6-8281-E680-73DD503E0EC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999684" y="1543756"/>
            <a:ext cx="3019661" cy="3595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003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362924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3860471" y="1282401"/>
            <a:ext cx="50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07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47086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4307160" y="1282401"/>
            <a:ext cx="677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12BAF-7AA6-FC4B-2E4D-7FF71319127F}"/>
              </a:ext>
            </a:extLst>
          </p:cNvPr>
          <p:cNvSpPr/>
          <p:nvPr/>
        </p:nvSpPr>
        <p:spPr>
          <a:xfrm>
            <a:off x="7968374" y="1282401"/>
            <a:ext cx="83929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A317A35-DB9F-6298-7FBA-85FB10E17CC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412764" y="1184853"/>
            <a:ext cx="2508379" cy="3442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0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1D28E-4F76-0FB1-1BBB-3061B5B04BD9}"/>
              </a:ext>
            </a:extLst>
          </p:cNvPr>
          <p:cNvSpPr txBox="1"/>
          <p:nvPr/>
        </p:nvSpPr>
        <p:spPr>
          <a:xfrm>
            <a:off x="231228" y="220572"/>
            <a:ext cx="470863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Point pt1, pt2;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200" dirty="0">
                <a:latin typeface="DM Mono" panose="020B0509040201040103" pitchFamily="49" charset="0"/>
              </a:rPr>
              <a:t> // Point::Set(&amp;pt1, 10, 20)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EF549-0621-E166-5909-9BE7F979F95B}"/>
              </a:ext>
            </a:extLst>
          </p:cNvPr>
          <p:cNvSpPr/>
          <p:nvPr/>
        </p:nvSpPr>
        <p:spPr>
          <a:xfrm>
            <a:off x="4526236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5278D-7146-23DD-47D5-4B5ECD115911}"/>
              </a:ext>
            </a:extLst>
          </p:cNvPr>
          <p:cNvSpPr txBox="1"/>
          <p:nvPr/>
        </p:nvSpPr>
        <p:spPr>
          <a:xfrm>
            <a:off x="4033783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5146C9-24B1-C9E0-541A-BC4CC860C779}"/>
              </a:ext>
            </a:extLst>
          </p:cNvPr>
          <p:cNvSpPr/>
          <p:nvPr/>
        </p:nvSpPr>
        <p:spPr>
          <a:xfrm>
            <a:off x="4526236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E1FC-ACD1-EE2B-ED4D-868543C814DB}"/>
              </a:ext>
            </a:extLst>
          </p:cNvPr>
          <p:cNvSpPr txBox="1"/>
          <p:nvPr/>
        </p:nvSpPr>
        <p:spPr>
          <a:xfrm>
            <a:off x="4033783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4C73C-1F58-455E-085D-44E9B2EB49E2}"/>
              </a:ext>
            </a:extLst>
          </p:cNvPr>
          <p:cNvSpPr txBox="1"/>
          <p:nvPr/>
        </p:nvSpPr>
        <p:spPr>
          <a:xfrm>
            <a:off x="4580867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93174-7DCD-0AF8-5290-1B25F93B9250}"/>
              </a:ext>
            </a:extLst>
          </p:cNvPr>
          <p:cNvSpPr/>
          <p:nvPr/>
        </p:nvSpPr>
        <p:spPr>
          <a:xfrm>
            <a:off x="6150085" y="416011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A6CF-90AA-91C3-6649-4A28C97163C0}"/>
              </a:ext>
            </a:extLst>
          </p:cNvPr>
          <p:cNvSpPr txBox="1"/>
          <p:nvPr/>
        </p:nvSpPr>
        <p:spPr>
          <a:xfrm>
            <a:off x="5657632" y="421203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x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C499FC-77F7-4F33-1824-914DB8847EE7}"/>
              </a:ext>
            </a:extLst>
          </p:cNvPr>
          <p:cNvSpPr/>
          <p:nvPr/>
        </p:nvSpPr>
        <p:spPr>
          <a:xfrm>
            <a:off x="6150085" y="452944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594AD-F198-9D84-17A9-C899646F9909}"/>
              </a:ext>
            </a:extLst>
          </p:cNvPr>
          <p:cNvSpPr txBox="1"/>
          <p:nvPr/>
        </p:nvSpPr>
        <p:spPr>
          <a:xfrm>
            <a:off x="5657632" y="4560221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y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77238-0FD1-90D6-464D-0EBAA7CCE405}"/>
              </a:ext>
            </a:extLst>
          </p:cNvPr>
          <p:cNvSpPr txBox="1"/>
          <p:nvPr/>
        </p:nvSpPr>
        <p:spPr>
          <a:xfrm>
            <a:off x="6204716" y="382155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pt2</a:t>
            </a:r>
            <a:endParaRPr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2CABA-F7D7-6993-C3E4-2D360030A3BC}"/>
              </a:ext>
            </a:extLst>
          </p:cNvPr>
          <p:cNvSpPr txBox="1"/>
          <p:nvPr/>
        </p:nvSpPr>
        <p:spPr>
          <a:xfrm>
            <a:off x="4307160" y="1282401"/>
            <a:ext cx="6775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ko-Kore-KR" altLang="en-US" sz="1800" dirty="0">
                <a:latin typeface="DM Mono" panose="020B0509040201040103" pitchFamily="49" charset="0"/>
              </a:rPr>
              <a:t> = a;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sz="1800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B12BAF-7AA6-FC4B-2E4D-7FF71319127F}"/>
              </a:ext>
            </a:extLst>
          </p:cNvPr>
          <p:cNvSpPr/>
          <p:nvPr/>
        </p:nvSpPr>
        <p:spPr>
          <a:xfrm>
            <a:off x="7968374" y="1282401"/>
            <a:ext cx="83929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8A317A35-DB9F-6298-7FBA-85FB10E17CC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6224689" y="1996778"/>
            <a:ext cx="2508379" cy="1818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0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675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23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559017" y="1149652"/>
            <a:ext cx="2747908" cy="2149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559017" y="1149652"/>
            <a:ext cx="2747908" cy="2149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97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057DF-A857-B6E7-03FD-28B4EF2737AE}"/>
              </a:ext>
            </a:extLst>
          </p:cNvPr>
          <p:cNvSpPr txBox="1"/>
          <p:nvPr/>
        </p:nvSpPr>
        <p:spPr>
          <a:xfrm>
            <a:off x="141890" y="177511"/>
            <a:ext cx="44458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User user { "Tom", 42 };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9632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E4CB39-CCB2-73E4-A57F-B095C94CD63F}"/>
              </a:ext>
            </a:extLst>
          </p:cNvPr>
          <p:cNvSpPr/>
          <p:nvPr/>
        </p:nvSpPr>
        <p:spPr>
          <a:xfrm>
            <a:off x="6719722" y="3114332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F57DA-AEB0-9AFF-E5AE-17FC508F48F2}"/>
              </a:ext>
            </a:extLst>
          </p:cNvPr>
          <p:cNvSpPr txBox="1"/>
          <p:nvPr/>
        </p:nvSpPr>
        <p:spPr>
          <a:xfrm>
            <a:off x="5941957" y="316625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00DF8-60EC-7C27-F970-8293F0BC1ADE}"/>
              </a:ext>
            </a:extLst>
          </p:cNvPr>
          <p:cNvSpPr/>
          <p:nvPr/>
        </p:nvSpPr>
        <p:spPr>
          <a:xfrm>
            <a:off x="6719722" y="348366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3D3CA-747B-E3CE-0119-7BD2BF37F69B}"/>
              </a:ext>
            </a:extLst>
          </p:cNvPr>
          <p:cNvSpPr txBox="1"/>
          <p:nvPr/>
        </p:nvSpPr>
        <p:spPr>
          <a:xfrm>
            <a:off x="5941957" y="3514441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5249-5AA6-C625-0475-2C19D634DD24}"/>
              </a:ext>
            </a:extLst>
          </p:cNvPr>
          <p:cNvSpPr txBox="1"/>
          <p:nvPr/>
        </p:nvSpPr>
        <p:spPr>
          <a:xfrm>
            <a:off x="6774353" y="2775778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87A447D-3796-CA9E-A135-8CE688ED6859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559017" y="2745001"/>
            <a:ext cx="2802541" cy="5539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21945D-B964-B5D4-0E28-2CC67D328694}"/>
              </a:ext>
            </a:extLst>
          </p:cNvPr>
          <p:cNvSpPr/>
          <p:nvPr/>
        </p:nvSpPr>
        <p:spPr>
          <a:xfrm>
            <a:off x="10361558" y="2560335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0782F-4DCB-F00A-6837-A4612C43105B}"/>
              </a:ext>
            </a:extLst>
          </p:cNvPr>
          <p:cNvSpPr txBox="1"/>
          <p:nvPr/>
        </p:nvSpPr>
        <p:spPr>
          <a:xfrm>
            <a:off x="9948480" y="2298725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2000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rhs.age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125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332652" y="1832089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504386" y="2016755"/>
            <a:ext cx="2828266" cy="87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921E35-A892-7DDB-5703-D8757F34F3AA}"/>
              </a:ext>
            </a:extLst>
          </p:cNvPr>
          <p:cNvSpPr txBox="1"/>
          <p:nvPr/>
        </p:nvSpPr>
        <p:spPr>
          <a:xfrm>
            <a:off x="395232" y="377380"/>
            <a:ext cx="44920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    </a:t>
            </a:r>
            <a:r>
              <a:rPr lang="ko-Kore-KR" altLang="en-US" sz="12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: age { n }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  ref = new int { 1 };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9811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332652" y="1832089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504386" y="2016755"/>
            <a:ext cx="2828266" cy="870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016755"/>
            <a:ext cx="2857169" cy="17003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5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74B0C-EDB5-1773-1910-7B9166C69F54}"/>
              </a:ext>
            </a:extLst>
          </p:cNvPr>
          <p:cNvSpPr/>
          <p:nvPr/>
        </p:nvSpPr>
        <p:spPr>
          <a:xfrm>
            <a:off x="6584729" y="4612914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52C63-CF78-0554-2AD2-601BB8225130}"/>
              </a:ext>
            </a:extLst>
          </p:cNvPr>
          <p:cNvSpPr txBox="1"/>
          <p:nvPr/>
        </p:nvSpPr>
        <p:spPr>
          <a:xfrm>
            <a:off x="5806964" y="466483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B7B46E-FC09-C25C-DB26-70933D25E149}"/>
              </a:ext>
            </a:extLst>
          </p:cNvPr>
          <p:cNvSpPr/>
          <p:nvPr/>
        </p:nvSpPr>
        <p:spPr>
          <a:xfrm>
            <a:off x="6584729" y="4982246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7E561-CF24-31E9-444B-026720101108}"/>
              </a:ext>
            </a:extLst>
          </p:cNvPr>
          <p:cNvSpPr txBox="1"/>
          <p:nvPr/>
        </p:nvSpPr>
        <p:spPr>
          <a:xfrm>
            <a:off x="5806964" y="501302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1D07A-35FD-372D-A9D4-7A473C2664A2}"/>
              </a:ext>
            </a:extLst>
          </p:cNvPr>
          <p:cNvSpPr txBox="1"/>
          <p:nvPr/>
        </p:nvSpPr>
        <p:spPr>
          <a:xfrm>
            <a:off x="6555826" y="4303504"/>
            <a:ext cx="836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other2</a:t>
            </a:r>
            <a:endParaRPr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9D8DB-1CD9-58C5-792A-8E18D86CA47C}"/>
              </a:ext>
            </a:extLst>
          </p:cNvPr>
          <p:cNvSpPr/>
          <p:nvPr/>
        </p:nvSpPr>
        <p:spPr>
          <a:xfrm>
            <a:off x="6584729" y="5351578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87708-FA41-BD0B-45FC-C5A33E3AD633}"/>
              </a:ext>
            </a:extLst>
          </p:cNvPr>
          <p:cNvSpPr txBox="1"/>
          <p:nvPr/>
        </p:nvSpPr>
        <p:spPr>
          <a:xfrm>
            <a:off x="5806964" y="538235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ACA78AE-53D5-9776-7B7D-7D5E7B975A5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424024" y="1149652"/>
            <a:ext cx="2882901" cy="3647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2DF090-2F5D-033A-AFF4-7D0430A9DB87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424024" y="2947656"/>
            <a:ext cx="3122502" cy="2588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3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274B0C-EDB5-1773-1910-7B9166C69F54}"/>
              </a:ext>
            </a:extLst>
          </p:cNvPr>
          <p:cNvSpPr/>
          <p:nvPr/>
        </p:nvSpPr>
        <p:spPr>
          <a:xfrm>
            <a:off x="6584729" y="4612914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52C63-CF78-0554-2AD2-601BB8225130}"/>
              </a:ext>
            </a:extLst>
          </p:cNvPr>
          <p:cNvSpPr txBox="1"/>
          <p:nvPr/>
        </p:nvSpPr>
        <p:spPr>
          <a:xfrm>
            <a:off x="5806964" y="466483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B7B46E-FC09-C25C-DB26-70933D25E149}"/>
              </a:ext>
            </a:extLst>
          </p:cNvPr>
          <p:cNvSpPr/>
          <p:nvPr/>
        </p:nvSpPr>
        <p:spPr>
          <a:xfrm>
            <a:off x="6584729" y="4982246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7E561-CF24-31E9-444B-026720101108}"/>
              </a:ext>
            </a:extLst>
          </p:cNvPr>
          <p:cNvSpPr txBox="1"/>
          <p:nvPr/>
        </p:nvSpPr>
        <p:spPr>
          <a:xfrm>
            <a:off x="5806964" y="5013023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1D07A-35FD-372D-A9D4-7A473C2664A2}"/>
              </a:ext>
            </a:extLst>
          </p:cNvPr>
          <p:cNvSpPr txBox="1"/>
          <p:nvPr/>
        </p:nvSpPr>
        <p:spPr>
          <a:xfrm>
            <a:off x="6555826" y="4303504"/>
            <a:ext cx="836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other2</a:t>
            </a:r>
            <a:endParaRPr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29D8DB-1CD9-58C5-792A-8E18D86CA47C}"/>
              </a:ext>
            </a:extLst>
          </p:cNvPr>
          <p:cNvSpPr/>
          <p:nvPr/>
        </p:nvSpPr>
        <p:spPr>
          <a:xfrm>
            <a:off x="6584729" y="5351578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087708-FA41-BD0B-45FC-C5A33E3AD633}"/>
              </a:ext>
            </a:extLst>
          </p:cNvPr>
          <p:cNvSpPr txBox="1"/>
          <p:nvPr/>
        </p:nvSpPr>
        <p:spPr>
          <a:xfrm>
            <a:off x="5806964" y="5382355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ACA78AE-53D5-9776-7B7D-7D5E7B975A5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424024" y="1149652"/>
            <a:ext cx="2882901" cy="3647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2DF090-2F5D-033A-AFF4-7D0430A9DB87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424024" y="2947656"/>
            <a:ext cx="3122502" cy="25885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4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033C22-D377-1D17-41BC-D77A3741D464}"/>
              </a:ext>
            </a:extLst>
          </p:cNvPr>
          <p:cNvSpPr/>
          <p:nvPr/>
        </p:nvSpPr>
        <p:spPr>
          <a:xfrm>
            <a:off x="6636188" y="2793767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3A768-332F-B72D-B7D9-B44A19B9BF59}"/>
              </a:ext>
            </a:extLst>
          </p:cNvPr>
          <p:cNvSpPr txBox="1"/>
          <p:nvPr/>
        </p:nvSpPr>
        <p:spPr>
          <a:xfrm>
            <a:off x="5858423" y="284568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3E5D3C-3368-FCAC-4B37-C606A9BD9761}"/>
              </a:ext>
            </a:extLst>
          </p:cNvPr>
          <p:cNvSpPr/>
          <p:nvPr/>
        </p:nvSpPr>
        <p:spPr>
          <a:xfrm>
            <a:off x="6636188" y="3163099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066C-D7C1-1CC4-EA35-0B2C61926A29}"/>
              </a:ext>
            </a:extLst>
          </p:cNvPr>
          <p:cNvSpPr txBox="1"/>
          <p:nvPr/>
        </p:nvSpPr>
        <p:spPr>
          <a:xfrm>
            <a:off x="5858423" y="3193876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7D9B6E-41D0-1B83-972C-392D4A0EE9B2}"/>
              </a:ext>
            </a:extLst>
          </p:cNvPr>
          <p:cNvSpPr txBox="1"/>
          <p:nvPr/>
        </p:nvSpPr>
        <p:spPr>
          <a:xfrm>
            <a:off x="6690819" y="2455213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other</a:t>
            </a:r>
            <a:endParaRPr lang="ko-Kore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E9C6BE-4FDE-6F0A-06EF-DEC647FB45F9}"/>
              </a:ext>
            </a:extLst>
          </p:cNvPr>
          <p:cNvSpPr/>
          <p:nvPr/>
        </p:nvSpPr>
        <p:spPr>
          <a:xfrm>
            <a:off x="6636188" y="3532431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23EDE7-5636-C931-EF18-84684E4D5993}"/>
              </a:ext>
            </a:extLst>
          </p:cNvPr>
          <p:cNvSpPr txBox="1"/>
          <p:nvPr/>
        </p:nvSpPr>
        <p:spPr>
          <a:xfrm>
            <a:off x="5858423" y="356320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21B05E0-439D-23B1-B7A2-FA3B7771C8D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7475483" y="1149652"/>
            <a:ext cx="2831442" cy="18287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3A1991BB-78BD-696D-AC35-5AC657E5F1D8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7475483" y="2947656"/>
            <a:ext cx="3071043" cy="769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8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FF5C0F5-E5CE-8E83-9BBE-2DDAF7E78192}"/>
              </a:ext>
            </a:extLst>
          </p:cNvPr>
          <p:cNvSpPr/>
          <p:nvPr/>
        </p:nvSpPr>
        <p:spPr>
          <a:xfrm>
            <a:off x="6665091" y="1180429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BDFDC-0AF3-394B-52A9-55E32A02F360}"/>
              </a:ext>
            </a:extLst>
          </p:cNvPr>
          <p:cNvSpPr txBox="1"/>
          <p:nvPr/>
        </p:nvSpPr>
        <p:spPr>
          <a:xfrm>
            <a:off x="5887326" y="123235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B4FA19-0AA6-EC95-847E-A149989F45F5}"/>
              </a:ext>
            </a:extLst>
          </p:cNvPr>
          <p:cNvSpPr/>
          <p:nvPr/>
        </p:nvSpPr>
        <p:spPr>
          <a:xfrm>
            <a:off x="6665091" y="1549761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82F96-1E08-A568-BF0B-96779FF511B6}"/>
              </a:ext>
            </a:extLst>
          </p:cNvPr>
          <p:cNvSpPr txBox="1"/>
          <p:nvPr/>
        </p:nvSpPr>
        <p:spPr>
          <a:xfrm>
            <a:off x="5887326" y="1580538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42E65-7A32-BB73-D836-D571B04BD57D}"/>
              </a:ext>
            </a:extLst>
          </p:cNvPr>
          <p:cNvSpPr txBox="1"/>
          <p:nvPr/>
        </p:nvSpPr>
        <p:spPr>
          <a:xfrm>
            <a:off x="6719722" y="841875"/>
            <a:ext cx="730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400" dirty="0">
                <a:latin typeface="DM Mono" panose="020B0509040201040103" pitchFamily="49" charset="0"/>
              </a:rPr>
              <a:t>user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5036C8-48FA-8421-4845-3ACF42D6EE8A}"/>
              </a:ext>
            </a:extLst>
          </p:cNvPr>
          <p:cNvSpPr/>
          <p:nvPr/>
        </p:nvSpPr>
        <p:spPr>
          <a:xfrm>
            <a:off x="10306925" y="964986"/>
            <a:ext cx="10442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F2E73C3-3E53-7FD0-8F2D-C57DD3BF0AA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504386" y="1149652"/>
            <a:ext cx="2802539" cy="215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7AEFDD-F1BC-3A44-0B9E-CADF4208B380}"/>
              </a:ext>
            </a:extLst>
          </p:cNvPr>
          <p:cNvSpPr txBox="1"/>
          <p:nvPr/>
        </p:nvSpPr>
        <p:spPr>
          <a:xfrm>
            <a:off x="9893847" y="703376"/>
            <a:ext cx="7300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050" dirty="0">
                <a:latin typeface="DM Mono" panose="020B0509040201040103" pitchFamily="49" charset="0"/>
              </a:rPr>
              <a:t>1000</a:t>
            </a:r>
            <a:endParaRPr lang="ko-Kore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865B41-1666-5D54-3E6C-6FAA688A294C}"/>
              </a:ext>
            </a:extLst>
          </p:cNvPr>
          <p:cNvSpPr txBox="1"/>
          <p:nvPr/>
        </p:nvSpPr>
        <p:spPr>
          <a:xfrm>
            <a:off x="395232" y="38021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E4C05-11DC-175F-005D-134C9A0B0E26}"/>
              </a:ext>
            </a:extLst>
          </p:cNvPr>
          <p:cNvSpPr/>
          <p:nvPr/>
        </p:nvSpPr>
        <p:spPr>
          <a:xfrm>
            <a:off x="6665091" y="1919093"/>
            <a:ext cx="839295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64B5B-ACC3-7ACB-57EC-AFC90AF37390}"/>
              </a:ext>
            </a:extLst>
          </p:cNvPr>
          <p:cNvSpPr txBox="1"/>
          <p:nvPr/>
        </p:nvSpPr>
        <p:spPr>
          <a:xfrm>
            <a:off x="5887326" y="1949870"/>
            <a:ext cx="74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400" dirty="0">
                <a:latin typeface="DM Mono" panose="020B0509040201040103" pitchFamily="49" charset="0"/>
              </a:rPr>
              <a:t>ref</a:t>
            </a:r>
            <a:endParaRPr lang="ko-Kore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74E03-1D52-19DD-309E-C55B680F5DD6}"/>
              </a:ext>
            </a:extLst>
          </p:cNvPr>
          <p:cNvSpPr/>
          <p:nvPr/>
        </p:nvSpPr>
        <p:spPr>
          <a:xfrm>
            <a:off x="10546526" y="2762990"/>
            <a:ext cx="63489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3BFCA3F6-0151-6E98-1BF5-A5428B403491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04386" y="2103759"/>
            <a:ext cx="3042140" cy="843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1D7CBE-23C4-B038-0064-37F56DAA7692}"/>
              </a:ext>
            </a:extLst>
          </p:cNvPr>
          <p:cNvSpPr txBox="1"/>
          <p:nvPr/>
        </p:nvSpPr>
        <p:spPr>
          <a:xfrm>
            <a:off x="419601" y="185341"/>
            <a:ext cx="60970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 = 100;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  </a:t>
            </a:r>
            <a:r>
              <a:rPr lang="ko-Kore-KR" altLang="en-US" sz="1400" dirty="0">
                <a:latin typeface="DM Mono" panose="020B0509040201040103" pitchFamily="49" charset="0"/>
              </a:rPr>
              <a:t>int&amp; r = n;</a:t>
            </a: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 =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2982A-2D02-CE81-6635-C550D5ECA2C5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50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6BFD7-A93E-E5D0-016E-DF9E5CE5CAF8}"/>
              </a:ext>
            </a:extLst>
          </p:cNvPr>
          <p:cNvSpPr txBox="1"/>
          <p:nvPr/>
        </p:nvSpPr>
        <p:spPr>
          <a:xfrm>
            <a:off x="2451100" y="3149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E47B1-1C01-E759-F797-86D0C4981F5F}"/>
              </a:ext>
            </a:extLst>
          </p:cNvPr>
          <p:cNvSpPr txBox="1"/>
          <p:nvPr/>
        </p:nvSpPr>
        <p:spPr>
          <a:xfrm>
            <a:off x="2451100" y="3447792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2914650" y="319405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2451100" y="314273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E7302-1757-515B-57B8-C462307D1B63}"/>
              </a:ext>
            </a:extLst>
          </p:cNvPr>
          <p:cNvSpPr txBox="1"/>
          <p:nvPr/>
        </p:nvSpPr>
        <p:spPr>
          <a:xfrm>
            <a:off x="2682875" y="293244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14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2D5C-EEBE-8CF6-750D-23C1D8B2A915}"/>
              </a:ext>
            </a:extLst>
          </p:cNvPr>
          <p:cNvSpPr txBox="1"/>
          <p:nvPr/>
        </p:nvSpPr>
        <p:spPr>
          <a:xfrm>
            <a:off x="552450" y="384939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42;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545F68-B06F-C708-8B90-16D8B8EBB2FB}"/>
              </a:ext>
            </a:extLst>
          </p:cNvPr>
          <p:cNvSpPr/>
          <p:nvPr/>
        </p:nvSpPr>
        <p:spPr>
          <a:xfrm>
            <a:off x="3505200" y="366521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819F9-3E5B-15B9-62C0-58A3605592E2}"/>
              </a:ext>
            </a:extLst>
          </p:cNvPr>
          <p:cNvSpPr txBox="1"/>
          <p:nvPr/>
        </p:nvSpPr>
        <p:spPr>
          <a:xfrm>
            <a:off x="3041650" y="361389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DE215-FBB1-E2F1-3426-300F30AB05EE}"/>
              </a:ext>
            </a:extLst>
          </p:cNvPr>
          <p:cNvSpPr txBox="1"/>
          <p:nvPr/>
        </p:nvSpPr>
        <p:spPr>
          <a:xfrm>
            <a:off x="3273425" y="3403600"/>
            <a:ext cx="673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6C18C-04BA-EBE4-0F47-F303839AD592}"/>
              </a:ext>
            </a:extLst>
          </p:cNvPr>
          <p:cNvSpPr/>
          <p:nvPr/>
        </p:nvSpPr>
        <p:spPr>
          <a:xfrm>
            <a:off x="3505200" y="5005060"/>
            <a:ext cx="19558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EE0B-7B1C-DEBB-267C-A19E65775BD4}"/>
              </a:ext>
            </a:extLst>
          </p:cNvPr>
          <p:cNvSpPr txBox="1"/>
          <p:nvPr/>
        </p:nvSpPr>
        <p:spPr>
          <a:xfrm>
            <a:off x="3041650" y="495374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276AA7BC-1340-3CF4-07A0-385E5476EDE2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3860800" y="4382760"/>
            <a:ext cx="793750" cy="4508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4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D37FC95-A978-041B-9DF0-07D0A36983E0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V="1">
            <a:off x="5238750" y="2070100"/>
            <a:ext cx="4000500" cy="30543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6D2A46-8BAB-2B85-349A-8E127EB61A65}"/>
              </a:ext>
            </a:extLst>
          </p:cNvPr>
          <p:cNvSpPr txBox="1"/>
          <p:nvPr/>
        </p:nvSpPr>
        <p:spPr>
          <a:xfrm>
            <a:off x="7677150" y="4260334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2111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AC51066-E12F-F837-76D4-31AAED4926C4}"/>
              </a:ext>
            </a:extLst>
          </p:cNvPr>
          <p:cNvSpPr/>
          <p:nvPr/>
        </p:nvSpPr>
        <p:spPr>
          <a:xfrm>
            <a:off x="2946400" y="40767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98812-92B1-CC4B-4DF6-F41BD8849545}"/>
              </a:ext>
            </a:extLst>
          </p:cNvPr>
          <p:cNvSpPr txBox="1"/>
          <p:nvPr/>
        </p:nvSpPr>
        <p:spPr>
          <a:xfrm>
            <a:off x="431800" y="19684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void inc(int x)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inc(x);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E9555-AE2E-E037-07D5-267BBB7BF260}"/>
              </a:ext>
            </a:extLst>
          </p:cNvPr>
          <p:cNvSpPr/>
          <p:nvPr/>
        </p:nvSpPr>
        <p:spPr>
          <a:xfrm>
            <a:off x="4184650" y="48514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507C-46FE-837C-0674-1433255B1F02}"/>
              </a:ext>
            </a:extLst>
          </p:cNvPr>
          <p:cNvSpPr txBox="1"/>
          <p:nvPr/>
        </p:nvSpPr>
        <p:spPr>
          <a:xfrm>
            <a:off x="3721100" y="48000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97F5A-477D-0C94-8EEC-5A47D93E9154}"/>
              </a:ext>
            </a:extLst>
          </p:cNvPr>
          <p:cNvSpPr txBox="1"/>
          <p:nvPr/>
        </p:nvSpPr>
        <p:spPr>
          <a:xfrm>
            <a:off x="4108450" y="37073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A7D12-C526-B1FB-AEB1-DB8184959BD0}"/>
              </a:ext>
            </a:extLst>
          </p:cNvPr>
          <p:cNvSpPr/>
          <p:nvPr/>
        </p:nvSpPr>
        <p:spPr>
          <a:xfrm>
            <a:off x="7473950" y="749300"/>
            <a:ext cx="3644900" cy="237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F22F67-3E64-1A18-B7AF-0F23528FEDE2}"/>
              </a:ext>
            </a:extLst>
          </p:cNvPr>
          <p:cNvSpPr/>
          <p:nvPr/>
        </p:nvSpPr>
        <p:spPr>
          <a:xfrm>
            <a:off x="8712200" y="1524000"/>
            <a:ext cx="1054100" cy="54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DE55A-ADEF-D335-21ED-E70D2747D827}"/>
              </a:ext>
            </a:extLst>
          </p:cNvPr>
          <p:cNvSpPr txBox="1"/>
          <p:nvPr/>
        </p:nvSpPr>
        <p:spPr>
          <a:xfrm>
            <a:off x="8248650" y="1472684"/>
            <a:ext cx="46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800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A8EC-A753-E1C7-8EE2-6C81D13D946D}"/>
              </a:ext>
            </a:extLst>
          </p:cNvPr>
          <p:cNvSpPr txBox="1"/>
          <p:nvPr/>
        </p:nvSpPr>
        <p:spPr>
          <a:xfrm>
            <a:off x="8636000" y="379968"/>
            <a:ext cx="103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 err="1">
                <a:latin typeface="DM Mono" panose="020B0509040201040103" pitchFamily="49" charset="0"/>
              </a:rPr>
              <a:t>inc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9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1637</Words>
  <Application>Microsoft Macintosh PowerPoint</Application>
  <PresentationFormat>와이드스크린</PresentationFormat>
  <Paragraphs>600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11</cp:revision>
  <dcterms:created xsi:type="dcterms:W3CDTF">2023-08-08T01:59:09Z</dcterms:created>
  <dcterms:modified xsi:type="dcterms:W3CDTF">2023-08-09T06:18:20Z</dcterms:modified>
</cp:coreProperties>
</file>