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56" r:id="rId4"/>
    <p:sldId id="368" r:id="rId5"/>
    <p:sldId id="375" r:id="rId6"/>
    <p:sldId id="376" r:id="rId7"/>
    <p:sldId id="357" r:id="rId8"/>
    <p:sldId id="370" r:id="rId9"/>
    <p:sldId id="371" r:id="rId10"/>
    <p:sldId id="358" r:id="rId11"/>
    <p:sldId id="372" r:id="rId12"/>
    <p:sldId id="373" r:id="rId13"/>
    <p:sldId id="359" r:id="rId14"/>
    <p:sldId id="374" r:id="rId15"/>
    <p:sldId id="360" r:id="rId16"/>
    <p:sldId id="361" r:id="rId17"/>
    <p:sldId id="367" r:id="rId18"/>
    <p:sldId id="362" r:id="rId19"/>
    <p:sldId id="363" r:id="rId20"/>
    <p:sldId id="364" r:id="rId21"/>
    <p:sldId id="365" r:id="rId22"/>
    <p:sldId id="366" r:id="rId23"/>
    <p:sldId id="355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151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5DE"/>
    <a:srgbClr val="0A3355"/>
    <a:srgbClr val="808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1CACF-75C8-42A2-BE4B-6AB589D6D7F8}" v="390" dt="2021-12-06T07:56:48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12" y="150"/>
      </p:cViewPr>
      <p:guideLst>
        <p:guide pos="7151"/>
        <p:guide pos="529"/>
        <p:guide orient="horz" pos="10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Martinelli, 72 Services LLC" userId="85d62092-12ff-4d51-a41d-1a3365b72703" providerId="ADAL" clId="{AAD381DC-1AA4-4E75-800B-3061A5F539D4}"/>
    <pc:docChg chg="modSld">
      <pc:chgData name="Simon Martinelli, 72 Services LLC" userId="85d62092-12ff-4d51-a41d-1a3365b72703" providerId="ADAL" clId="{AAD381DC-1AA4-4E75-800B-3061A5F539D4}" dt="2021-11-01T10:18:03.906" v="10" actId="20577"/>
      <pc:docMkLst>
        <pc:docMk/>
      </pc:docMkLst>
      <pc:sldChg chg="modSp mod">
        <pc:chgData name="Simon Martinelli, 72 Services LLC" userId="85d62092-12ff-4d51-a41d-1a3365b72703" providerId="ADAL" clId="{AAD381DC-1AA4-4E75-800B-3061A5F539D4}" dt="2021-11-01T10:18:03.906" v="10" actId="20577"/>
        <pc:sldMkLst>
          <pc:docMk/>
          <pc:sldMk cId="1700625496" sldId="355"/>
        </pc:sldMkLst>
        <pc:spChg chg="mod">
          <ac:chgData name="Simon Martinelli, 72 Services LLC" userId="85d62092-12ff-4d51-a41d-1a3365b72703" providerId="ADAL" clId="{AAD381DC-1AA4-4E75-800B-3061A5F539D4}" dt="2021-11-01T10:18:03.906" v="10" actId="20577"/>
          <ac:spMkLst>
            <pc:docMk/>
            <pc:sldMk cId="1700625496" sldId="355"/>
            <ac:spMk id="9" creationId="{7955A6E7-2BB5-4F54-9C14-8619926D17AB}"/>
          </ac:spMkLst>
        </pc:spChg>
      </pc:sldChg>
    </pc:docChg>
  </pc:docChgLst>
  <pc:docChgLst>
    <pc:chgData name="Simon Martinelli, 72 Services LLC" userId="85d62092-12ff-4d51-a41d-1a3365b72703" providerId="ADAL" clId="{E250225E-68AE-42D6-A62C-25397A4EF883}"/>
    <pc:docChg chg="undo custSel addSld delSld modSld">
      <pc:chgData name="Simon Martinelli, 72 Services LLC" userId="85d62092-12ff-4d51-a41d-1a3365b72703" providerId="ADAL" clId="{E250225E-68AE-42D6-A62C-25397A4EF883}" dt="2021-10-21T08:29:57.816" v="668" actId="1036"/>
      <pc:docMkLst>
        <pc:docMk/>
      </pc:docMkLst>
      <pc:sldChg chg="modSp mod">
        <pc:chgData name="Simon Martinelli, 72 Services LLC" userId="85d62092-12ff-4d51-a41d-1a3365b72703" providerId="ADAL" clId="{E250225E-68AE-42D6-A62C-25397A4EF883}" dt="2021-10-21T07:49:10.506" v="383" actId="27636"/>
        <pc:sldMkLst>
          <pc:docMk/>
          <pc:sldMk cId="432982423" sldId="256"/>
        </pc:sldMkLst>
        <pc:spChg chg="mod">
          <ac:chgData name="Simon Martinelli, 72 Services LLC" userId="85d62092-12ff-4d51-a41d-1a3365b72703" providerId="ADAL" clId="{E250225E-68AE-42D6-A62C-25397A4EF883}" dt="2021-10-21T07:49:10.506" v="383" actId="27636"/>
          <ac:spMkLst>
            <pc:docMk/>
            <pc:sldMk cId="432982423" sldId="256"/>
            <ac:spMk id="2" creationId="{22BE6E5D-2360-4BF5-815F-AACD675C50EB}"/>
          </ac:spMkLst>
        </pc:spChg>
      </pc:sldChg>
      <pc:sldChg chg="modSp mod">
        <pc:chgData name="Simon Martinelli, 72 Services LLC" userId="85d62092-12ff-4d51-a41d-1a3365b72703" providerId="ADAL" clId="{E250225E-68AE-42D6-A62C-25397A4EF883}" dt="2021-10-21T07:42:28.024" v="4" actId="313"/>
        <pc:sldMkLst>
          <pc:docMk/>
          <pc:sldMk cId="1171667351" sldId="279"/>
        </pc:sldMkLst>
        <pc:spChg chg="mod">
          <ac:chgData name="Simon Martinelli, 72 Services LLC" userId="85d62092-12ff-4d51-a41d-1a3365b72703" providerId="ADAL" clId="{E250225E-68AE-42D6-A62C-25397A4EF883}" dt="2021-10-21T07:42:28.024" v="4" actId="313"/>
          <ac:spMkLst>
            <pc:docMk/>
            <pc:sldMk cId="1171667351" sldId="279"/>
            <ac:spMk id="5" creationId="{00000000-0000-0000-0000-000000000000}"/>
          </ac:spMkLst>
        </pc:spChg>
      </pc:sldChg>
      <pc:sldChg chg="modSp mod">
        <pc:chgData name="Simon Martinelli, 72 Services LLC" userId="85d62092-12ff-4d51-a41d-1a3365b72703" providerId="ADAL" clId="{E250225E-68AE-42D6-A62C-25397A4EF883}" dt="2021-10-21T08:29:57.816" v="668" actId="1036"/>
        <pc:sldMkLst>
          <pc:docMk/>
          <pc:sldMk cId="2529155579" sldId="320"/>
        </pc:sldMkLst>
        <pc:picChg chg="mod">
          <ac:chgData name="Simon Martinelli, 72 Services LLC" userId="85d62092-12ff-4d51-a41d-1a3365b72703" providerId="ADAL" clId="{E250225E-68AE-42D6-A62C-25397A4EF883}" dt="2021-10-21T08:29:57.816" v="668" actId="1036"/>
          <ac:picMkLst>
            <pc:docMk/>
            <pc:sldMk cId="2529155579" sldId="320"/>
            <ac:picMk id="6" creationId="{9F24B477-310D-4C58-8DF7-2798C411D0DC}"/>
          </ac:picMkLst>
        </pc:picChg>
      </pc:sldChg>
      <pc:sldChg chg="add">
        <pc:chgData name="Simon Martinelli, 72 Services LLC" userId="85d62092-12ff-4d51-a41d-1a3365b72703" providerId="ADAL" clId="{E250225E-68AE-42D6-A62C-25397A4EF883}" dt="2021-10-20T12:51:17.927" v="2"/>
        <pc:sldMkLst>
          <pc:docMk/>
          <pc:sldMk cId="760838897" sldId="356"/>
        </pc:sldMkLst>
      </pc:sldChg>
      <pc:sldChg chg="new del">
        <pc:chgData name="Simon Martinelli, 72 Services LLC" userId="85d62092-12ff-4d51-a41d-1a3365b72703" providerId="ADAL" clId="{E250225E-68AE-42D6-A62C-25397A4EF883}" dt="2021-10-20T12:51:10.702" v="1" actId="47"/>
        <pc:sldMkLst>
          <pc:docMk/>
          <pc:sldMk cId="2936710436" sldId="356"/>
        </pc:sldMkLst>
      </pc:sldChg>
      <pc:sldChg chg="modSp add mod">
        <pc:chgData name="Simon Martinelli, 72 Services LLC" userId="85d62092-12ff-4d51-a41d-1a3365b72703" providerId="ADAL" clId="{E250225E-68AE-42D6-A62C-25397A4EF883}" dt="2021-10-21T07:49:02.468" v="381" actId="6549"/>
        <pc:sldMkLst>
          <pc:docMk/>
          <pc:sldMk cId="2327553016" sldId="357"/>
        </pc:sldMkLst>
        <pc:spChg chg="mod">
          <ac:chgData name="Simon Martinelli, 72 Services LLC" userId="85d62092-12ff-4d51-a41d-1a3365b72703" providerId="ADAL" clId="{E250225E-68AE-42D6-A62C-25397A4EF883}" dt="2021-10-21T07:48:57.294" v="378" actId="20577"/>
          <ac:spMkLst>
            <pc:docMk/>
            <pc:sldMk cId="2327553016" sldId="357"/>
            <ac:spMk id="2" creationId="{903BE8B5-95CB-4B4B-8C4F-72E050407547}"/>
          </ac:spMkLst>
        </pc:spChg>
        <pc:spChg chg="mod">
          <ac:chgData name="Simon Martinelli, 72 Services LLC" userId="85d62092-12ff-4d51-a41d-1a3365b72703" providerId="ADAL" clId="{E250225E-68AE-42D6-A62C-25397A4EF883}" dt="2021-10-21T07:49:02.468" v="381" actId="6549"/>
          <ac:spMkLst>
            <pc:docMk/>
            <pc:sldMk cId="2327553016" sldId="357"/>
            <ac:spMk id="3" creationId="{9786CE9F-2144-4737-B283-5BD18D118740}"/>
          </ac:spMkLst>
        </pc:spChg>
      </pc:sldChg>
      <pc:sldChg chg="modSp add del mod">
        <pc:chgData name="Simon Martinelli, 72 Services LLC" userId="85d62092-12ff-4d51-a41d-1a3365b72703" providerId="ADAL" clId="{E250225E-68AE-42D6-A62C-25397A4EF883}" dt="2021-10-21T07:43:02.949" v="81" actId="2696"/>
        <pc:sldMkLst>
          <pc:docMk/>
          <pc:sldMk cId="4273676787" sldId="357"/>
        </pc:sldMkLst>
        <pc:spChg chg="mod">
          <ac:chgData name="Simon Martinelli, 72 Services LLC" userId="85d62092-12ff-4d51-a41d-1a3365b72703" providerId="ADAL" clId="{E250225E-68AE-42D6-A62C-25397A4EF883}" dt="2021-10-21T07:43:00.267" v="80" actId="20577"/>
          <ac:spMkLst>
            <pc:docMk/>
            <pc:sldMk cId="4273676787" sldId="357"/>
            <ac:spMk id="2" creationId="{903BE8B5-95CB-4B4B-8C4F-72E050407547}"/>
          </ac:spMkLst>
        </pc:spChg>
      </pc:sldChg>
      <pc:sldChg chg="modSp add mod">
        <pc:chgData name="Simon Martinelli, 72 Services LLC" userId="85d62092-12ff-4d51-a41d-1a3365b72703" providerId="ADAL" clId="{E250225E-68AE-42D6-A62C-25397A4EF883}" dt="2021-10-21T08:29:11.257" v="661" actId="20577"/>
        <pc:sldMkLst>
          <pc:docMk/>
          <pc:sldMk cId="1631480644" sldId="358"/>
        </pc:sldMkLst>
        <pc:spChg chg="mod">
          <ac:chgData name="Simon Martinelli, 72 Services LLC" userId="85d62092-12ff-4d51-a41d-1a3365b72703" providerId="ADAL" clId="{E250225E-68AE-42D6-A62C-25397A4EF883}" dt="2021-10-21T08:29:11.257" v="661" actId="20577"/>
          <ac:spMkLst>
            <pc:docMk/>
            <pc:sldMk cId="1631480644" sldId="358"/>
            <ac:spMk id="2" creationId="{3FEFB568-BA83-4069-A204-6BE49E8EF8EA}"/>
          </ac:spMkLst>
        </pc:spChg>
        <pc:spChg chg="mod">
          <ac:chgData name="Simon Martinelli, 72 Services LLC" userId="85d62092-12ff-4d51-a41d-1a3365b72703" providerId="ADAL" clId="{E250225E-68AE-42D6-A62C-25397A4EF883}" dt="2021-10-21T07:51:11.905" v="660" actId="20577"/>
          <ac:spMkLst>
            <pc:docMk/>
            <pc:sldMk cId="1631480644" sldId="358"/>
            <ac:spMk id="3" creationId="{7B5D317E-8D7D-4BD8-B00A-9DEC7351CF44}"/>
          </ac:spMkLst>
        </pc:spChg>
      </pc:sldChg>
    </pc:docChg>
  </pc:docChgLst>
  <pc:docChgLst>
    <pc:chgData name="Simon Martinelli, 72 Services LLC" userId="85d62092-12ff-4d51-a41d-1a3365b72703" providerId="ADAL" clId="{9816A7F9-319A-43BF-AB4E-93BCA75976E4}"/>
    <pc:docChg chg="custSel addSld delSld modSld">
      <pc:chgData name="Simon Martinelli, 72 Services LLC" userId="85d62092-12ff-4d51-a41d-1a3365b72703" providerId="ADAL" clId="{9816A7F9-319A-43BF-AB4E-93BCA75976E4}" dt="2021-11-05T09:20:57.465" v="137" actId="6549"/>
      <pc:docMkLst>
        <pc:docMk/>
      </pc:docMkLst>
      <pc:sldChg chg="modSp mod">
        <pc:chgData name="Simon Martinelli, 72 Services LLC" userId="85d62092-12ff-4d51-a41d-1a3365b72703" providerId="ADAL" clId="{9816A7F9-319A-43BF-AB4E-93BCA75976E4}" dt="2021-11-05T09:20:57.465" v="137" actId="6549"/>
        <pc:sldMkLst>
          <pc:docMk/>
          <pc:sldMk cId="432982423" sldId="256"/>
        </pc:sldMkLst>
        <pc:spChg chg="mod">
          <ac:chgData name="Simon Martinelli, 72 Services LLC" userId="85d62092-12ff-4d51-a41d-1a3365b72703" providerId="ADAL" clId="{9816A7F9-319A-43BF-AB4E-93BCA75976E4}" dt="2021-11-05T09:20:39.225" v="113" actId="14100"/>
          <ac:spMkLst>
            <pc:docMk/>
            <pc:sldMk cId="432982423" sldId="256"/>
            <ac:spMk id="2" creationId="{22BE6E5D-2360-4BF5-815F-AACD675C50EB}"/>
          </ac:spMkLst>
        </pc:spChg>
        <pc:spChg chg="mod">
          <ac:chgData name="Simon Martinelli, 72 Services LLC" userId="85d62092-12ff-4d51-a41d-1a3365b72703" providerId="ADAL" clId="{9816A7F9-319A-43BF-AB4E-93BCA75976E4}" dt="2021-11-05T09:20:57.465" v="137" actId="6549"/>
          <ac:spMkLst>
            <pc:docMk/>
            <pc:sldMk cId="432982423" sldId="256"/>
            <ac:spMk id="3" creationId="{B8CBF98C-8FF7-4F1F-90B3-E90FF1A720C1}"/>
          </ac:spMkLst>
        </pc:spChg>
      </pc:sldChg>
      <pc:sldChg chg="modSp mod">
        <pc:chgData name="Simon Martinelli, 72 Services LLC" userId="85d62092-12ff-4d51-a41d-1a3365b72703" providerId="ADAL" clId="{9816A7F9-319A-43BF-AB4E-93BCA75976E4}" dt="2021-11-05T09:19:41.627" v="108"/>
        <pc:sldMkLst>
          <pc:docMk/>
          <pc:sldMk cId="1171667351" sldId="279"/>
        </pc:sldMkLst>
        <pc:spChg chg="mod">
          <ac:chgData name="Simon Martinelli, 72 Services LLC" userId="85d62092-12ff-4d51-a41d-1a3365b72703" providerId="ADAL" clId="{9816A7F9-319A-43BF-AB4E-93BCA75976E4}" dt="2021-11-05T09:19:41.627" v="108"/>
          <ac:spMkLst>
            <pc:docMk/>
            <pc:sldMk cId="1171667351" sldId="279"/>
            <ac:spMk id="5" creationId="{00000000-0000-0000-0000-000000000000}"/>
          </ac:spMkLst>
        </pc:spChg>
      </pc:sldChg>
      <pc:sldChg chg="modSp mod">
        <pc:chgData name="Simon Martinelli, 72 Services LLC" userId="85d62092-12ff-4d51-a41d-1a3365b72703" providerId="ADAL" clId="{9816A7F9-319A-43BF-AB4E-93BCA75976E4}" dt="2021-11-05T09:17:01.378" v="34" actId="20577"/>
        <pc:sldMkLst>
          <pc:docMk/>
          <pc:sldMk cId="2529155579" sldId="320"/>
        </pc:sldMkLst>
        <pc:spChg chg="mod">
          <ac:chgData name="Simon Martinelli, 72 Services LLC" userId="85d62092-12ff-4d51-a41d-1a3365b72703" providerId="ADAL" clId="{9816A7F9-319A-43BF-AB4E-93BCA75976E4}" dt="2021-11-05T09:17:01.378" v="34" actId="20577"/>
          <ac:spMkLst>
            <pc:docMk/>
            <pc:sldMk cId="2529155579" sldId="320"/>
            <ac:spMk id="2" creationId="{68DDD469-24A7-4E63-B6A5-08A9368703DA}"/>
          </ac:spMkLst>
        </pc:spChg>
      </pc:sldChg>
      <pc:sldChg chg="del">
        <pc:chgData name="Simon Martinelli, 72 Services LLC" userId="85d62092-12ff-4d51-a41d-1a3365b72703" providerId="ADAL" clId="{9816A7F9-319A-43BF-AB4E-93BCA75976E4}" dt="2021-11-05T09:16:35.179" v="0" actId="2696"/>
        <pc:sldMkLst>
          <pc:docMk/>
          <pc:sldMk cId="3118782500" sldId="323"/>
        </pc:sldMkLst>
      </pc:sldChg>
      <pc:sldChg chg="modSp add mod">
        <pc:chgData name="Simon Martinelli, 72 Services LLC" userId="85d62092-12ff-4d51-a41d-1a3365b72703" providerId="ADAL" clId="{9816A7F9-319A-43BF-AB4E-93BCA75976E4}" dt="2021-11-05T09:16:52.636" v="30" actId="20577"/>
        <pc:sldMkLst>
          <pc:docMk/>
          <pc:sldMk cId="3686859512" sldId="323"/>
        </pc:sldMkLst>
        <pc:spChg chg="mod">
          <ac:chgData name="Simon Martinelli, 72 Services LLC" userId="85d62092-12ff-4d51-a41d-1a3365b72703" providerId="ADAL" clId="{9816A7F9-319A-43BF-AB4E-93BCA75976E4}" dt="2021-11-05T09:16:52.636" v="30" actId="20577"/>
          <ac:spMkLst>
            <pc:docMk/>
            <pc:sldMk cId="3686859512" sldId="323"/>
            <ac:spMk id="9" creationId="{7606F43C-6FD2-4497-9853-4A1E1BE386C7}"/>
          </ac:spMkLst>
        </pc:spChg>
      </pc:sldChg>
      <pc:sldChg chg="modSp mod">
        <pc:chgData name="Simon Martinelli, 72 Services LLC" userId="85d62092-12ff-4d51-a41d-1a3365b72703" providerId="ADAL" clId="{9816A7F9-319A-43BF-AB4E-93BCA75976E4}" dt="2021-11-05T09:17:26.045" v="57" actId="20577"/>
        <pc:sldMkLst>
          <pc:docMk/>
          <pc:sldMk cId="670019525" sldId="351"/>
        </pc:sldMkLst>
        <pc:spChg chg="mod">
          <ac:chgData name="Simon Martinelli, 72 Services LLC" userId="85d62092-12ff-4d51-a41d-1a3365b72703" providerId="ADAL" clId="{9816A7F9-319A-43BF-AB4E-93BCA75976E4}" dt="2021-11-05T09:17:26.045" v="57" actId="20577"/>
          <ac:spMkLst>
            <pc:docMk/>
            <pc:sldMk cId="670019525" sldId="351"/>
            <ac:spMk id="2" creationId="{48D4A258-FCBB-4D11-9F2E-DA6667BF7657}"/>
          </ac:spMkLst>
        </pc:spChg>
      </pc:sldChg>
      <pc:sldChg chg="modSp mod">
        <pc:chgData name="Simon Martinelli, 72 Services LLC" userId="85d62092-12ff-4d51-a41d-1a3365b72703" providerId="ADAL" clId="{9816A7F9-319A-43BF-AB4E-93BCA75976E4}" dt="2021-11-05T09:17:07.605" v="40" actId="20577"/>
        <pc:sldMkLst>
          <pc:docMk/>
          <pc:sldMk cId="1965130763" sldId="353"/>
        </pc:sldMkLst>
        <pc:spChg chg="mod">
          <ac:chgData name="Simon Martinelli, 72 Services LLC" userId="85d62092-12ff-4d51-a41d-1a3365b72703" providerId="ADAL" clId="{9816A7F9-319A-43BF-AB4E-93BCA75976E4}" dt="2021-11-05T09:17:07.605" v="40" actId="20577"/>
          <ac:spMkLst>
            <pc:docMk/>
            <pc:sldMk cId="1965130763" sldId="353"/>
            <ac:spMk id="2" creationId="{68DDD469-24A7-4E63-B6A5-08A9368703DA}"/>
          </ac:spMkLst>
        </pc:spChg>
      </pc:sldChg>
    </pc:docChg>
  </pc:docChgLst>
  <pc:docChgLst>
    <pc:chgData name="Simon Martinelli, 72 Services LLC" userId="85d62092-12ff-4d51-a41d-1a3365b72703" providerId="ADAL" clId="{EBF79904-A366-4616-9A75-6D877DC8060D}"/>
    <pc:docChg chg="undo redo custSel addSld delSld modSld sldOrd modMainMaster">
      <pc:chgData name="Simon Martinelli, 72 Services LLC" userId="85d62092-12ff-4d51-a41d-1a3365b72703" providerId="ADAL" clId="{EBF79904-A366-4616-9A75-6D877DC8060D}" dt="2021-10-17T16:16:37.503" v="1427" actId="14100"/>
      <pc:docMkLst>
        <pc:docMk/>
      </pc:docMkLst>
      <pc:sldChg chg="addSp delSp modSp mod chgLayout">
        <pc:chgData name="Simon Martinelli, 72 Services LLC" userId="85d62092-12ff-4d51-a41d-1a3365b72703" providerId="ADAL" clId="{EBF79904-A366-4616-9A75-6D877DC8060D}" dt="2021-10-17T15:15:08.668" v="498" actId="27636"/>
        <pc:sldMkLst>
          <pc:docMk/>
          <pc:sldMk cId="432982423" sldId="256"/>
        </pc:sldMkLst>
        <pc:spChg chg="mod ord">
          <ac:chgData name="Simon Martinelli, 72 Services LLC" userId="85d62092-12ff-4d51-a41d-1a3365b72703" providerId="ADAL" clId="{EBF79904-A366-4616-9A75-6D877DC8060D}" dt="2021-10-17T15:07:36.102" v="424" actId="6264"/>
          <ac:spMkLst>
            <pc:docMk/>
            <pc:sldMk cId="432982423" sldId="256"/>
            <ac:spMk id="2" creationId="{22BE6E5D-2360-4BF5-815F-AACD675C50EB}"/>
          </ac:spMkLst>
        </pc:spChg>
        <pc:spChg chg="mod ord">
          <ac:chgData name="Simon Martinelli, 72 Services LLC" userId="85d62092-12ff-4d51-a41d-1a3365b72703" providerId="ADAL" clId="{EBF79904-A366-4616-9A75-6D877DC8060D}" dt="2021-10-17T15:15:08.668" v="498" actId="27636"/>
          <ac:spMkLst>
            <pc:docMk/>
            <pc:sldMk cId="432982423" sldId="256"/>
            <ac:spMk id="3" creationId="{B8CBF98C-8FF7-4F1F-90B3-E90FF1A720C1}"/>
          </ac:spMkLst>
        </pc:spChg>
        <pc:spChg chg="add del mod">
          <ac:chgData name="Simon Martinelli, 72 Services LLC" userId="85d62092-12ff-4d51-a41d-1a3365b72703" providerId="ADAL" clId="{EBF79904-A366-4616-9A75-6D877DC8060D}" dt="2021-10-17T15:06:37.355" v="418" actId="6264"/>
          <ac:spMkLst>
            <pc:docMk/>
            <pc:sldMk cId="432982423" sldId="256"/>
            <ac:spMk id="4" creationId="{58D8303F-95EC-4CD5-AAE0-DC76A47E57D3}"/>
          </ac:spMkLst>
        </pc:spChg>
        <pc:spChg chg="add del mod">
          <ac:chgData name="Simon Martinelli, 72 Services LLC" userId="85d62092-12ff-4d51-a41d-1a3365b72703" providerId="ADAL" clId="{EBF79904-A366-4616-9A75-6D877DC8060D}" dt="2021-10-17T15:06:37.355" v="418" actId="6264"/>
          <ac:spMkLst>
            <pc:docMk/>
            <pc:sldMk cId="432982423" sldId="256"/>
            <ac:spMk id="5" creationId="{A648DDE3-715E-4DD0-8DD7-B5AA9435BDFF}"/>
          </ac:spMkLst>
        </pc:spChg>
        <pc:spChg chg="add del mod">
          <ac:chgData name="Simon Martinelli, 72 Services LLC" userId="85d62092-12ff-4d51-a41d-1a3365b72703" providerId="ADAL" clId="{EBF79904-A366-4616-9A75-6D877DC8060D}" dt="2021-10-17T15:07:36.102" v="424" actId="6264"/>
          <ac:spMkLst>
            <pc:docMk/>
            <pc:sldMk cId="432982423" sldId="256"/>
            <ac:spMk id="6" creationId="{02534FE9-9EFE-45E7-9970-F9FC0675BFB8}"/>
          </ac:spMkLst>
        </pc:spChg>
        <pc:spChg chg="add del mod">
          <ac:chgData name="Simon Martinelli, 72 Services LLC" userId="85d62092-12ff-4d51-a41d-1a3365b72703" providerId="ADAL" clId="{EBF79904-A366-4616-9A75-6D877DC8060D}" dt="2021-10-17T15:07:36.102" v="424" actId="6264"/>
          <ac:spMkLst>
            <pc:docMk/>
            <pc:sldMk cId="432982423" sldId="256"/>
            <ac:spMk id="7" creationId="{2B231E98-DB85-4EA7-9F54-8EAC066A82CA}"/>
          </ac:spMkLst>
        </pc:spChg>
        <pc:spChg chg="add del mod">
          <ac:chgData name="Simon Martinelli, 72 Services LLC" userId="85d62092-12ff-4d51-a41d-1a3365b72703" providerId="ADAL" clId="{EBF79904-A366-4616-9A75-6D877DC8060D}" dt="2021-10-17T09:32:47.873" v="41" actId="6264"/>
          <ac:spMkLst>
            <pc:docMk/>
            <pc:sldMk cId="432982423" sldId="256"/>
            <ac:spMk id="7" creationId="{BF400F45-1B16-4036-A6F8-0802C736233A}"/>
          </ac:spMkLst>
        </pc:spChg>
        <pc:spChg chg="add del mod">
          <ac:chgData name="Simon Martinelli, 72 Services LLC" userId="85d62092-12ff-4d51-a41d-1a3365b72703" providerId="ADAL" clId="{EBF79904-A366-4616-9A75-6D877DC8060D}" dt="2021-10-17T09:32:47.873" v="41" actId="6264"/>
          <ac:spMkLst>
            <pc:docMk/>
            <pc:sldMk cId="432982423" sldId="256"/>
            <ac:spMk id="8" creationId="{11522B1F-BBFE-441B-967A-4DF4C837E8DE}"/>
          </ac:spMkLst>
        </pc:spChg>
        <pc:spChg chg="add del mod">
          <ac:chgData name="Simon Martinelli, 72 Services LLC" userId="85d62092-12ff-4d51-a41d-1a3365b72703" providerId="ADAL" clId="{EBF79904-A366-4616-9A75-6D877DC8060D}" dt="2021-10-17T09:33:55.916" v="65" actId="6264"/>
          <ac:spMkLst>
            <pc:docMk/>
            <pc:sldMk cId="432982423" sldId="256"/>
            <ac:spMk id="9" creationId="{C1F4805C-BE5A-45EF-A78F-98FBA7017A50}"/>
          </ac:spMkLst>
        </pc:spChg>
        <pc:spChg chg="add del mod">
          <ac:chgData name="Simon Martinelli, 72 Services LLC" userId="85d62092-12ff-4d51-a41d-1a3365b72703" providerId="ADAL" clId="{EBF79904-A366-4616-9A75-6D877DC8060D}" dt="2021-10-17T09:33:55.916" v="65" actId="6264"/>
          <ac:spMkLst>
            <pc:docMk/>
            <pc:sldMk cId="432982423" sldId="256"/>
            <ac:spMk id="10" creationId="{AFA3BD5F-FFED-4595-BBA4-24736A6D5166}"/>
          </ac:spMkLst>
        </pc:spChg>
        <pc:spChg chg="add del mod">
          <ac:chgData name="Simon Martinelli, 72 Services LLC" userId="85d62092-12ff-4d51-a41d-1a3365b72703" providerId="ADAL" clId="{EBF79904-A366-4616-9A75-6D877DC8060D}" dt="2021-10-17T09:35:52.186" v="81" actId="6264"/>
          <ac:spMkLst>
            <pc:docMk/>
            <pc:sldMk cId="432982423" sldId="256"/>
            <ac:spMk id="11" creationId="{C7C3056C-28F2-4C90-8507-E5C91E08BB1F}"/>
          </ac:spMkLst>
        </pc:spChg>
        <pc:spChg chg="add del mod">
          <ac:chgData name="Simon Martinelli, 72 Services LLC" userId="85d62092-12ff-4d51-a41d-1a3365b72703" providerId="ADAL" clId="{EBF79904-A366-4616-9A75-6D877DC8060D}" dt="2021-10-17T09:35:52.186" v="81" actId="6264"/>
          <ac:spMkLst>
            <pc:docMk/>
            <pc:sldMk cId="432982423" sldId="256"/>
            <ac:spMk id="12" creationId="{30AD1F58-A79F-4B25-8E38-521018443F35}"/>
          </ac:spMkLst>
        </pc:spChg>
        <pc:picChg chg="add del">
          <ac:chgData name="Simon Martinelli, 72 Services LLC" userId="85d62092-12ff-4d51-a41d-1a3365b72703" providerId="ADAL" clId="{EBF79904-A366-4616-9A75-6D877DC8060D}" dt="2021-10-17T09:33:49.195" v="64" actId="478"/>
          <ac:picMkLst>
            <pc:docMk/>
            <pc:sldMk cId="432982423" sldId="256"/>
            <ac:picMk id="4" creationId="{00765E92-E96F-473D-9CB8-C637B0F99CA5}"/>
          </ac:picMkLst>
        </pc:picChg>
        <pc:picChg chg="add del">
          <ac:chgData name="Simon Martinelli, 72 Services LLC" userId="85d62092-12ff-4d51-a41d-1a3365b72703" providerId="ADAL" clId="{EBF79904-A366-4616-9A75-6D877DC8060D}" dt="2021-10-17T09:33:46.287" v="62" actId="478"/>
          <ac:picMkLst>
            <pc:docMk/>
            <pc:sldMk cId="432982423" sldId="256"/>
            <ac:picMk id="5" creationId="{44C734B9-74E6-4299-9C9B-0E104AFA0AEB}"/>
          </ac:picMkLst>
        </pc:picChg>
        <pc:picChg chg="add del">
          <ac:chgData name="Simon Martinelli, 72 Services LLC" userId="85d62092-12ff-4d51-a41d-1a3365b72703" providerId="ADAL" clId="{EBF79904-A366-4616-9A75-6D877DC8060D}" dt="2021-10-17T09:33:47.755" v="63" actId="478"/>
          <ac:picMkLst>
            <pc:docMk/>
            <pc:sldMk cId="432982423" sldId="256"/>
            <ac:picMk id="6" creationId="{D01FD84D-2449-4964-A646-47C423412D02}"/>
          </ac:picMkLst>
        </pc:picChg>
      </pc:sldChg>
      <pc:sldChg chg="addSp delSp modSp mod modClrScheme chgLayout">
        <pc:chgData name="Simon Martinelli, 72 Services LLC" userId="85d62092-12ff-4d51-a41d-1a3365b72703" providerId="ADAL" clId="{EBF79904-A366-4616-9A75-6D877DC8060D}" dt="2021-10-17T15:43:23.317" v="766" actId="6264"/>
        <pc:sldMkLst>
          <pc:docMk/>
          <pc:sldMk cId="3080812520" sldId="257"/>
        </pc:sldMkLst>
        <pc:spChg chg="mod ord">
          <ac:chgData name="Simon Martinelli, 72 Services LLC" userId="85d62092-12ff-4d51-a41d-1a3365b72703" providerId="ADAL" clId="{EBF79904-A366-4616-9A75-6D877DC8060D}" dt="2021-10-17T15:43:23.317" v="766" actId="6264"/>
          <ac:spMkLst>
            <pc:docMk/>
            <pc:sldMk cId="3080812520" sldId="257"/>
            <ac:spMk id="2" creationId="{39DE1E5B-4FC4-4B43-AC72-C7C37E448D5A}"/>
          </ac:spMkLst>
        </pc:spChg>
        <pc:spChg chg="add del mod">
          <ac:chgData name="Simon Martinelli, 72 Services LLC" userId="85d62092-12ff-4d51-a41d-1a3365b72703" providerId="ADAL" clId="{EBF79904-A366-4616-9A75-6D877DC8060D}" dt="2021-10-17T15:43:23.317" v="766" actId="6264"/>
          <ac:spMkLst>
            <pc:docMk/>
            <pc:sldMk cId="3080812520" sldId="257"/>
            <ac:spMk id="3" creationId="{27FE819D-37A2-4E9C-A4AF-B07DE358C2DF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4" creationId="{0FD8927F-B18E-4167-8DD1-AA5D04C91A6F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5" creationId="{C19BDD0D-C50F-4569-B4E5-842D9913BB3F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6" creationId="{68D4D0DF-21C5-44BF-8586-C3C694215BB7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7" creationId="{B303CB17-FEFE-45BE-8D48-E6F324B9377E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8" creationId="{96B6E701-AF89-4DAC-AEE4-38C96B59A916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9" creationId="{75CD964B-EF27-49AA-AFBD-918BB24B67E6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10" creationId="{DBF26A72-BFCF-436A-B119-8FCAAB78471E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11" creationId="{D4D7951F-246C-443D-BD31-25959827DF12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12" creationId="{6708DC31-7759-4BD5-A3F9-D461216B6EEC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13" creationId="{85288179-C364-4757-A5E1-2F1BE1A021FC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14" creationId="{4D2F051A-CD06-4FD5-87B3-09550E443BDE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15" creationId="{9728B97E-A638-4CDD-86F6-DB8240CE7709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16" creationId="{E8CE1B22-3659-4B7C-894E-E4C782E88346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17" creationId="{E319A9F3-9A26-4FE8-8D26-FA4BAA33B3E1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18" creationId="{1EE1D2A4-8148-4274-8E55-080CE13D3A12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19" creationId="{0DC516B3-B1DD-4C8B-964F-D10A562C14D5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20" creationId="{59E1B59C-C26B-4CA9-AB4C-65A2491248AB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21" creationId="{A06FE42D-0536-4FB3-8A02-5BF0A2493AB3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22" creationId="{74614398-7BA4-4C30-943A-D07C4475C563}"/>
          </ac:spMkLst>
        </pc:spChg>
        <pc:spChg chg="add del">
          <ac:chgData name="Simon Martinelli, 72 Services LLC" userId="85d62092-12ff-4d51-a41d-1a3365b72703" providerId="ADAL" clId="{EBF79904-A366-4616-9A75-6D877DC8060D}" dt="2021-10-17T15:08:21.220" v="434" actId="478"/>
          <ac:spMkLst>
            <pc:docMk/>
            <pc:sldMk cId="3080812520" sldId="257"/>
            <ac:spMk id="34" creationId="{19AA5CB0-9FB1-4687-A06D-D80C4ACADA6E}"/>
          </ac:spMkLst>
        </pc:spChg>
        <pc:spChg chg="add del mod">
          <ac:chgData name="Simon Martinelli, 72 Services LLC" userId="85d62092-12ff-4d51-a41d-1a3365b72703" providerId="ADAL" clId="{EBF79904-A366-4616-9A75-6D877DC8060D}" dt="2021-10-17T15:08:19.106" v="433"/>
          <ac:spMkLst>
            <pc:docMk/>
            <pc:sldMk cId="3080812520" sldId="257"/>
            <ac:spMk id="38" creationId="{2D677FDB-DF44-4A6D-9191-A39152751AA9}"/>
          </ac:spMkLst>
        </pc:spChg>
        <pc:spChg chg="add del mod">
          <ac:chgData name="Simon Martinelli, 72 Services LLC" userId="85d62092-12ff-4d51-a41d-1a3365b72703" providerId="ADAL" clId="{EBF79904-A366-4616-9A75-6D877DC8060D}" dt="2021-10-17T15:08:19.106" v="433"/>
          <ac:spMkLst>
            <pc:docMk/>
            <pc:sldMk cId="3080812520" sldId="257"/>
            <ac:spMk id="39" creationId="{138926C1-2103-4A8A-9FBB-6E8243D6CBF3}"/>
          </ac:spMkLst>
        </pc:spChg>
        <pc:spChg chg="add del mod">
          <ac:chgData name="Simon Martinelli, 72 Services LLC" userId="85d62092-12ff-4d51-a41d-1a3365b72703" providerId="ADAL" clId="{EBF79904-A366-4616-9A75-6D877DC8060D}" dt="2021-10-17T15:08:19.106" v="433"/>
          <ac:spMkLst>
            <pc:docMk/>
            <pc:sldMk cId="3080812520" sldId="257"/>
            <ac:spMk id="40" creationId="{16B234AA-9A12-41FA-9E13-847E7EA6022C}"/>
          </ac:spMkLst>
        </pc:spChg>
        <pc:spChg chg="add del mod">
          <ac:chgData name="Simon Martinelli, 72 Services LLC" userId="85d62092-12ff-4d51-a41d-1a3365b72703" providerId="ADAL" clId="{EBF79904-A366-4616-9A75-6D877DC8060D}" dt="2021-10-17T15:08:19.106" v="433"/>
          <ac:spMkLst>
            <pc:docMk/>
            <pc:sldMk cId="3080812520" sldId="257"/>
            <ac:spMk id="41" creationId="{C04866E8-68C3-480A-8900-FAE60CBE850C}"/>
          </ac:spMkLst>
        </pc:spChg>
        <pc:spChg chg="add del mod">
          <ac:chgData name="Simon Martinelli, 72 Services LLC" userId="85d62092-12ff-4d51-a41d-1a3365b72703" providerId="ADAL" clId="{EBF79904-A366-4616-9A75-6D877DC8060D}" dt="2021-10-17T15:08:19.106" v="433"/>
          <ac:spMkLst>
            <pc:docMk/>
            <pc:sldMk cId="3080812520" sldId="257"/>
            <ac:spMk id="42" creationId="{A6805812-E9A3-4647-B539-44ACB5E1E6FE}"/>
          </ac:spMkLst>
        </pc:spChg>
        <pc:spChg chg="add del mod">
          <ac:chgData name="Simon Martinelli, 72 Services LLC" userId="85d62092-12ff-4d51-a41d-1a3365b72703" providerId="ADAL" clId="{EBF79904-A366-4616-9A75-6D877DC8060D}" dt="2021-10-17T15:08:19.106" v="433"/>
          <ac:spMkLst>
            <pc:docMk/>
            <pc:sldMk cId="3080812520" sldId="257"/>
            <ac:spMk id="43" creationId="{DB707E47-7C09-48C5-A064-0E229127D685}"/>
          </ac:spMkLst>
        </pc:spChg>
        <pc:spChg chg="add del mod">
          <ac:chgData name="Simon Martinelli, 72 Services LLC" userId="85d62092-12ff-4d51-a41d-1a3365b72703" providerId="ADAL" clId="{EBF79904-A366-4616-9A75-6D877DC8060D}" dt="2021-10-17T15:08:19.106" v="433"/>
          <ac:spMkLst>
            <pc:docMk/>
            <pc:sldMk cId="3080812520" sldId="257"/>
            <ac:spMk id="44" creationId="{74A15DE6-0B99-41B9-8429-658CD286359A}"/>
          </ac:spMkLst>
        </pc:spChg>
        <pc:spChg chg="add del mod">
          <ac:chgData name="Simon Martinelli, 72 Services LLC" userId="85d62092-12ff-4d51-a41d-1a3365b72703" providerId="ADAL" clId="{EBF79904-A366-4616-9A75-6D877DC8060D}" dt="2021-10-17T15:08:19.106" v="433"/>
          <ac:spMkLst>
            <pc:docMk/>
            <pc:sldMk cId="3080812520" sldId="257"/>
            <ac:spMk id="45" creationId="{5A58F2FA-57C1-4D43-9764-2ADD49476450}"/>
          </ac:spMkLst>
        </pc:spChg>
        <pc:spChg chg="add del mod">
          <ac:chgData name="Simon Martinelli, 72 Services LLC" userId="85d62092-12ff-4d51-a41d-1a3365b72703" providerId="ADAL" clId="{EBF79904-A366-4616-9A75-6D877DC8060D}" dt="2021-10-17T15:08:19.106" v="433"/>
          <ac:spMkLst>
            <pc:docMk/>
            <pc:sldMk cId="3080812520" sldId="257"/>
            <ac:spMk id="46" creationId="{855860AD-3598-4653-A056-7BFDC94400ED}"/>
          </ac:spMkLst>
        </pc:spChg>
        <pc:spChg chg="add del mod">
          <ac:chgData name="Simon Martinelli, 72 Services LLC" userId="85d62092-12ff-4d51-a41d-1a3365b72703" providerId="ADAL" clId="{EBF79904-A366-4616-9A75-6D877DC8060D}" dt="2021-10-17T15:08:19.106" v="433"/>
          <ac:spMkLst>
            <pc:docMk/>
            <pc:sldMk cId="3080812520" sldId="257"/>
            <ac:spMk id="47" creationId="{4E56168B-8C70-40B7-A842-B1AF94AADA07}"/>
          </ac:spMkLst>
        </pc:spChg>
        <pc:spChg chg="add del mod">
          <ac:chgData name="Simon Martinelli, 72 Services LLC" userId="85d62092-12ff-4d51-a41d-1a3365b72703" providerId="ADAL" clId="{EBF79904-A366-4616-9A75-6D877DC8060D}" dt="2021-10-17T15:08:19.106" v="433"/>
          <ac:spMkLst>
            <pc:docMk/>
            <pc:sldMk cId="3080812520" sldId="257"/>
            <ac:spMk id="48" creationId="{681063AC-1C95-4D21-8394-78B001924C0B}"/>
          </ac:spMkLst>
        </pc:spChg>
        <pc:spChg chg="add del mod">
          <ac:chgData name="Simon Martinelli, 72 Services LLC" userId="85d62092-12ff-4d51-a41d-1a3365b72703" providerId="ADAL" clId="{EBF79904-A366-4616-9A75-6D877DC8060D}" dt="2021-10-17T15:08:19.106" v="433"/>
          <ac:spMkLst>
            <pc:docMk/>
            <pc:sldMk cId="3080812520" sldId="257"/>
            <ac:spMk id="49" creationId="{747BCB04-CF5B-4E91-B872-62C73D05498F}"/>
          </ac:spMkLst>
        </pc:spChg>
        <pc:picChg chg="add del">
          <ac:chgData name="Simon Martinelli, 72 Services LLC" userId="85d62092-12ff-4d51-a41d-1a3365b72703" providerId="ADAL" clId="{EBF79904-A366-4616-9A75-6D877DC8060D}" dt="2021-10-17T15:08:21.220" v="434" actId="478"/>
          <ac:picMkLst>
            <pc:docMk/>
            <pc:sldMk cId="3080812520" sldId="257"/>
            <ac:picMk id="30" creationId="{D02325D8-A5A4-4560-8E6A-16A88CEC3E78}"/>
          </ac:picMkLst>
        </pc:picChg>
        <pc:picChg chg="add del">
          <ac:chgData name="Simon Martinelli, 72 Services LLC" userId="85d62092-12ff-4d51-a41d-1a3365b72703" providerId="ADAL" clId="{EBF79904-A366-4616-9A75-6D877DC8060D}" dt="2021-10-17T15:08:21.220" v="434" actId="478"/>
          <ac:picMkLst>
            <pc:docMk/>
            <pc:sldMk cId="3080812520" sldId="257"/>
            <ac:picMk id="31" creationId="{7FA2AEAA-9E0B-4518-8281-3B585F37F842}"/>
          </ac:picMkLst>
        </pc:picChg>
        <pc:picChg chg="add del">
          <ac:chgData name="Simon Martinelli, 72 Services LLC" userId="85d62092-12ff-4d51-a41d-1a3365b72703" providerId="ADAL" clId="{EBF79904-A366-4616-9A75-6D877DC8060D}" dt="2021-10-17T15:08:21.220" v="434" actId="478"/>
          <ac:picMkLst>
            <pc:docMk/>
            <pc:sldMk cId="3080812520" sldId="257"/>
            <ac:picMk id="32" creationId="{E2EB2F69-6B8A-46B4-80C2-C6D7A806E73E}"/>
          </ac:picMkLst>
        </pc:picChg>
        <pc:picChg chg="add del">
          <ac:chgData name="Simon Martinelli, 72 Services LLC" userId="85d62092-12ff-4d51-a41d-1a3365b72703" providerId="ADAL" clId="{EBF79904-A366-4616-9A75-6D877DC8060D}" dt="2021-10-17T15:08:21.220" v="434" actId="478"/>
          <ac:picMkLst>
            <pc:docMk/>
            <pc:sldMk cId="3080812520" sldId="257"/>
            <ac:picMk id="33" creationId="{F8CDEF7D-CD35-4D04-AFE6-15473C70DAC6}"/>
          </ac:picMkLst>
        </pc:picChg>
        <pc:picChg chg="add del">
          <ac:chgData name="Simon Martinelli, 72 Services LLC" userId="85d62092-12ff-4d51-a41d-1a3365b72703" providerId="ADAL" clId="{EBF79904-A366-4616-9A75-6D877DC8060D}" dt="2021-10-17T15:39:17.307" v="737" actId="478"/>
          <ac:picMkLst>
            <pc:docMk/>
            <pc:sldMk cId="3080812520" sldId="257"/>
            <ac:picMk id="35" creationId="{99EE78A9-D43E-459F-B2D1-D349B22D3BBA}"/>
          </ac:picMkLst>
        </pc:picChg>
        <pc:picChg chg="add del mod">
          <ac:chgData name="Simon Martinelli, 72 Services LLC" userId="85d62092-12ff-4d51-a41d-1a3365b72703" providerId="ADAL" clId="{EBF79904-A366-4616-9A75-6D877DC8060D}" dt="2021-10-17T15:08:19.106" v="433"/>
          <ac:picMkLst>
            <pc:docMk/>
            <pc:sldMk cId="3080812520" sldId="257"/>
            <ac:picMk id="37" creationId="{61125951-49BD-426D-929F-8177419E8EDA}"/>
          </ac:picMkLst>
        </pc:picChg>
        <pc:picChg chg="add mod">
          <ac:chgData name="Simon Martinelli, 72 Services LLC" userId="85d62092-12ff-4d51-a41d-1a3365b72703" providerId="ADAL" clId="{EBF79904-A366-4616-9A75-6D877DC8060D}" dt="2021-10-17T15:40:17.448" v="745" actId="1076"/>
          <ac:picMkLst>
            <pc:docMk/>
            <pc:sldMk cId="3080812520" sldId="257"/>
            <ac:picMk id="2050" creationId="{B6A71042-6CC6-4B8F-8359-442456306B51}"/>
          </ac:picMkLst>
        </pc:picChg>
        <pc:cxnChg chg="add del">
          <ac:chgData name="Simon Martinelli, 72 Services LLC" userId="85d62092-12ff-4d51-a41d-1a3365b72703" providerId="ADAL" clId="{EBF79904-A366-4616-9A75-6D877DC8060D}" dt="2021-10-17T15:08:21.220" v="434" actId="478"/>
          <ac:cxnSpMkLst>
            <pc:docMk/>
            <pc:sldMk cId="3080812520" sldId="257"/>
            <ac:cxnSpMk id="23" creationId="{4E14D6FD-AD3E-47CE-8B9F-B1096D955E44}"/>
          </ac:cxnSpMkLst>
        </pc:cxnChg>
        <pc:cxnChg chg="add del">
          <ac:chgData name="Simon Martinelli, 72 Services LLC" userId="85d62092-12ff-4d51-a41d-1a3365b72703" providerId="ADAL" clId="{EBF79904-A366-4616-9A75-6D877DC8060D}" dt="2021-10-17T15:08:21.220" v="434" actId="478"/>
          <ac:cxnSpMkLst>
            <pc:docMk/>
            <pc:sldMk cId="3080812520" sldId="257"/>
            <ac:cxnSpMk id="24" creationId="{5BEBE636-25C8-4C70-A235-FD01090928DC}"/>
          </ac:cxnSpMkLst>
        </pc:cxnChg>
        <pc:cxnChg chg="add del">
          <ac:chgData name="Simon Martinelli, 72 Services LLC" userId="85d62092-12ff-4d51-a41d-1a3365b72703" providerId="ADAL" clId="{EBF79904-A366-4616-9A75-6D877DC8060D}" dt="2021-10-17T15:08:21.220" v="434" actId="478"/>
          <ac:cxnSpMkLst>
            <pc:docMk/>
            <pc:sldMk cId="3080812520" sldId="257"/>
            <ac:cxnSpMk id="25" creationId="{17459DCF-2D34-4CD1-AA89-2A16CB15E7B1}"/>
          </ac:cxnSpMkLst>
        </pc:cxnChg>
        <pc:cxnChg chg="add del">
          <ac:chgData name="Simon Martinelli, 72 Services LLC" userId="85d62092-12ff-4d51-a41d-1a3365b72703" providerId="ADAL" clId="{EBF79904-A366-4616-9A75-6D877DC8060D}" dt="2021-10-17T15:08:21.220" v="434" actId="478"/>
          <ac:cxnSpMkLst>
            <pc:docMk/>
            <pc:sldMk cId="3080812520" sldId="257"/>
            <ac:cxnSpMk id="26" creationId="{CD1815BE-8B13-4DE1-8E01-319CCD9749D8}"/>
          </ac:cxnSpMkLst>
        </pc:cxnChg>
        <pc:cxnChg chg="add del">
          <ac:chgData name="Simon Martinelli, 72 Services LLC" userId="85d62092-12ff-4d51-a41d-1a3365b72703" providerId="ADAL" clId="{EBF79904-A366-4616-9A75-6D877DC8060D}" dt="2021-10-17T15:08:21.220" v="434" actId="478"/>
          <ac:cxnSpMkLst>
            <pc:docMk/>
            <pc:sldMk cId="3080812520" sldId="257"/>
            <ac:cxnSpMk id="27" creationId="{7FE4D3CB-1DC5-4FDD-9A9C-299A9AE33717}"/>
          </ac:cxnSpMkLst>
        </pc:cxnChg>
        <pc:cxnChg chg="add del">
          <ac:chgData name="Simon Martinelli, 72 Services LLC" userId="85d62092-12ff-4d51-a41d-1a3365b72703" providerId="ADAL" clId="{EBF79904-A366-4616-9A75-6D877DC8060D}" dt="2021-10-17T15:08:21.220" v="434" actId="478"/>
          <ac:cxnSpMkLst>
            <pc:docMk/>
            <pc:sldMk cId="3080812520" sldId="257"/>
            <ac:cxnSpMk id="28" creationId="{1D9B8949-1E53-4F80-864F-A6B3E07E68E9}"/>
          </ac:cxnSpMkLst>
        </pc:cxnChg>
        <pc:cxnChg chg="add del">
          <ac:chgData name="Simon Martinelli, 72 Services LLC" userId="85d62092-12ff-4d51-a41d-1a3365b72703" providerId="ADAL" clId="{EBF79904-A366-4616-9A75-6D877DC8060D}" dt="2021-10-17T15:08:21.220" v="434" actId="478"/>
          <ac:cxnSpMkLst>
            <pc:docMk/>
            <pc:sldMk cId="3080812520" sldId="257"/>
            <ac:cxnSpMk id="29" creationId="{52018DEC-730E-4256-9B7C-89535D0672C8}"/>
          </ac:cxnSpMkLst>
        </pc:cxnChg>
        <pc:cxnChg chg="add del">
          <ac:chgData name="Simon Martinelli, 72 Services LLC" userId="85d62092-12ff-4d51-a41d-1a3365b72703" providerId="ADAL" clId="{EBF79904-A366-4616-9A75-6D877DC8060D}" dt="2021-10-17T15:08:21.220" v="434" actId="478"/>
          <ac:cxnSpMkLst>
            <pc:docMk/>
            <pc:sldMk cId="3080812520" sldId="257"/>
            <ac:cxnSpMk id="36" creationId="{EE648D95-81AC-4B02-9BB2-6DA20C99FF68}"/>
          </ac:cxnSpMkLst>
        </pc:cxnChg>
      </pc:sldChg>
      <pc:sldChg chg="modSp mod">
        <pc:chgData name="Simon Martinelli, 72 Services LLC" userId="85d62092-12ff-4d51-a41d-1a3365b72703" providerId="ADAL" clId="{EBF79904-A366-4616-9A75-6D877DC8060D}" dt="2021-10-17T15:41:12.419" v="758" actId="20577"/>
        <pc:sldMkLst>
          <pc:docMk/>
          <pc:sldMk cId="1171667351" sldId="279"/>
        </pc:sldMkLst>
        <pc:spChg chg="mod">
          <ac:chgData name="Simon Martinelli, 72 Services LLC" userId="85d62092-12ff-4d51-a41d-1a3365b72703" providerId="ADAL" clId="{EBF79904-A366-4616-9A75-6D877DC8060D}" dt="2021-10-17T15:41:12.419" v="758" actId="20577"/>
          <ac:spMkLst>
            <pc:docMk/>
            <pc:sldMk cId="1171667351" sldId="279"/>
            <ac:spMk id="5" creationId="{00000000-0000-0000-0000-000000000000}"/>
          </ac:spMkLst>
        </pc:spChg>
        <pc:picChg chg="mod">
          <ac:chgData name="Simon Martinelli, 72 Services LLC" userId="85d62092-12ff-4d51-a41d-1a3365b72703" providerId="ADAL" clId="{EBF79904-A366-4616-9A75-6D877DC8060D}" dt="2021-10-17T15:40:44.632" v="746" actId="14100"/>
          <ac:picMkLst>
            <pc:docMk/>
            <pc:sldMk cId="1171667351" sldId="279"/>
            <ac:picMk id="4" creationId="{00000000-0000-0000-0000-000000000000}"/>
          </ac:picMkLst>
        </pc:picChg>
      </pc:sldChg>
      <pc:sldChg chg="delSp del mod">
        <pc:chgData name="Simon Martinelli, 72 Services LLC" userId="85d62092-12ff-4d51-a41d-1a3365b72703" providerId="ADAL" clId="{EBF79904-A366-4616-9A75-6D877DC8060D}" dt="2021-10-17T16:07:15.824" v="1245" actId="47"/>
        <pc:sldMkLst>
          <pc:docMk/>
          <pc:sldMk cId="2391349785" sldId="316"/>
        </pc:sldMkLst>
        <pc:spChg chg="del">
          <ac:chgData name="Simon Martinelli, 72 Services LLC" userId="85d62092-12ff-4d51-a41d-1a3365b72703" providerId="ADAL" clId="{EBF79904-A366-4616-9A75-6D877DC8060D}" dt="2021-10-17T15:57:26.946" v="920" actId="21"/>
          <ac:spMkLst>
            <pc:docMk/>
            <pc:sldMk cId="2391349785" sldId="316"/>
            <ac:spMk id="6" creationId="{A897D40E-95A9-410F-8086-D011F44A01F1}"/>
          </ac:spMkLst>
        </pc:spChg>
      </pc:sldChg>
      <pc:sldChg chg="modSp del mod modClrScheme chgLayout">
        <pc:chgData name="Simon Martinelli, 72 Services LLC" userId="85d62092-12ff-4d51-a41d-1a3365b72703" providerId="ADAL" clId="{EBF79904-A366-4616-9A75-6D877DC8060D}" dt="2021-10-17T15:30:09.982" v="659" actId="2696"/>
        <pc:sldMkLst>
          <pc:docMk/>
          <pc:sldMk cId="598663714" sldId="320"/>
        </pc:sldMkLst>
        <pc:spChg chg="mod ord">
          <ac:chgData name="Simon Martinelli, 72 Services LLC" userId="85d62092-12ff-4d51-a41d-1a3365b72703" providerId="ADAL" clId="{EBF79904-A366-4616-9A75-6D877DC8060D}" dt="2021-10-17T15:29:14.986" v="646" actId="27636"/>
          <ac:spMkLst>
            <pc:docMk/>
            <pc:sldMk cId="598663714" sldId="320"/>
            <ac:spMk id="2" creationId="{68DDD469-24A7-4E63-B6A5-08A9368703DA}"/>
          </ac:spMkLst>
        </pc:spChg>
        <pc:spChg chg="mod ord">
          <ac:chgData name="Simon Martinelli, 72 Services LLC" userId="85d62092-12ff-4d51-a41d-1a3365b72703" providerId="ADAL" clId="{EBF79904-A366-4616-9A75-6D877DC8060D}" dt="2021-10-17T15:29:14.958" v="645" actId="700"/>
          <ac:spMkLst>
            <pc:docMk/>
            <pc:sldMk cId="598663714" sldId="320"/>
            <ac:spMk id="4" creationId="{DA1818FE-0B1D-49F9-985F-5AA5A168A09E}"/>
          </ac:spMkLst>
        </pc:spChg>
        <pc:picChg chg="mod">
          <ac:chgData name="Simon Martinelli, 72 Services LLC" userId="85d62092-12ff-4d51-a41d-1a3365b72703" providerId="ADAL" clId="{EBF79904-A366-4616-9A75-6D877DC8060D}" dt="2021-10-17T15:30:03.764" v="658" actId="1076"/>
          <ac:picMkLst>
            <pc:docMk/>
            <pc:sldMk cId="598663714" sldId="320"/>
            <ac:picMk id="6" creationId="{9F24B477-310D-4C58-8DF7-2798C411D0DC}"/>
          </ac:picMkLst>
        </pc:picChg>
      </pc:sldChg>
      <pc:sldChg chg="addSp delSp modSp add mod ord chgLayout">
        <pc:chgData name="Simon Martinelli, 72 Services LLC" userId="85d62092-12ff-4d51-a41d-1a3365b72703" providerId="ADAL" clId="{EBF79904-A366-4616-9A75-6D877DC8060D}" dt="2021-10-17T15:56:45.029" v="917" actId="6264"/>
        <pc:sldMkLst>
          <pc:docMk/>
          <pc:sldMk cId="2529155579" sldId="320"/>
        </pc:sldMkLst>
        <pc:spChg chg="mod ord">
          <ac:chgData name="Simon Martinelli, 72 Services LLC" userId="85d62092-12ff-4d51-a41d-1a3365b72703" providerId="ADAL" clId="{EBF79904-A366-4616-9A75-6D877DC8060D}" dt="2021-10-17T15:56:45.029" v="917" actId="6264"/>
          <ac:spMkLst>
            <pc:docMk/>
            <pc:sldMk cId="2529155579" sldId="320"/>
            <ac:spMk id="2" creationId="{68DDD469-24A7-4E63-B6A5-08A9368703DA}"/>
          </ac:spMkLst>
        </pc:spChg>
        <pc:spChg chg="add del mod">
          <ac:chgData name="Simon Martinelli, 72 Services LLC" userId="85d62092-12ff-4d51-a41d-1a3365b72703" providerId="ADAL" clId="{EBF79904-A366-4616-9A75-6D877DC8060D}" dt="2021-10-17T15:56:45.029" v="917" actId="6264"/>
          <ac:spMkLst>
            <pc:docMk/>
            <pc:sldMk cId="2529155579" sldId="320"/>
            <ac:spMk id="3" creationId="{BD7A173A-E02E-4B22-839C-7E7F4C78B784}"/>
          </ac:spMkLst>
        </pc:spChg>
        <pc:spChg chg="del">
          <ac:chgData name="Simon Martinelli, 72 Services LLC" userId="85d62092-12ff-4d51-a41d-1a3365b72703" providerId="ADAL" clId="{EBF79904-A366-4616-9A75-6D877DC8060D}" dt="2021-10-17T15:41:56.363" v="759" actId="478"/>
          <ac:spMkLst>
            <pc:docMk/>
            <pc:sldMk cId="2529155579" sldId="320"/>
            <ac:spMk id="4" creationId="{DA1818FE-0B1D-49F9-985F-5AA5A168A09E}"/>
          </ac:spMkLst>
        </pc:spChg>
      </pc:sldChg>
      <pc:sldChg chg="addSp delSp modSp mod">
        <pc:chgData name="Simon Martinelli, 72 Services LLC" userId="85d62092-12ff-4d51-a41d-1a3365b72703" providerId="ADAL" clId="{EBF79904-A366-4616-9A75-6D877DC8060D}" dt="2021-10-17T15:35:13.613" v="724" actId="14100"/>
        <pc:sldMkLst>
          <pc:docMk/>
          <pc:sldMk cId="3118782500" sldId="323"/>
        </pc:sldMkLst>
        <pc:spChg chg="add del mod">
          <ac:chgData name="Simon Martinelli, 72 Services LLC" userId="85d62092-12ff-4d51-a41d-1a3365b72703" providerId="ADAL" clId="{EBF79904-A366-4616-9A75-6D877DC8060D}" dt="2021-10-17T15:35:13.613" v="724" actId="14100"/>
          <ac:spMkLst>
            <pc:docMk/>
            <pc:sldMk cId="3118782500" sldId="323"/>
            <ac:spMk id="8" creationId="{13E2A8E9-BA54-46D4-8BB6-118B6598586F}"/>
          </ac:spMkLst>
        </pc:spChg>
        <pc:spChg chg="mod">
          <ac:chgData name="Simon Martinelli, 72 Services LLC" userId="85d62092-12ff-4d51-a41d-1a3365b72703" providerId="ADAL" clId="{EBF79904-A366-4616-9A75-6D877DC8060D}" dt="2021-10-17T15:13:39.432" v="455" actId="1076"/>
          <ac:spMkLst>
            <pc:docMk/>
            <pc:sldMk cId="3118782500" sldId="323"/>
            <ac:spMk id="9" creationId="{7606F43C-6FD2-4497-9853-4A1E1BE386C7}"/>
          </ac:spMkLst>
        </pc:spChg>
        <pc:spChg chg="del">
          <ac:chgData name="Simon Martinelli, 72 Services LLC" userId="85d62092-12ff-4d51-a41d-1a3365b72703" providerId="ADAL" clId="{EBF79904-A366-4616-9A75-6D877DC8060D}" dt="2021-10-17T15:10:37.061" v="442" actId="478"/>
          <ac:spMkLst>
            <pc:docMk/>
            <pc:sldMk cId="3118782500" sldId="323"/>
            <ac:spMk id="12" creationId="{6BBA8136-3EE9-4ADA-9934-208673C0867E}"/>
          </ac:spMkLst>
        </pc:spChg>
      </pc:sldChg>
      <pc:sldChg chg="addSp delSp modSp mod modClrScheme chgLayout">
        <pc:chgData name="Simon Martinelli, 72 Services LLC" userId="85d62092-12ff-4d51-a41d-1a3365b72703" providerId="ADAL" clId="{EBF79904-A366-4616-9A75-6D877DC8060D}" dt="2021-10-17T15:42:42.182" v="765" actId="1076"/>
        <pc:sldMkLst>
          <pc:docMk/>
          <pc:sldMk cId="2021724111" sldId="324"/>
        </pc:sldMkLst>
        <pc:spChg chg="mod ord">
          <ac:chgData name="Simon Martinelli, 72 Services LLC" userId="85d62092-12ff-4d51-a41d-1a3365b72703" providerId="ADAL" clId="{EBF79904-A366-4616-9A75-6D877DC8060D}" dt="2021-10-17T15:23:35.464" v="599" actId="700"/>
          <ac:spMkLst>
            <pc:docMk/>
            <pc:sldMk cId="2021724111" sldId="324"/>
            <ac:spMk id="2" creationId="{30EB0909-B050-456A-A03A-13A20946CAF6}"/>
          </ac:spMkLst>
        </pc:spChg>
        <pc:spChg chg="add del mod">
          <ac:chgData name="Simon Martinelli, 72 Services LLC" userId="85d62092-12ff-4d51-a41d-1a3365b72703" providerId="ADAL" clId="{EBF79904-A366-4616-9A75-6D877DC8060D}" dt="2021-10-17T15:22:01.908" v="546" actId="6264"/>
          <ac:spMkLst>
            <pc:docMk/>
            <pc:sldMk cId="2021724111" sldId="324"/>
            <ac:spMk id="3" creationId="{04A110D1-81FC-4309-AEF0-4A0EAC72A9B0}"/>
          </ac:spMkLst>
        </pc:spChg>
        <pc:spChg chg="add mod ord">
          <ac:chgData name="Simon Martinelli, 72 Services LLC" userId="85d62092-12ff-4d51-a41d-1a3365b72703" providerId="ADAL" clId="{EBF79904-A366-4616-9A75-6D877DC8060D}" dt="2021-10-17T15:42:42.182" v="765" actId="1076"/>
          <ac:spMkLst>
            <pc:docMk/>
            <pc:sldMk cId="2021724111" sldId="324"/>
            <ac:spMk id="4" creationId="{A625E884-9B55-4888-BE4D-BB7281533BC6}"/>
          </ac:spMkLst>
        </pc:spChg>
        <pc:spChg chg="add del mod ord">
          <ac:chgData name="Simon Martinelli, 72 Services LLC" userId="85d62092-12ff-4d51-a41d-1a3365b72703" providerId="ADAL" clId="{EBF79904-A366-4616-9A75-6D877DC8060D}" dt="2021-10-17T15:23:35.464" v="599" actId="700"/>
          <ac:spMkLst>
            <pc:docMk/>
            <pc:sldMk cId="2021724111" sldId="324"/>
            <ac:spMk id="5" creationId="{656729B7-AECD-4B9A-A4A0-7F7FE726124C}"/>
          </ac:spMkLst>
        </pc:spChg>
        <pc:picChg chg="mod">
          <ac:chgData name="Simon Martinelli, 72 Services LLC" userId="85d62092-12ff-4d51-a41d-1a3365b72703" providerId="ADAL" clId="{EBF79904-A366-4616-9A75-6D877DC8060D}" dt="2021-10-17T15:42:37.395" v="764" actId="1076"/>
          <ac:picMkLst>
            <pc:docMk/>
            <pc:sldMk cId="2021724111" sldId="324"/>
            <ac:picMk id="1026" creationId="{8D3212FB-78B9-4977-B416-368F5A58E921}"/>
          </ac:picMkLst>
        </pc:picChg>
      </pc:sldChg>
      <pc:sldChg chg="modSp mod">
        <pc:chgData name="Simon Martinelli, 72 Services LLC" userId="85d62092-12ff-4d51-a41d-1a3365b72703" providerId="ADAL" clId="{EBF79904-A366-4616-9A75-6D877DC8060D}" dt="2021-10-17T15:44:53.708" v="810" actId="6549"/>
        <pc:sldMkLst>
          <pc:docMk/>
          <pc:sldMk cId="3208668627" sldId="325"/>
        </pc:sldMkLst>
        <pc:spChg chg="mod">
          <ac:chgData name="Simon Martinelli, 72 Services LLC" userId="85d62092-12ff-4d51-a41d-1a3365b72703" providerId="ADAL" clId="{EBF79904-A366-4616-9A75-6D877DC8060D}" dt="2021-10-17T15:44:53.708" v="810" actId="6549"/>
          <ac:spMkLst>
            <pc:docMk/>
            <pc:sldMk cId="3208668627" sldId="325"/>
            <ac:spMk id="3" creationId="{7B5D317E-8D7D-4BD8-B00A-9DEC7351CF44}"/>
          </ac:spMkLst>
        </pc:spChg>
      </pc:sldChg>
      <pc:sldChg chg="mod modClrScheme chgLayout">
        <pc:chgData name="Simon Martinelli, 72 Services LLC" userId="85d62092-12ff-4d51-a41d-1a3365b72703" providerId="ADAL" clId="{EBF79904-A366-4616-9A75-6D877DC8060D}" dt="2021-10-17T15:10:30.213" v="441" actId="700"/>
        <pc:sldMkLst>
          <pc:docMk/>
          <pc:sldMk cId="2427298957" sldId="341"/>
        </pc:sldMkLst>
      </pc:sldChg>
      <pc:sldChg chg="addSp delSp modSp mod modClrScheme chgLayout">
        <pc:chgData name="Simon Martinelli, 72 Services LLC" userId="85d62092-12ff-4d51-a41d-1a3365b72703" providerId="ADAL" clId="{EBF79904-A366-4616-9A75-6D877DC8060D}" dt="2021-10-17T15:25:53.081" v="611" actId="207"/>
        <pc:sldMkLst>
          <pc:docMk/>
          <pc:sldMk cId="3830930272" sldId="343"/>
        </pc:sldMkLst>
        <pc:spChg chg="add del mod ord">
          <ac:chgData name="Simon Martinelli, 72 Services LLC" userId="85d62092-12ff-4d51-a41d-1a3365b72703" providerId="ADAL" clId="{EBF79904-A366-4616-9A75-6D877DC8060D}" dt="2021-10-17T15:10:46.831" v="444" actId="700"/>
          <ac:spMkLst>
            <pc:docMk/>
            <pc:sldMk cId="3830930272" sldId="343"/>
            <ac:spMk id="2" creationId="{8FDAC986-57C2-4F1B-A6FA-2544F3272FA2}"/>
          </ac:spMkLst>
        </pc:spChg>
        <pc:spChg chg="add del mod ord">
          <ac:chgData name="Simon Martinelli, 72 Services LLC" userId="85d62092-12ff-4d51-a41d-1a3365b72703" providerId="ADAL" clId="{EBF79904-A366-4616-9A75-6D877DC8060D}" dt="2021-10-17T15:25:13.582" v="605" actId="700"/>
          <ac:spMkLst>
            <pc:docMk/>
            <pc:sldMk cId="3830930272" sldId="343"/>
            <ac:spMk id="4" creationId="{60FF07CE-36F9-40D2-B853-70FF8DCBBA6C}"/>
          </ac:spMkLst>
        </pc:spChg>
        <pc:spChg chg="mod">
          <ac:chgData name="Simon Martinelli, 72 Services LLC" userId="85d62092-12ff-4d51-a41d-1a3365b72703" providerId="ADAL" clId="{EBF79904-A366-4616-9A75-6D877DC8060D}" dt="2021-10-17T15:25:27.002" v="607" actId="207"/>
          <ac:spMkLst>
            <pc:docMk/>
            <pc:sldMk cId="3830930272" sldId="343"/>
            <ac:spMk id="9" creationId="{5607BA32-92DE-41B4-8C1C-054A4BFD7E76}"/>
          </ac:spMkLst>
        </pc:spChg>
        <pc:spChg chg="mod">
          <ac:chgData name="Simon Martinelli, 72 Services LLC" userId="85d62092-12ff-4d51-a41d-1a3365b72703" providerId="ADAL" clId="{EBF79904-A366-4616-9A75-6D877DC8060D}" dt="2021-10-17T15:25:27.002" v="607" actId="207"/>
          <ac:spMkLst>
            <pc:docMk/>
            <pc:sldMk cId="3830930272" sldId="343"/>
            <ac:spMk id="11" creationId="{05C020C8-73DD-4588-AB04-D878579E4098}"/>
          </ac:spMkLst>
        </pc:spChg>
        <pc:spChg chg="mod">
          <ac:chgData name="Simon Martinelli, 72 Services LLC" userId="85d62092-12ff-4d51-a41d-1a3365b72703" providerId="ADAL" clId="{EBF79904-A366-4616-9A75-6D877DC8060D}" dt="2021-10-17T15:25:27.002" v="607" actId="207"/>
          <ac:spMkLst>
            <pc:docMk/>
            <pc:sldMk cId="3830930272" sldId="343"/>
            <ac:spMk id="13" creationId="{28F8AB14-AB62-4160-8A95-974802422A6D}"/>
          </ac:spMkLst>
        </pc:spChg>
        <pc:spChg chg="mod">
          <ac:chgData name="Simon Martinelli, 72 Services LLC" userId="85d62092-12ff-4d51-a41d-1a3365b72703" providerId="ADAL" clId="{EBF79904-A366-4616-9A75-6D877DC8060D}" dt="2021-10-17T15:25:27.002" v="607" actId="207"/>
          <ac:spMkLst>
            <pc:docMk/>
            <pc:sldMk cId="3830930272" sldId="343"/>
            <ac:spMk id="15" creationId="{810A0829-1C94-44FB-8086-C5FBC2817776}"/>
          </ac:spMkLst>
        </pc:spChg>
        <pc:spChg chg="mod">
          <ac:chgData name="Simon Martinelli, 72 Services LLC" userId="85d62092-12ff-4d51-a41d-1a3365b72703" providerId="ADAL" clId="{EBF79904-A366-4616-9A75-6D877DC8060D}" dt="2021-10-17T15:25:38.323" v="609" actId="207"/>
          <ac:spMkLst>
            <pc:docMk/>
            <pc:sldMk cId="3830930272" sldId="343"/>
            <ac:spMk id="26" creationId="{E487D9C0-78E1-4C47-936A-F8A8C494FD77}"/>
          </ac:spMkLst>
        </pc:spChg>
        <pc:spChg chg="mod">
          <ac:chgData name="Simon Martinelli, 72 Services LLC" userId="85d62092-12ff-4d51-a41d-1a3365b72703" providerId="ADAL" clId="{EBF79904-A366-4616-9A75-6D877DC8060D}" dt="2021-10-17T15:25:38.323" v="609" actId="207"/>
          <ac:spMkLst>
            <pc:docMk/>
            <pc:sldMk cId="3830930272" sldId="343"/>
            <ac:spMk id="28" creationId="{75495F97-C4F7-47A8-9535-B2792A3BED44}"/>
          </ac:spMkLst>
        </pc:spChg>
        <pc:spChg chg="mod">
          <ac:chgData name="Simon Martinelli, 72 Services LLC" userId="85d62092-12ff-4d51-a41d-1a3365b72703" providerId="ADAL" clId="{EBF79904-A366-4616-9A75-6D877DC8060D}" dt="2021-10-17T15:25:38.323" v="609" actId="207"/>
          <ac:spMkLst>
            <pc:docMk/>
            <pc:sldMk cId="3830930272" sldId="343"/>
            <ac:spMk id="29" creationId="{7A4DD8AA-249A-4507-A4FC-565B977D4D5E}"/>
          </ac:spMkLst>
        </pc:spChg>
        <pc:spChg chg="mod">
          <ac:chgData name="Simon Martinelli, 72 Services LLC" userId="85d62092-12ff-4d51-a41d-1a3365b72703" providerId="ADAL" clId="{EBF79904-A366-4616-9A75-6D877DC8060D}" dt="2021-10-17T15:25:38.323" v="609" actId="207"/>
          <ac:spMkLst>
            <pc:docMk/>
            <pc:sldMk cId="3830930272" sldId="343"/>
            <ac:spMk id="30" creationId="{D8CC82DE-9801-4A39-8D86-184FE24926B2}"/>
          </ac:spMkLst>
        </pc:spChg>
        <pc:spChg chg="mod">
          <ac:chgData name="Simon Martinelli, 72 Services LLC" userId="85d62092-12ff-4d51-a41d-1a3365b72703" providerId="ADAL" clId="{EBF79904-A366-4616-9A75-6D877DC8060D}" dt="2021-10-17T15:25:38.323" v="609" actId="207"/>
          <ac:spMkLst>
            <pc:docMk/>
            <pc:sldMk cId="3830930272" sldId="343"/>
            <ac:spMk id="33" creationId="{33869959-B950-4513-9784-6B6AAC58497A}"/>
          </ac:spMkLst>
        </pc:spChg>
        <pc:spChg chg="mod">
          <ac:chgData name="Simon Martinelli, 72 Services LLC" userId="85d62092-12ff-4d51-a41d-1a3365b72703" providerId="ADAL" clId="{EBF79904-A366-4616-9A75-6D877DC8060D}" dt="2021-10-17T15:25:38.323" v="609" actId="207"/>
          <ac:spMkLst>
            <pc:docMk/>
            <pc:sldMk cId="3830930272" sldId="343"/>
            <ac:spMk id="36" creationId="{D8BCA9CD-E3D1-4A04-86DB-9358429CC4BF}"/>
          </ac:spMkLst>
        </pc:spChg>
        <pc:spChg chg="mod">
          <ac:chgData name="Simon Martinelli, 72 Services LLC" userId="85d62092-12ff-4d51-a41d-1a3365b72703" providerId="ADAL" clId="{EBF79904-A366-4616-9A75-6D877DC8060D}" dt="2021-10-17T15:25:38.323" v="609" actId="207"/>
          <ac:spMkLst>
            <pc:docMk/>
            <pc:sldMk cId="3830930272" sldId="343"/>
            <ac:spMk id="37" creationId="{46B8558E-EC4F-42C1-97F1-3F6F26466999}"/>
          </ac:spMkLst>
        </pc:spChg>
        <pc:spChg chg="mod">
          <ac:chgData name="Simon Martinelli, 72 Services LLC" userId="85d62092-12ff-4d51-a41d-1a3365b72703" providerId="ADAL" clId="{EBF79904-A366-4616-9A75-6D877DC8060D}" dt="2021-10-17T15:25:38.323" v="609" actId="207"/>
          <ac:spMkLst>
            <pc:docMk/>
            <pc:sldMk cId="3830930272" sldId="343"/>
            <ac:spMk id="38" creationId="{E391E909-29EF-4631-ACCC-BFFAAA729C1B}"/>
          </ac:spMkLst>
        </pc:spChg>
        <pc:spChg chg="mod">
          <ac:chgData name="Simon Martinelli, 72 Services LLC" userId="85d62092-12ff-4d51-a41d-1a3365b72703" providerId="ADAL" clId="{EBF79904-A366-4616-9A75-6D877DC8060D}" dt="2021-10-17T15:25:27.002" v="607" actId="207"/>
          <ac:spMkLst>
            <pc:docMk/>
            <pc:sldMk cId="3830930272" sldId="343"/>
            <ac:spMk id="43" creationId="{BE087687-C74D-4F0B-970B-3FF2D718B44C}"/>
          </ac:spMkLst>
        </pc:spChg>
        <pc:spChg chg="mod">
          <ac:chgData name="Simon Martinelli, 72 Services LLC" userId="85d62092-12ff-4d51-a41d-1a3365b72703" providerId="ADAL" clId="{EBF79904-A366-4616-9A75-6D877DC8060D}" dt="2021-10-17T15:25:38.323" v="609" actId="207"/>
          <ac:spMkLst>
            <pc:docMk/>
            <pc:sldMk cId="3830930272" sldId="343"/>
            <ac:spMk id="44" creationId="{948A0366-451F-48AB-AB97-C5A7F1177A1D}"/>
          </ac:spMkLst>
        </pc:spChg>
        <pc:spChg chg="mod">
          <ac:chgData name="Simon Martinelli, 72 Services LLC" userId="85d62092-12ff-4d51-a41d-1a3365b72703" providerId="ADAL" clId="{EBF79904-A366-4616-9A75-6D877DC8060D}" dt="2021-10-17T15:25:38.323" v="609" actId="207"/>
          <ac:spMkLst>
            <pc:docMk/>
            <pc:sldMk cId="3830930272" sldId="343"/>
            <ac:spMk id="45" creationId="{4F09DA69-CE6D-459B-B369-3C49AD7AA92C}"/>
          </ac:spMkLst>
        </pc:spChg>
        <pc:spChg chg="mod">
          <ac:chgData name="Simon Martinelli, 72 Services LLC" userId="85d62092-12ff-4d51-a41d-1a3365b72703" providerId="ADAL" clId="{EBF79904-A366-4616-9A75-6D877DC8060D}" dt="2021-10-17T15:25:38.323" v="609" actId="207"/>
          <ac:spMkLst>
            <pc:docMk/>
            <pc:sldMk cId="3830930272" sldId="343"/>
            <ac:spMk id="47" creationId="{0DD0775F-E75B-45B1-B239-63419493BC30}"/>
          </ac:spMkLst>
        </pc:spChg>
        <pc:spChg chg="mod">
          <ac:chgData name="Simon Martinelli, 72 Services LLC" userId="85d62092-12ff-4d51-a41d-1a3365b72703" providerId="ADAL" clId="{EBF79904-A366-4616-9A75-6D877DC8060D}" dt="2021-10-17T15:25:27.002" v="607" actId="207"/>
          <ac:spMkLst>
            <pc:docMk/>
            <pc:sldMk cId="3830930272" sldId="343"/>
            <ac:spMk id="50" creationId="{CD2856E6-9054-42F1-9099-DCFD405E2F7F}"/>
          </ac:spMkLst>
        </pc:spChg>
        <pc:spChg chg="mod ord">
          <ac:chgData name="Simon Martinelli, 72 Services LLC" userId="85d62092-12ff-4d51-a41d-1a3365b72703" providerId="ADAL" clId="{EBF79904-A366-4616-9A75-6D877DC8060D}" dt="2021-10-17T15:25:13.582" v="605" actId="700"/>
          <ac:spMkLst>
            <pc:docMk/>
            <pc:sldMk cId="3830930272" sldId="343"/>
            <ac:spMk id="51" creationId="{26F0FBB8-3215-4A71-9D15-728B3D6D186F}"/>
          </ac:spMkLst>
        </pc:spChg>
        <pc:spChg chg="mod">
          <ac:chgData name="Simon Martinelli, 72 Services LLC" userId="85d62092-12ff-4d51-a41d-1a3365b72703" providerId="ADAL" clId="{EBF79904-A366-4616-9A75-6D877DC8060D}" dt="2021-10-17T15:25:38.323" v="609" actId="207"/>
          <ac:spMkLst>
            <pc:docMk/>
            <pc:sldMk cId="3830930272" sldId="343"/>
            <ac:spMk id="53" creationId="{BD11A14A-9550-48BD-96D7-1F9489DE24C0}"/>
          </ac:spMkLst>
        </pc:spChg>
        <pc:spChg chg="mod">
          <ac:chgData name="Simon Martinelli, 72 Services LLC" userId="85d62092-12ff-4d51-a41d-1a3365b72703" providerId="ADAL" clId="{EBF79904-A366-4616-9A75-6D877DC8060D}" dt="2021-10-17T15:25:53.081" v="611" actId="207"/>
          <ac:spMkLst>
            <pc:docMk/>
            <pc:sldMk cId="3830930272" sldId="343"/>
            <ac:spMk id="54" creationId="{EF08C9A1-BBB6-4B47-AF7E-312E4784F4D6}"/>
          </ac:spMkLst>
        </pc:spChg>
        <pc:spChg chg="mod">
          <ac:chgData name="Simon Martinelli, 72 Services LLC" userId="85d62092-12ff-4d51-a41d-1a3365b72703" providerId="ADAL" clId="{EBF79904-A366-4616-9A75-6D877DC8060D}" dt="2021-10-17T15:25:53.081" v="611" actId="207"/>
          <ac:spMkLst>
            <pc:docMk/>
            <pc:sldMk cId="3830930272" sldId="343"/>
            <ac:spMk id="55" creationId="{4D15051C-4F5D-46AF-8F88-AA80CFCA9D27}"/>
          </ac:spMkLst>
        </pc:spChg>
        <pc:spChg chg="mod">
          <ac:chgData name="Simon Martinelli, 72 Services LLC" userId="85d62092-12ff-4d51-a41d-1a3365b72703" providerId="ADAL" clId="{EBF79904-A366-4616-9A75-6D877DC8060D}" dt="2021-10-17T15:25:53.081" v="611" actId="207"/>
          <ac:spMkLst>
            <pc:docMk/>
            <pc:sldMk cId="3830930272" sldId="343"/>
            <ac:spMk id="56" creationId="{02ABF612-B741-4B22-BF47-88A6648F6F0C}"/>
          </ac:spMkLst>
        </pc:spChg>
        <pc:spChg chg="mod">
          <ac:chgData name="Simon Martinelli, 72 Services LLC" userId="85d62092-12ff-4d51-a41d-1a3365b72703" providerId="ADAL" clId="{EBF79904-A366-4616-9A75-6D877DC8060D}" dt="2021-10-17T15:25:53.081" v="611" actId="207"/>
          <ac:spMkLst>
            <pc:docMk/>
            <pc:sldMk cId="3830930272" sldId="343"/>
            <ac:spMk id="57" creationId="{4E8A5E45-D8E1-46FC-A295-B7AD9985F410}"/>
          </ac:spMkLst>
        </pc:spChg>
        <pc:spChg chg="mod">
          <ac:chgData name="Simon Martinelli, 72 Services LLC" userId="85d62092-12ff-4d51-a41d-1a3365b72703" providerId="ADAL" clId="{EBF79904-A366-4616-9A75-6D877DC8060D}" dt="2021-10-17T15:25:53.081" v="611" actId="207"/>
          <ac:spMkLst>
            <pc:docMk/>
            <pc:sldMk cId="3830930272" sldId="343"/>
            <ac:spMk id="58" creationId="{32BB65C4-FF68-47DF-BF75-9C6F3AC49C84}"/>
          </ac:spMkLst>
        </pc:spChg>
        <pc:spChg chg="mod">
          <ac:chgData name="Simon Martinelli, 72 Services LLC" userId="85d62092-12ff-4d51-a41d-1a3365b72703" providerId="ADAL" clId="{EBF79904-A366-4616-9A75-6D877DC8060D}" dt="2021-10-17T15:25:53.081" v="611" actId="207"/>
          <ac:spMkLst>
            <pc:docMk/>
            <pc:sldMk cId="3830930272" sldId="343"/>
            <ac:spMk id="59" creationId="{1AF637C4-FF3F-43EB-AFEA-591971F76691}"/>
          </ac:spMkLst>
        </pc:spChg>
        <pc:spChg chg="mod">
          <ac:chgData name="Simon Martinelli, 72 Services LLC" userId="85d62092-12ff-4d51-a41d-1a3365b72703" providerId="ADAL" clId="{EBF79904-A366-4616-9A75-6D877DC8060D}" dt="2021-10-17T15:25:53.081" v="611" actId="207"/>
          <ac:spMkLst>
            <pc:docMk/>
            <pc:sldMk cId="3830930272" sldId="343"/>
            <ac:spMk id="60" creationId="{8BC240F6-0F59-489C-84BD-6C2DB15A4023}"/>
          </ac:spMkLst>
        </pc:spChg>
        <pc:spChg chg="mod">
          <ac:chgData name="Simon Martinelli, 72 Services LLC" userId="85d62092-12ff-4d51-a41d-1a3365b72703" providerId="ADAL" clId="{EBF79904-A366-4616-9A75-6D877DC8060D}" dt="2021-10-17T15:25:53.081" v="611" actId="207"/>
          <ac:spMkLst>
            <pc:docMk/>
            <pc:sldMk cId="3830930272" sldId="343"/>
            <ac:spMk id="61" creationId="{9F876273-4435-41DC-BAB5-275037E9330A}"/>
          </ac:spMkLst>
        </pc:spChg>
        <pc:spChg chg="mod">
          <ac:chgData name="Simon Martinelli, 72 Services LLC" userId="85d62092-12ff-4d51-a41d-1a3365b72703" providerId="ADAL" clId="{EBF79904-A366-4616-9A75-6D877DC8060D}" dt="2021-10-17T15:25:53.081" v="611" actId="207"/>
          <ac:spMkLst>
            <pc:docMk/>
            <pc:sldMk cId="3830930272" sldId="343"/>
            <ac:spMk id="62" creationId="{F569680D-183F-481E-BBB3-7B31D27DE401}"/>
          </ac:spMkLst>
        </pc:spChg>
        <pc:spChg chg="mod">
          <ac:chgData name="Simon Martinelli, 72 Services LLC" userId="85d62092-12ff-4d51-a41d-1a3365b72703" providerId="ADAL" clId="{EBF79904-A366-4616-9A75-6D877DC8060D}" dt="2021-10-17T15:25:53.081" v="611" actId="207"/>
          <ac:spMkLst>
            <pc:docMk/>
            <pc:sldMk cId="3830930272" sldId="343"/>
            <ac:spMk id="63" creationId="{E7060A1B-6544-4F5C-9BF9-E36FA2854DC2}"/>
          </ac:spMkLst>
        </pc:spChg>
        <pc:spChg chg="mod">
          <ac:chgData name="Simon Martinelli, 72 Services LLC" userId="85d62092-12ff-4d51-a41d-1a3365b72703" providerId="ADAL" clId="{EBF79904-A366-4616-9A75-6D877DC8060D}" dt="2021-10-17T15:25:53.081" v="611" actId="207"/>
          <ac:spMkLst>
            <pc:docMk/>
            <pc:sldMk cId="3830930272" sldId="343"/>
            <ac:spMk id="64" creationId="{9E2DA3BD-0088-4F8C-AFF5-A65EC17B6DD3}"/>
          </ac:spMkLst>
        </pc:spChg>
        <pc:spChg chg="mod">
          <ac:chgData name="Simon Martinelli, 72 Services LLC" userId="85d62092-12ff-4d51-a41d-1a3365b72703" providerId="ADAL" clId="{EBF79904-A366-4616-9A75-6D877DC8060D}" dt="2021-10-17T15:25:53.081" v="611" actId="207"/>
          <ac:spMkLst>
            <pc:docMk/>
            <pc:sldMk cId="3830930272" sldId="343"/>
            <ac:spMk id="65" creationId="{EAE5BCFF-15DE-4D1E-85EB-ECEF63C56048}"/>
          </ac:spMkLst>
        </pc:spChg>
        <pc:spChg chg="mod">
          <ac:chgData name="Simon Martinelli, 72 Services LLC" userId="85d62092-12ff-4d51-a41d-1a3365b72703" providerId="ADAL" clId="{EBF79904-A366-4616-9A75-6D877DC8060D}" dt="2021-10-17T15:25:38.323" v="609" actId="207"/>
          <ac:spMkLst>
            <pc:docMk/>
            <pc:sldMk cId="3830930272" sldId="343"/>
            <ac:spMk id="67" creationId="{2C37CB91-3B2E-435A-9CC7-18FADBDC3264}"/>
          </ac:spMkLst>
        </pc:spChg>
      </pc:sldChg>
      <pc:sldChg chg="modSp mod">
        <pc:chgData name="Simon Martinelli, 72 Services LLC" userId="85d62092-12ff-4d51-a41d-1a3365b72703" providerId="ADAL" clId="{EBF79904-A366-4616-9A75-6D877DC8060D}" dt="2021-10-17T15:45:14.531" v="821" actId="27636"/>
        <pc:sldMkLst>
          <pc:docMk/>
          <pc:sldMk cId="764339832" sldId="350"/>
        </pc:sldMkLst>
        <pc:spChg chg="mod">
          <ac:chgData name="Simon Martinelli, 72 Services LLC" userId="85d62092-12ff-4d51-a41d-1a3365b72703" providerId="ADAL" clId="{EBF79904-A366-4616-9A75-6D877DC8060D}" dt="2021-10-17T15:45:14.531" v="821" actId="27636"/>
          <ac:spMkLst>
            <pc:docMk/>
            <pc:sldMk cId="764339832" sldId="350"/>
            <ac:spMk id="3" creationId="{7B5D317E-8D7D-4BD8-B00A-9DEC7351CF44}"/>
          </ac:spMkLst>
        </pc:spChg>
      </pc:sldChg>
      <pc:sldChg chg="modSp mod">
        <pc:chgData name="Simon Martinelli, 72 Services LLC" userId="85d62092-12ff-4d51-a41d-1a3365b72703" providerId="ADAL" clId="{EBF79904-A366-4616-9A75-6D877DC8060D}" dt="2021-10-17T16:16:37.503" v="1427" actId="14100"/>
        <pc:sldMkLst>
          <pc:docMk/>
          <pc:sldMk cId="670019525" sldId="351"/>
        </pc:sldMkLst>
        <pc:spChg chg="mod">
          <ac:chgData name="Simon Martinelli, 72 Services LLC" userId="85d62092-12ff-4d51-a41d-1a3365b72703" providerId="ADAL" clId="{EBF79904-A366-4616-9A75-6D877DC8060D}" dt="2021-10-17T15:31:15.700" v="685" actId="20577"/>
          <ac:spMkLst>
            <pc:docMk/>
            <pc:sldMk cId="670019525" sldId="351"/>
            <ac:spMk id="2" creationId="{48D4A258-FCBB-4D11-9F2E-DA6667BF7657}"/>
          </ac:spMkLst>
        </pc:spChg>
        <pc:spChg chg="mod">
          <ac:chgData name="Simon Martinelli, 72 Services LLC" userId="85d62092-12ff-4d51-a41d-1a3365b72703" providerId="ADAL" clId="{EBF79904-A366-4616-9A75-6D877DC8060D}" dt="2021-10-17T16:16:37.503" v="1427" actId="14100"/>
          <ac:spMkLst>
            <pc:docMk/>
            <pc:sldMk cId="670019525" sldId="351"/>
            <ac:spMk id="3" creationId="{3AA60EA3-0042-4673-90CC-4CE2B53C652D}"/>
          </ac:spMkLst>
        </pc:spChg>
      </pc:sldChg>
      <pc:sldChg chg="modSp mod">
        <pc:chgData name="Simon Martinelli, 72 Services LLC" userId="85d62092-12ff-4d51-a41d-1a3365b72703" providerId="ADAL" clId="{EBF79904-A366-4616-9A75-6D877DC8060D}" dt="2021-10-17T15:44:28.771" v="806" actId="790"/>
        <pc:sldMkLst>
          <pc:docMk/>
          <pc:sldMk cId="3434503111" sldId="352"/>
        </pc:sldMkLst>
        <pc:spChg chg="mod">
          <ac:chgData name="Simon Martinelli, 72 Services LLC" userId="85d62092-12ff-4d51-a41d-1a3365b72703" providerId="ADAL" clId="{EBF79904-A366-4616-9A75-6D877DC8060D}" dt="2021-10-17T15:44:28.771" v="806" actId="790"/>
          <ac:spMkLst>
            <pc:docMk/>
            <pc:sldMk cId="3434503111" sldId="352"/>
            <ac:spMk id="2" creationId="{C1A9CD7B-35C7-4F23-8FE3-F40A544BF1BE}"/>
          </ac:spMkLst>
        </pc:spChg>
        <pc:spChg chg="mod">
          <ac:chgData name="Simon Martinelli, 72 Services LLC" userId="85d62092-12ff-4d51-a41d-1a3365b72703" providerId="ADAL" clId="{EBF79904-A366-4616-9A75-6D877DC8060D}" dt="2021-10-17T15:35:07.066" v="723" actId="14100"/>
          <ac:spMkLst>
            <pc:docMk/>
            <pc:sldMk cId="3434503111" sldId="352"/>
            <ac:spMk id="4" creationId="{A579A3E2-F63B-4774-AB41-8CE9D0C0266B}"/>
          </ac:spMkLst>
        </pc:spChg>
      </pc:sldChg>
      <pc:sldChg chg="addSp delSp modSp add mod ord modClrScheme chgLayout">
        <pc:chgData name="Simon Martinelli, 72 Services LLC" userId="85d62092-12ff-4d51-a41d-1a3365b72703" providerId="ADAL" clId="{EBF79904-A366-4616-9A75-6D877DC8060D}" dt="2021-10-17T15:56:48.872" v="918" actId="6264"/>
        <pc:sldMkLst>
          <pc:docMk/>
          <pc:sldMk cId="1965130763" sldId="353"/>
        </pc:sldMkLst>
        <pc:spChg chg="mod ord">
          <ac:chgData name="Simon Martinelli, 72 Services LLC" userId="85d62092-12ff-4d51-a41d-1a3365b72703" providerId="ADAL" clId="{EBF79904-A366-4616-9A75-6D877DC8060D}" dt="2021-10-17T15:56:48.872" v="918" actId="6264"/>
          <ac:spMkLst>
            <pc:docMk/>
            <pc:sldMk cId="1965130763" sldId="353"/>
            <ac:spMk id="2" creationId="{68DDD469-24A7-4E63-B6A5-08A9368703DA}"/>
          </ac:spMkLst>
        </pc:spChg>
        <pc:spChg chg="add del mod">
          <ac:chgData name="Simon Martinelli, 72 Services LLC" userId="85d62092-12ff-4d51-a41d-1a3365b72703" providerId="ADAL" clId="{EBF79904-A366-4616-9A75-6D877DC8060D}" dt="2021-10-17T15:56:48.872" v="918" actId="6264"/>
          <ac:spMkLst>
            <pc:docMk/>
            <pc:sldMk cId="1965130763" sldId="353"/>
            <ac:spMk id="3" creationId="{BBB89A3E-FBAB-4588-A052-0FF095655F76}"/>
          </ac:spMkLst>
        </pc:spChg>
        <pc:spChg chg="del mod ord">
          <ac:chgData name="Simon Martinelli, 72 Services LLC" userId="85d62092-12ff-4d51-a41d-1a3365b72703" providerId="ADAL" clId="{EBF79904-A366-4616-9A75-6D877DC8060D}" dt="2021-10-17T15:42:02.706" v="760" actId="478"/>
          <ac:spMkLst>
            <pc:docMk/>
            <pc:sldMk cId="1965130763" sldId="353"/>
            <ac:spMk id="4" creationId="{DA1818FE-0B1D-49F9-985F-5AA5A168A09E}"/>
          </ac:spMkLst>
        </pc:spChg>
        <pc:picChg chg="del">
          <ac:chgData name="Simon Martinelli, 72 Services LLC" userId="85d62092-12ff-4d51-a41d-1a3365b72703" providerId="ADAL" clId="{EBF79904-A366-4616-9A75-6D877DC8060D}" dt="2021-10-17T15:28:47.596" v="638" actId="478"/>
          <ac:picMkLst>
            <pc:docMk/>
            <pc:sldMk cId="1965130763" sldId="353"/>
            <ac:picMk id="6" creationId="{9F24B477-310D-4C58-8DF7-2798C411D0DC}"/>
          </ac:picMkLst>
        </pc:picChg>
        <pc:picChg chg="add mod">
          <ac:chgData name="Simon Martinelli, 72 Services LLC" userId="85d62092-12ff-4d51-a41d-1a3365b72703" providerId="ADAL" clId="{EBF79904-A366-4616-9A75-6D877DC8060D}" dt="2021-10-17T15:29:03.283" v="644" actId="1076"/>
          <ac:picMkLst>
            <pc:docMk/>
            <pc:sldMk cId="1965130763" sldId="353"/>
            <ac:picMk id="1026" creationId="{BB9BDFF2-D2AC-4896-9B41-0BFE6E3EE8E5}"/>
          </ac:picMkLst>
        </pc:picChg>
      </pc:sldChg>
      <pc:sldChg chg="delSp modSp new mod">
        <pc:chgData name="Simon Martinelli, 72 Services LLC" userId="85d62092-12ff-4d51-a41d-1a3365b72703" providerId="ADAL" clId="{EBF79904-A366-4616-9A75-6D877DC8060D}" dt="2021-10-17T15:42:12.035" v="761" actId="478"/>
        <pc:sldMkLst>
          <pc:docMk/>
          <pc:sldMk cId="3921988743" sldId="354"/>
        </pc:sldMkLst>
        <pc:spChg chg="mod">
          <ac:chgData name="Simon Martinelli, 72 Services LLC" userId="85d62092-12ff-4d51-a41d-1a3365b72703" providerId="ADAL" clId="{EBF79904-A366-4616-9A75-6D877DC8060D}" dt="2021-10-17T15:33:56.611" v="716" actId="20577"/>
          <ac:spMkLst>
            <pc:docMk/>
            <pc:sldMk cId="3921988743" sldId="354"/>
            <ac:spMk id="2" creationId="{903BE8B5-95CB-4B4B-8C4F-72E050407547}"/>
          </ac:spMkLst>
        </pc:spChg>
        <pc:spChg chg="mod">
          <ac:chgData name="Simon Martinelli, 72 Services LLC" userId="85d62092-12ff-4d51-a41d-1a3365b72703" providerId="ADAL" clId="{EBF79904-A366-4616-9A75-6D877DC8060D}" dt="2021-10-17T15:36:26.038" v="736" actId="21"/>
          <ac:spMkLst>
            <pc:docMk/>
            <pc:sldMk cId="3921988743" sldId="354"/>
            <ac:spMk id="3" creationId="{9786CE9F-2144-4737-B283-5BD18D118740}"/>
          </ac:spMkLst>
        </pc:spChg>
        <pc:spChg chg="del mod">
          <ac:chgData name="Simon Martinelli, 72 Services LLC" userId="85d62092-12ff-4d51-a41d-1a3365b72703" providerId="ADAL" clId="{EBF79904-A366-4616-9A75-6D877DC8060D}" dt="2021-10-17T15:42:12.035" v="761" actId="478"/>
          <ac:spMkLst>
            <pc:docMk/>
            <pc:sldMk cId="3921988743" sldId="354"/>
            <ac:spMk id="4" creationId="{51C64675-D81E-476D-BD3A-0FB4A011BE7C}"/>
          </ac:spMkLst>
        </pc:spChg>
      </pc:sldChg>
      <pc:sldChg chg="addSp delSp modSp add mod modClrScheme chgLayout">
        <pc:chgData name="Simon Martinelli, 72 Services LLC" userId="85d62092-12ff-4d51-a41d-1a3365b72703" providerId="ADAL" clId="{EBF79904-A366-4616-9A75-6D877DC8060D}" dt="2021-10-17T16:02:17.927" v="1115" actId="207"/>
        <pc:sldMkLst>
          <pc:docMk/>
          <pc:sldMk cId="1700625496" sldId="355"/>
        </pc:sldMkLst>
        <pc:spChg chg="mod ord">
          <ac:chgData name="Simon Martinelli, 72 Services LLC" userId="85d62092-12ff-4d51-a41d-1a3365b72703" providerId="ADAL" clId="{EBF79904-A366-4616-9A75-6D877DC8060D}" dt="2021-10-17T16:01:39.828" v="1086" actId="14100"/>
          <ac:spMkLst>
            <pc:docMk/>
            <pc:sldMk cId="1700625496" sldId="355"/>
            <ac:spMk id="2" creationId="{22BE6E5D-2360-4BF5-815F-AACD675C50EB}"/>
          </ac:spMkLst>
        </pc:spChg>
        <pc:spChg chg="del">
          <ac:chgData name="Simon Martinelli, 72 Services LLC" userId="85d62092-12ff-4d51-a41d-1a3365b72703" providerId="ADAL" clId="{EBF79904-A366-4616-9A75-6D877DC8060D}" dt="2021-10-17T15:59:19.291" v="982" actId="478"/>
          <ac:spMkLst>
            <pc:docMk/>
            <pc:sldMk cId="1700625496" sldId="355"/>
            <ac:spMk id="3" creationId="{B8CBF98C-8FF7-4F1F-90B3-E90FF1A720C1}"/>
          </ac:spMkLst>
        </pc:spChg>
        <pc:spChg chg="add mod">
          <ac:chgData name="Simon Martinelli, 72 Services LLC" userId="85d62092-12ff-4d51-a41d-1a3365b72703" providerId="ADAL" clId="{EBF79904-A366-4616-9A75-6D877DC8060D}" dt="2021-10-17T16:02:06.060" v="1114" actId="1076"/>
          <ac:spMkLst>
            <pc:docMk/>
            <pc:sldMk cId="1700625496" sldId="355"/>
            <ac:spMk id="4" creationId="{6A44CFCA-4A26-40CD-847C-F6B5818DA9E9}"/>
          </ac:spMkLst>
        </pc:spChg>
        <pc:spChg chg="add del mod">
          <ac:chgData name="Simon Martinelli, 72 Services LLC" userId="85d62092-12ff-4d51-a41d-1a3365b72703" providerId="ADAL" clId="{EBF79904-A366-4616-9A75-6D877DC8060D}" dt="2021-10-17T15:59:21.301" v="983" actId="478"/>
          <ac:spMkLst>
            <pc:docMk/>
            <pc:sldMk cId="1700625496" sldId="355"/>
            <ac:spMk id="6" creationId="{3F7306FE-B043-4437-B069-DCBCC7117EE5}"/>
          </ac:spMkLst>
        </pc:spChg>
        <pc:spChg chg="add del mod ord">
          <ac:chgData name="Simon Martinelli, 72 Services LLC" userId="85d62092-12ff-4d51-a41d-1a3365b72703" providerId="ADAL" clId="{EBF79904-A366-4616-9A75-6D877DC8060D}" dt="2021-10-17T16:01:25.167" v="1079" actId="6264"/>
          <ac:spMkLst>
            <pc:docMk/>
            <pc:sldMk cId="1700625496" sldId="355"/>
            <ac:spMk id="7" creationId="{4F547B33-FBC7-43E5-8A96-ADFAB508DD9C}"/>
          </ac:spMkLst>
        </pc:spChg>
        <pc:spChg chg="add del mod">
          <ac:chgData name="Simon Martinelli, 72 Services LLC" userId="85d62092-12ff-4d51-a41d-1a3365b72703" providerId="ADAL" clId="{EBF79904-A366-4616-9A75-6D877DC8060D}" dt="2021-10-17T16:01:25.167" v="1079" actId="6264"/>
          <ac:spMkLst>
            <pc:docMk/>
            <pc:sldMk cId="1700625496" sldId="355"/>
            <ac:spMk id="8" creationId="{E9A5285F-B7FA-479D-AA4E-655ACE7EBE29}"/>
          </ac:spMkLst>
        </pc:spChg>
        <pc:spChg chg="add mod ord">
          <ac:chgData name="Simon Martinelli, 72 Services LLC" userId="85d62092-12ff-4d51-a41d-1a3365b72703" providerId="ADAL" clId="{EBF79904-A366-4616-9A75-6D877DC8060D}" dt="2021-10-17T16:02:17.927" v="1115" actId="207"/>
          <ac:spMkLst>
            <pc:docMk/>
            <pc:sldMk cId="1700625496" sldId="355"/>
            <ac:spMk id="9" creationId="{7955A6E7-2BB5-4F54-9C14-8619926D17AB}"/>
          </ac:spMkLst>
        </pc:spChg>
      </pc:sldChg>
      <pc:sldMasterChg chg="addSp delSp modSp mod setBg delSldLayout modSldLayout">
        <pc:chgData name="Simon Martinelli, 72 Services LLC" userId="85d62092-12ff-4d51-a41d-1a3365b72703" providerId="ADAL" clId="{EBF79904-A366-4616-9A75-6D877DC8060D}" dt="2021-10-17T16:15:27.950" v="1426"/>
        <pc:sldMasterMkLst>
          <pc:docMk/>
          <pc:sldMasterMk cId="701762556" sldId="2147483648"/>
        </pc:sldMasterMkLst>
        <pc:spChg chg="mod">
          <ac:chgData name="Simon Martinelli, 72 Services LLC" userId="85d62092-12ff-4d51-a41d-1a3365b72703" providerId="ADAL" clId="{EBF79904-A366-4616-9A75-6D877DC8060D}" dt="2021-10-17T14:51:46.020" v="163" actId="207"/>
          <ac:spMkLst>
            <pc:docMk/>
            <pc:sldMasterMk cId="701762556" sldId="2147483648"/>
            <ac:spMk id="2" creationId="{E0D58610-C7B6-47FA-A90C-862B04454EAC}"/>
          </ac:spMkLst>
        </pc:spChg>
        <pc:spChg chg="mod">
          <ac:chgData name="Simon Martinelli, 72 Services LLC" userId="85d62092-12ff-4d51-a41d-1a3365b72703" providerId="ADAL" clId="{EBF79904-A366-4616-9A75-6D877DC8060D}" dt="2021-10-17T15:15:08.641" v="497" actId="2710"/>
          <ac:spMkLst>
            <pc:docMk/>
            <pc:sldMasterMk cId="701762556" sldId="2147483648"/>
            <ac:spMk id="3" creationId="{286A2AF1-3422-468B-A043-48709AA98406}"/>
          </ac:spMkLst>
        </pc:spChg>
        <pc:spChg chg="add del">
          <ac:chgData name="Simon Martinelli, 72 Services LLC" userId="85d62092-12ff-4d51-a41d-1a3365b72703" providerId="ADAL" clId="{EBF79904-A366-4616-9A75-6D877DC8060D}" dt="2021-10-17T15:00:19.381" v="345" actId="478"/>
          <ac:spMkLst>
            <pc:docMk/>
            <pc:sldMasterMk cId="701762556" sldId="2147483648"/>
            <ac:spMk id="5" creationId="{ED5C4F8D-F42A-4BDD-9A1F-AF452F79B932}"/>
          </ac:spMkLst>
        </pc:spChg>
        <pc:spChg chg="add del mod">
          <ac:chgData name="Simon Martinelli, 72 Services LLC" userId="85d62092-12ff-4d51-a41d-1a3365b72703" providerId="ADAL" clId="{EBF79904-A366-4616-9A75-6D877DC8060D}" dt="2021-10-17T15:00:11.714" v="342" actId="478"/>
          <ac:spMkLst>
            <pc:docMk/>
            <pc:sldMasterMk cId="701762556" sldId="2147483648"/>
            <ac:spMk id="6" creationId="{3BD3E82B-A8B8-464E-A870-9DFD4040F142}"/>
          </ac:spMkLst>
        </pc:spChg>
        <pc:spChg chg="add del mod">
          <ac:chgData name="Simon Martinelli, 72 Services LLC" userId="85d62092-12ff-4d51-a41d-1a3365b72703" providerId="ADAL" clId="{EBF79904-A366-4616-9A75-6D877DC8060D}" dt="2021-10-17T15:01:11.627" v="355" actId="21"/>
          <ac:spMkLst>
            <pc:docMk/>
            <pc:sldMasterMk cId="701762556" sldId="2147483648"/>
            <ac:spMk id="7" creationId="{D74139EF-FADF-40F9-96D8-A0DEF62B2E1D}"/>
          </ac:spMkLst>
        </pc:spChg>
        <pc:spChg chg="add del mod">
          <ac:chgData name="Simon Martinelli, 72 Services LLC" userId="85d62092-12ff-4d51-a41d-1a3365b72703" providerId="ADAL" clId="{EBF79904-A366-4616-9A75-6D877DC8060D}" dt="2021-10-17T15:01:11.627" v="355" actId="21"/>
          <ac:spMkLst>
            <pc:docMk/>
            <pc:sldMasterMk cId="701762556" sldId="2147483648"/>
            <ac:spMk id="8" creationId="{320D2239-214C-442B-B148-BAB900D4E0C7}"/>
          </ac:spMkLst>
        </pc:spChg>
        <pc:spChg chg="add del mod">
          <ac:chgData name="Simon Martinelli, 72 Services LLC" userId="85d62092-12ff-4d51-a41d-1a3365b72703" providerId="ADAL" clId="{EBF79904-A366-4616-9A75-6D877DC8060D}" dt="2021-10-17T15:01:11.627" v="355" actId="21"/>
          <ac:spMkLst>
            <pc:docMk/>
            <pc:sldMasterMk cId="701762556" sldId="2147483648"/>
            <ac:spMk id="9" creationId="{652FB240-974F-47E9-91B5-E3B100925669}"/>
          </ac:spMkLst>
        </pc:spChg>
        <pc:picChg chg="add del mod">
          <ac:chgData name="Simon Martinelli, 72 Services LLC" userId="85d62092-12ff-4d51-a41d-1a3365b72703" providerId="ADAL" clId="{EBF79904-A366-4616-9A75-6D877DC8060D}" dt="2021-10-17T15:01:11.627" v="355" actId="21"/>
          <ac:picMkLst>
            <pc:docMk/>
            <pc:sldMasterMk cId="701762556" sldId="2147483648"/>
            <ac:picMk id="10" creationId="{C6BAECF6-7FF8-48FD-9C1A-6C1F54EEC597}"/>
          </ac:picMkLst>
        </pc:picChg>
        <pc:picChg chg="add del mod">
          <ac:chgData name="Simon Martinelli, 72 Services LLC" userId="85d62092-12ff-4d51-a41d-1a3365b72703" providerId="ADAL" clId="{EBF79904-A366-4616-9A75-6D877DC8060D}" dt="2021-10-17T14:54:14.818" v="176" actId="21"/>
          <ac:picMkLst>
            <pc:docMk/>
            <pc:sldMasterMk cId="701762556" sldId="2147483648"/>
            <ac:picMk id="11" creationId="{CBEFB331-7B6B-431A-9D91-43DDF8149EFA}"/>
          </ac:picMkLst>
        </pc:picChg>
        <pc:sldLayoutChg chg="addSp delSp modSp mod">
          <pc:chgData name="Simon Martinelli, 72 Services LLC" userId="85d62092-12ff-4d51-a41d-1a3365b72703" providerId="ADAL" clId="{EBF79904-A366-4616-9A75-6D877DC8060D}" dt="2021-10-17T16:06:03.941" v="1242" actId="12"/>
          <pc:sldLayoutMkLst>
            <pc:docMk/>
            <pc:sldMasterMk cId="701762556" sldId="2147483648"/>
            <pc:sldLayoutMk cId="921796062" sldId="2147483649"/>
          </pc:sldLayoutMkLst>
          <pc:spChg chg="add del mod">
            <ac:chgData name="Simon Martinelli, 72 Services LLC" userId="85d62092-12ff-4d51-a41d-1a3365b72703" providerId="ADAL" clId="{EBF79904-A366-4616-9A75-6D877DC8060D}" dt="2021-10-17T16:05:45.592" v="1237" actId="1076"/>
            <ac:spMkLst>
              <pc:docMk/>
              <pc:sldMasterMk cId="701762556" sldId="2147483648"/>
              <pc:sldLayoutMk cId="921796062" sldId="2147483649"/>
              <ac:spMk id="2" creationId="{E857BD51-068B-4ECD-B775-9B6953A4044F}"/>
            </ac:spMkLst>
          </pc:spChg>
          <pc:spChg chg="add del mod">
            <ac:chgData name="Simon Martinelli, 72 Services LLC" userId="85d62092-12ff-4d51-a41d-1a3365b72703" providerId="ADAL" clId="{EBF79904-A366-4616-9A75-6D877DC8060D}" dt="2021-10-17T16:06:03.941" v="1242" actId="12"/>
            <ac:spMkLst>
              <pc:docMk/>
              <pc:sldMasterMk cId="701762556" sldId="2147483648"/>
              <pc:sldLayoutMk cId="921796062" sldId="2147483649"/>
              <ac:spMk id="3" creationId="{782756C9-6FF2-4B0F-AEB2-777D6CA6F09E}"/>
            </ac:spMkLst>
          </pc:spChg>
          <pc:spChg chg="add del mod ord">
            <ac:chgData name="Simon Martinelli, 72 Services LLC" userId="85d62092-12ff-4d51-a41d-1a3365b72703" providerId="ADAL" clId="{EBF79904-A366-4616-9A75-6D877DC8060D}" dt="2021-10-17T14:48:28.228" v="118" actId="478"/>
            <ac:spMkLst>
              <pc:docMk/>
              <pc:sldMasterMk cId="701762556" sldId="2147483648"/>
              <pc:sldLayoutMk cId="921796062" sldId="2147483649"/>
              <ac:spMk id="4" creationId="{98F9B994-3495-4420-9FB5-50CBF46084A6}"/>
            </ac:spMkLst>
          </pc:spChg>
          <pc:spChg chg="add mod ord">
            <ac:chgData name="Simon Martinelli, 72 Services LLC" userId="85d62092-12ff-4d51-a41d-1a3365b72703" providerId="ADAL" clId="{EBF79904-A366-4616-9A75-6D877DC8060D}" dt="2021-10-17T09:38:17.723" v="102" actId="2085"/>
            <ac:spMkLst>
              <pc:docMk/>
              <pc:sldMasterMk cId="701762556" sldId="2147483648"/>
              <pc:sldLayoutMk cId="921796062" sldId="2147483649"/>
              <ac:spMk id="5" creationId="{D781692C-6ADC-4726-A708-0E6F5FAEA68A}"/>
            </ac:spMkLst>
          </pc:spChg>
          <pc:spChg chg="add mod">
            <ac:chgData name="Simon Martinelli, 72 Services LLC" userId="85d62092-12ff-4d51-a41d-1a3365b72703" providerId="ADAL" clId="{EBF79904-A366-4616-9A75-6D877DC8060D}" dt="2021-10-17T14:52:36.957" v="170" actId="2085"/>
            <ac:spMkLst>
              <pc:docMk/>
              <pc:sldMasterMk cId="701762556" sldId="2147483648"/>
              <pc:sldLayoutMk cId="921796062" sldId="2147483649"/>
              <ac:spMk id="9" creationId="{BE662EA8-02F3-4363-95B6-320EC9A03EF9}"/>
            </ac:spMkLst>
          </pc:spChg>
          <pc:spChg chg="add del mod">
            <ac:chgData name="Simon Martinelli, 72 Services LLC" userId="85d62092-12ff-4d51-a41d-1a3365b72703" providerId="ADAL" clId="{EBF79904-A366-4616-9A75-6D877DC8060D}" dt="2021-10-17T15:05:57.565" v="410"/>
            <ac:spMkLst>
              <pc:docMk/>
              <pc:sldMasterMk cId="701762556" sldId="2147483648"/>
              <pc:sldLayoutMk cId="921796062" sldId="2147483649"/>
              <ac:spMk id="12" creationId="{74362216-D41F-4778-B91E-C80A126389EB}"/>
            </ac:spMkLst>
          </pc:spChg>
          <pc:spChg chg="add del mod">
            <ac:chgData name="Simon Martinelli, 72 Services LLC" userId="85d62092-12ff-4d51-a41d-1a3365b72703" providerId="ADAL" clId="{EBF79904-A366-4616-9A75-6D877DC8060D}" dt="2021-10-17T15:05:57.565" v="410"/>
            <ac:spMkLst>
              <pc:docMk/>
              <pc:sldMasterMk cId="701762556" sldId="2147483648"/>
              <pc:sldLayoutMk cId="921796062" sldId="2147483649"/>
              <ac:spMk id="13" creationId="{417C49B6-00E5-487C-BAE4-E9C0096D5BA5}"/>
            </ac:spMkLst>
          </pc:spChg>
          <pc:spChg chg="add del mod">
            <ac:chgData name="Simon Martinelli, 72 Services LLC" userId="85d62092-12ff-4d51-a41d-1a3365b72703" providerId="ADAL" clId="{EBF79904-A366-4616-9A75-6D877DC8060D}" dt="2021-10-17T15:05:57.565" v="410"/>
            <ac:spMkLst>
              <pc:docMk/>
              <pc:sldMasterMk cId="701762556" sldId="2147483648"/>
              <pc:sldLayoutMk cId="921796062" sldId="2147483649"/>
              <ac:spMk id="14" creationId="{96D8FDA7-2F7C-4621-9901-F7F43780668B}"/>
            </ac:spMkLst>
          </pc:spChg>
          <pc:picChg chg="mod">
            <ac:chgData name="Simon Martinelli, 72 Services LLC" userId="85d62092-12ff-4d51-a41d-1a3365b72703" providerId="ADAL" clId="{EBF79904-A366-4616-9A75-6D877DC8060D}" dt="2021-10-17T09:28:31.291" v="17" actId="14100"/>
            <ac:picMkLst>
              <pc:docMk/>
              <pc:sldMasterMk cId="701762556" sldId="2147483648"/>
              <pc:sldLayoutMk cId="921796062" sldId="2147483649"/>
              <ac:picMk id="7" creationId="{10A4E4F2-EF55-4357-8E1D-10851D7D6F46}"/>
            </ac:picMkLst>
          </pc:picChg>
          <pc:picChg chg="add mod">
            <ac:chgData name="Simon Martinelli, 72 Services LLC" userId="85d62092-12ff-4d51-a41d-1a3365b72703" providerId="ADAL" clId="{EBF79904-A366-4616-9A75-6D877DC8060D}" dt="2021-10-17T14:48:33.403" v="120" actId="1076"/>
            <ac:picMkLst>
              <pc:docMk/>
              <pc:sldMasterMk cId="701762556" sldId="2147483648"/>
              <pc:sldLayoutMk cId="921796062" sldId="2147483649"/>
              <ac:picMk id="8" creationId="{A716D988-AE13-4AE1-A7A7-C7C3B8007CC0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09:32:51.145" v="49" actId="931"/>
            <ac:picMkLst>
              <pc:docMk/>
              <pc:sldMasterMk cId="701762556" sldId="2147483648"/>
              <pc:sldLayoutMk cId="921796062" sldId="2147483649"/>
              <ac:picMk id="8" creationId="{AC4F7675-A286-45EC-9C05-06B6455611A1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4:45:26.431" v="116" actId="478"/>
            <ac:picMkLst>
              <pc:docMk/>
              <pc:sldMasterMk cId="701762556" sldId="2147483648"/>
              <pc:sldLayoutMk cId="921796062" sldId="2147483649"/>
              <ac:picMk id="10" creationId="{E02E86B3-E67C-4934-8A13-C8B9B5FB9E7C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4:45:27.925" v="117" actId="478"/>
            <ac:picMkLst>
              <pc:docMk/>
              <pc:sldMasterMk cId="701762556" sldId="2147483648"/>
              <pc:sldLayoutMk cId="921796062" sldId="2147483649"/>
              <ac:picMk id="11" creationId="{1F5D438A-DEFA-4E44-B323-FC6F2B98B7F3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09:38:17.322" v="101" actId="931"/>
            <ac:picMkLst>
              <pc:docMk/>
              <pc:sldMasterMk cId="701762556" sldId="2147483648"/>
              <pc:sldLayoutMk cId="921796062" sldId="2147483649"/>
              <ac:picMk id="12" creationId="{876B5C92-E563-4824-8592-86F0FAA9A321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09:38:15.682" v="96" actId="931"/>
            <ac:picMkLst>
              <pc:docMk/>
              <pc:sldMasterMk cId="701762556" sldId="2147483648"/>
              <pc:sldLayoutMk cId="921796062" sldId="2147483649"/>
              <ac:picMk id="14" creationId="{B470C6D7-E053-4E8F-9D1B-8AC7607FD620}"/>
            </ac:picMkLst>
          </pc:picChg>
          <pc:picChg chg="del">
            <ac:chgData name="Simon Martinelli, 72 Services LLC" userId="85d62092-12ff-4d51-a41d-1a3365b72703" providerId="ADAL" clId="{EBF79904-A366-4616-9A75-6D877DC8060D}" dt="2021-10-17T09:28:40.839" v="20" actId="478"/>
            <ac:picMkLst>
              <pc:docMk/>
              <pc:sldMasterMk cId="701762556" sldId="2147483648"/>
              <pc:sldLayoutMk cId="921796062" sldId="2147483649"/>
              <ac:picMk id="15" creationId="{32A53B64-4A99-4FC8-BE19-398008C806ED}"/>
            </ac:picMkLst>
          </pc:picChg>
        </pc:sldLayoutChg>
        <pc:sldLayoutChg chg="addSp delSp modSp mod">
          <pc:chgData name="Simon Martinelli, 72 Services LLC" userId="85d62092-12ff-4d51-a41d-1a3365b72703" providerId="ADAL" clId="{EBF79904-A366-4616-9A75-6D877DC8060D}" dt="2021-10-17T16:15:02.793" v="1416"/>
          <pc:sldLayoutMkLst>
            <pc:docMk/>
            <pc:sldMasterMk cId="701762556" sldId="2147483648"/>
            <pc:sldLayoutMk cId="1842891797" sldId="2147483650"/>
          </pc:sldLayoutMkLst>
          <pc:spChg chg="del">
            <ac:chgData name="Simon Martinelli, 72 Services LLC" userId="85d62092-12ff-4d51-a41d-1a3365b72703" providerId="ADAL" clId="{EBF79904-A366-4616-9A75-6D877DC8060D}" dt="2021-10-17T14:50:54.759" v="158" actId="478"/>
            <ac:spMkLst>
              <pc:docMk/>
              <pc:sldMasterMk cId="701762556" sldId="2147483648"/>
              <pc:sldLayoutMk cId="1842891797" sldId="2147483650"/>
              <ac:spMk id="6" creationId="{7E94D488-C276-48EA-A2C4-C24825784483}"/>
            </ac:spMkLst>
          </pc:spChg>
          <pc:spChg chg="add del mod">
            <ac:chgData name="Simon Martinelli, 72 Services LLC" userId="85d62092-12ff-4d51-a41d-1a3365b72703" providerId="ADAL" clId="{EBF79904-A366-4616-9A75-6D877DC8060D}" dt="2021-10-17T14:59:26.080" v="324"/>
            <ac:spMkLst>
              <pc:docMk/>
              <pc:sldMasterMk cId="701762556" sldId="2147483648"/>
              <pc:sldLayoutMk cId="1842891797" sldId="2147483650"/>
              <ac:spMk id="7" creationId="{82D8AA48-6AC6-4BBC-92A5-E17FC8D867F6}"/>
            </ac:spMkLst>
          </pc:spChg>
          <pc:spChg chg="add mod">
            <ac:chgData name="Simon Martinelli, 72 Services LLC" userId="85d62092-12ff-4d51-a41d-1a3365b72703" providerId="ADAL" clId="{EBF79904-A366-4616-9A75-6D877DC8060D}" dt="2021-10-17T15:01:13.270" v="356"/>
            <ac:spMkLst>
              <pc:docMk/>
              <pc:sldMasterMk cId="701762556" sldId="2147483648"/>
              <pc:sldLayoutMk cId="1842891797" sldId="2147483650"/>
              <ac:spMk id="10" creationId="{7061D3F3-5E7B-4255-B788-2E30C7B0BA78}"/>
            </ac:spMkLst>
          </pc:spChg>
          <pc:spChg chg="add mod">
            <ac:chgData name="Simon Martinelli, 72 Services LLC" userId="85d62092-12ff-4d51-a41d-1a3365b72703" providerId="ADAL" clId="{EBF79904-A366-4616-9A75-6D877DC8060D}" dt="2021-10-17T15:01:13.270" v="356"/>
            <ac:spMkLst>
              <pc:docMk/>
              <pc:sldMasterMk cId="701762556" sldId="2147483648"/>
              <pc:sldLayoutMk cId="1842891797" sldId="2147483650"/>
              <ac:spMk id="11" creationId="{33C50AF0-1AEA-44CC-8B1E-F82EA667D63B}"/>
            </ac:spMkLst>
          </pc:spChg>
          <pc:spChg chg="add mod">
            <ac:chgData name="Simon Martinelli, 72 Services LLC" userId="85d62092-12ff-4d51-a41d-1a3365b72703" providerId="ADAL" clId="{EBF79904-A366-4616-9A75-6D877DC8060D}" dt="2021-10-17T15:01:13.270" v="356"/>
            <ac:spMkLst>
              <pc:docMk/>
              <pc:sldMasterMk cId="701762556" sldId="2147483648"/>
              <pc:sldLayoutMk cId="1842891797" sldId="2147483650"/>
              <ac:spMk id="12" creationId="{FFB6D40C-F133-4564-AB93-260EF632452F}"/>
            </ac:spMkLst>
          </pc:spChg>
          <pc:spChg chg="add del mod">
            <ac:chgData name="Simon Martinelli, 72 Services LLC" userId="85d62092-12ff-4d51-a41d-1a3365b72703" providerId="ADAL" clId="{EBF79904-A366-4616-9A75-6D877DC8060D}" dt="2021-10-17T16:11:34.891" v="1368"/>
            <ac:spMkLst>
              <pc:docMk/>
              <pc:sldMasterMk cId="701762556" sldId="2147483648"/>
              <pc:sldLayoutMk cId="1842891797" sldId="2147483650"/>
              <ac:spMk id="24" creationId="{47A0FADC-FE80-4F48-8727-1C079E70D2A0}"/>
            </ac:spMkLst>
          </pc:spChg>
          <pc:grpChg chg="add del mod">
            <ac:chgData name="Simon Martinelli, 72 Services LLC" userId="85d62092-12ff-4d51-a41d-1a3365b72703" providerId="ADAL" clId="{EBF79904-A366-4616-9A75-6D877DC8060D}" dt="2021-10-17T15:51:33.997" v="863" actId="165"/>
            <ac:grpSpMkLst>
              <pc:docMk/>
              <pc:sldMasterMk cId="701762556" sldId="2147483648"/>
              <pc:sldLayoutMk cId="1842891797" sldId="2147483650"/>
              <ac:grpSpMk id="4" creationId="{A58BA9A8-6CB7-4254-ADEC-1A3BD6E6831C}"/>
            </ac:grpSpMkLst>
          </pc:grpChg>
          <pc:grpChg chg="add del mod">
            <ac:chgData name="Simon Martinelli, 72 Services LLC" userId="85d62092-12ff-4d51-a41d-1a3365b72703" providerId="ADAL" clId="{EBF79904-A366-4616-9A75-6D877DC8060D}" dt="2021-10-17T16:15:02.482" v="1415" actId="478"/>
            <ac:grpSpMkLst>
              <pc:docMk/>
              <pc:sldMasterMk cId="701762556" sldId="2147483648"/>
              <pc:sldLayoutMk cId="1842891797" sldId="2147483650"/>
              <ac:grpSpMk id="5" creationId="{F824C7A4-0D77-40D0-9DAD-0A3A7B690FF2}"/>
            </ac:grpSpMkLst>
          </pc:grpChg>
          <pc:grpChg chg="add mod">
            <ac:chgData name="Simon Martinelli, 72 Services LLC" userId="85d62092-12ff-4d51-a41d-1a3365b72703" providerId="ADAL" clId="{EBF79904-A366-4616-9A75-6D877DC8060D}" dt="2021-10-17T16:15:02.793" v="1416"/>
            <ac:grpSpMkLst>
              <pc:docMk/>
              <pc:sldMasterMk cId="701762556" sldId="2147483648"/>
              <pc:sldLayoutMk cId="1842891797" sldId="2147483650"/>
              <ac:grpSpMk id="25" creationId="{2DE73CE3-6216-463B-BBA7-9E5A161AAA16}"/>
            </ac:grpSpMkLst>
          </pc:grpChg>
          <pc:picChg chg="add del mod">
            <ac:chgData name="Simon Martinelli, 72 Services LLC" userId="85d62092-12ff-4d51-a41d-1a3365b72703" providerId="ADAL" clId="{EBF79904-A366-4616-9A75-6D877DC8060D}" dt="2021-10-17T15:17:06.671" v="502" actId="478"/>
            <ac:picMkLst>
              <pc:docMk/>
              <pc:sldMasterMk cId="701762556" sldId="2147483648"/>
              <pc:sldLayoutMk cId="1842891797" sldId="2147483650"/>
              <ac:picMk id="5" creationId="{91D1B130-99D7-4A5E-A9A1-8D82268DA26F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4:59:26.080" v="324"/>
            <ac:picMkLst>
              <pc:docMk/>
              <pc:sldMasterMk cId="701762556" sldId="2147483648"/>
              <pc:sldLayoutMk cId="1842891797" sldId="2147483650"/>
              <ac:picMk id="8" creationId="{C8A8F9C5-E34D-4AF6-AFC2-E5E8AA29EF12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4:59:25.264" v="323" actId="22"/>
            <ac:picMkLst>
              <pc:docMk/>
              <pc:sldMasterMk cId="701762556" sldId="2147483648"/>
              <pc:sldLayoutMk cId="1842891797" sldId="2147483650"/>
              <ac:picMk id="9" creationId="{2CEFCC02-EC10-41CF-B303-8723C7662B4F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47:13.635" v="824" actId="478"/>
            <ac:picMkLst>
              <pc:docMk/>
              <pc:sldMasterMk cId="701762556" sldId="2147483648"/>
              <pc:sldLayoutMk cId="1842891797" sldId="2147483650"/>
              <ac:picMk id="9" creationId="{D088550F-2485-493D-829E-2C66367F0623}"/>
            </ac:picMkLst>
          </pc:picChg>
          <pc:picChg chg="add mod">
            <ac:chgData name="Simon Martinelli, 72 Services LLC" userId="85d62092-12ff-4d51-a41d-1a3365b72703" providerId="ADAL" clId="{EBF79904-A366-4616-9A75-6D877DC8060D}" dt="2021-10-17T15:26:32.162" v="613" actId="1076"/>
            <ac:picMkLst>
              <pc:docMk/>
              <pc:sldMasterMk cId="701762556" sldId="2147483648"/>
              <pc:sldLayoutMk cId="1842891797" sldId="2147483650"/>
              <ac:picMk id="13" creationId="{EF91D007-5F7C-4C0E-8926-D2177933747B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08:06.338" v="1247" actId="478"/>
            <ac:picMkLst>
              <pc:docMk/>
              <pc:sldMasterMk cId="701762556" sldId="2147483648"/>
              <pc:sldLayoutMk cId="1842891797" sldId="2147483650"/>
              <ac:picMk id="14" creationId="{AF058B10-E151-4F30-B103-56F275AECB84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47:13.635" v="824" actId="478"/>
            <ac:picMkLst>
              <pc:docMk/>
              <pc:sldMasterMk cId="701762556" sldId="2147483648"/>
              <pc:sldLayoutMk cId="1842891797" sldId="2147483650"/>
              <ac:picMk id="15" creationId="{6E320312-FBE1-4290-9CE0-469DDCB5060E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47:13.635" v="824" actId="478"/>
            <ac:picMkLst>
              <pc:docMk/>
              <pc:sldMasterMk cId="701762556" sldId="2147483648"/>
              <pc:sldLayoutMk cId="1842891797" sldId="2147483650"/>
              <ac:picMk id="16" creationId="{9D2B03EC-E265-4321-ACE6-C1D1F61C6BA7}"/>
            </ac:picMkLst>
          </pc:picChg>
          <pc:picChg chg="add del mod topLvl">
            <ac:chgData name="Simon Martinelli, 72 Services LLC" userId="85d62092-12ff-4d51-a41d-1a3365b72703" providerId="ADAL" clId="{EBF79904-A366-4616-9A75-6D877DC8060D}" dt="2021-10-17T15:55:27.892" v="898" actId="478"/>
            <ac:picMkLst>
              <pc:docMk/>
              <pc:sldMasterMk cId="701762556" sldId="2147483648"/>
              <pc:sldLayoutMk cId="1842891797" sldId="2147483650"/>
              <ac:picMk id="17" creationId="{2A0A09A8-7629-480A-8185-57A6BF1DB450}"/>
            </ac:picMkLst>
          </pc:picChg>
          <pc:picChg chg="add del mod topLvl">
            <ac:chgData name="Simon Martinelli, 72 Services LLC" userId="85d62092-12ff-4d51-a41d-1a3365b72703" providerId="ADAL" clId="{EBF79904-A366-4616-9A75-6D877DC8060D}" dt="2021-10-17T15:55:28.566" v="899" actId="478"/>
            <ac:picMkLst>
              <pc:docMk/>
              <pc:sldMasterMk cId="701762556" sldId="2147483648"/>
              <pc:sldLayoutMk cId="1842891797" sldId="2147483650"/>
              <ac:picMk id="18" creationId="{037C571E-F89E-4265-BEE2-9D479ACBA778}"/>
            </ac:picMkLst>
          </pc:picChg>
          <pc:picChg chg="add del mod topLvl">
            <ac:chgData name="Simon Martinelli, 72 Services LLC" userId="85d62092-12ff-4d51-a41d-1a3365b72703" providerId="ADAL" clId="{EBF79904-A366-4616-9A75-6D877DC8060D}" dt="2021-10-17T15:55:29.227" v="900" actId="478"/>
            <ac:picMkLst>
              <pc:docMk/>
              <pc:sldMasterMk cId="701762556" sldId="2147483648"/>
              <pc:sldLayoutMk cId="1842891797" sldId="2147483650"/>
              <ac:picMk id="19" creationId="{D246DC07-1D35-4FAA-A9D2-6670AB76BB12}"/>
            </ac:picMkLst>
          </pc:picChg>
          <pc:picChg chg="add mod">
            <ac:chgData name="Simon Martinelli, 72 Services LLC" userId="85d62092-12ff-4d51-a41d-1a3365b72703" providerId="ADAL" clId="{EBF79904-A366-4616-9A75-6D877DC8060D}" dt="2021-10-17T16:13:29.143" v="1395" actId="164"/>
            <ac:picMkLst>
              <pc:docMk/>
              <pc:sldMasterMk cId="701762556" sldId="2147483648"/>
              <pc:sldLayoutMk cId="1842891797" sldId="2147483650"/>
              <ac:picMk id="20" creationId="{11B3BC28-E476-4288-89C7-39DE2A55AC10}"/>
            </ac:picMkLst>
          </pc:picChg>
          <pc:picChg chg="add mod">
            <ac:chgData name="Simon Martinelli, 72 Services LLC" userId="85d62092-12ff-4d51-a41d-1a3365b72703" providerId="ADAL" clId="{EBF79904-A366-4616-9A75-6D877DC8060D}" dt="2021-10-17T16:13:29.143" v="1395" actId="164"/>
            <ac:picMkLst>
              <pc:docMk/>
              <pc:sldMasterMk cId="701762556" sldId="2147483648"/>
              <pc:sldLayoutMk cId="1842891797" sldId="2147483650"/>
              <ac:picMk id="21" creationId="{056CFD97-7610-409E-85ED-F84A9E9BF773}"/>
            </ac:picMkLst>
          </pc:picChg>
          <pc:picChg chg="add mod">
            <ac:chgData name="Simon Martinelli, 72 Services LLC" userId="85d62092-12ff-4d51-a41d-1a3365b72703" providerId="ADAL" clId="{EBF79904-A366-4616-9A75-6D877DC8060D}" dt="2021-10-17T16:13:29.143" v="1395" actId="164"/>
            <ac:picMkLst>
              <pc:docMk/>
              <pc:sldMasterMk cId="701762556" sldId="2147483648"/>
              <pc:sldLayoutMk cId="1842891797" sldId="2147483650"/>
              <ac:picMk id="22" creationId="{3C34FB55-2F68-4BCF-AAAE-689DE8621409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11:35.299" v="1369" actId="478"/>
            <ac:picMkLst>
              <pc:docMk/>
              <pc:sldMasterMk cId="701762556" sldId="2147483648"/>
              <pc:sldLayoutMk cId="1842891797" sldId="2147483650"/>
              <ac:picMk id="23" creationId="{266E1F29-F705-4D64-9D2F-8474AE649125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5:02.793" v="1416"/>
            <ac:picMkLst>
              <pc:docMk/>
              <pc:sldMasterMk cId="701762556" sldId="2147483648"/>
              <pc:sldLayoutMk cId="1842891797" sldId="2147483650"/>
              <ac:picMk id="26" creationId="{74039615-A805-443F-9249-6DCE93E5E03A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5:02.793" v="1416"/>
            <ac:picMkLst>
              <pc:docMk/>
              <pc:sldMasterMk cId="701762556" sldId="2147483648"/>
              <pc:sldLayoutMk cId="1842891797" sldId="2147483650"/>
              <ac:picMk id="27" creationId="{793D5EE3-E5B6-4BB9-B999-61A4CAFA5192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5:02.793" v="1416"/>
            <ac:picMkLst>
              <pc:docMk/>
              <pc:sldMasterMk cId="701762556" sldId="2147483648"/>
              <pc:sldLayoutMk cId="1842891797" sldId="2147483650"/>
              <ac:picMk id="28" creationId="{7B053CCE-5724-446A-B331-1A316721D5CB}"/>
            </ac:picMkLst>
          </pc:picChg>
        </pc:sldLayoutChg>
        <pc:sldLayoutChg chg="addSp delSp modSp mod setBg">
          <pc:chgData name="Simon Martinelli, 72 Services LLC" userId="85d62092-12ff-4d51-a41d-1a3365b72703" providerId="ADAL" clId="{EBF79904-A366-4616-9A75-6D877DC8060D}" dt="2021-10-17T16:11:33.789" v="1365" actId="478"/>
          <pc:sldLayoutMkLst>
            <pc:docMk/>
            <pc:sldMasterMk cId="701762556" sldId="2147483648"/>
            <pc:sldLayoutMk cId="3995518578" sldId="2147483651"/>
          </pc:sldLayoutMkLst>
          <pc:spChg chg="mod">
            <ac:chgData name="Simon Martinelli, 72 Services LLC" userId="85d62092-12ff-4d51-a41d-1a3365b72703" providerId="ADAL" clId="{EBF79904-A366-4616-9A75-6D877DC8060D}" dt="2021-10-17T16:03:27.194" v="1119" actId="404"/>
            <ac:spMkLst>
              <pc:docMk/>
              <pc:sldMasterMk cId="701762556" sldId="2147483648"/>
              <pc:sldLayoutMk cId="3995518578" sldId="2147483651"/>
              <ac:spMk id="2" creationId="{D1DF81C7-5FBB-4B1C-ACF1-1CEA0D0C8D23}"/>
            </ac:spMkLst>
          </pc:spChg>
          <pc:spChg chg="mod">
            <ac:chgData name="Simon Martinelli, 72 Services LLC" userId="85d62092-12ff-4d51-a41d-1a3365b72703" providerId="ADAL" clId="{EBF79904-A366-4616-9A75-6D877DC8060D}" dt="2021-10-17T15:02:29.876" v="368" actId="14100"/>
            <ac:spMkLst>
              <pc:docMk/>
              <pc:sldMasterMk cId="701762556" sldId="2147483648"/>
              <pc:sldLayoutMk cId="3995518578" sldId="2147483651"/>
              <ac:spMk id="3" creationId="{006069BB-D0B9-4A1F-81D7-2ACF9B6E7EB9}"/>
            </ac:spMkLst>
          </pc:spChg>
          <pc:spChg chg="add del mod">
            <ac:chgData name="Simon Martinelli, 72 Services LLC" userId="85d62092-12ff-4d51-a41d-1a3365b72703" providerId="ADAL" clId="{EBF79904-A366-4616-9A75-6D877DC8060D}" dt="2021-10-17T14:54:12.221" v="175" actId="478"/>
            <ac:spMkLst>
              <pc:docMk/>
              <pc:sldMasterMk cId="701762556" sldId="2147483648"/>
              <pc:sldLayoutMk cId="3995518578" sldId="2147483651"/>
              <ac:spMk id="4" creationId="{AF66DFB5-A86E-4305-BCD9-215358B75321}"/>
            </ac:spMkLst>
          </pc:spChg>
          <pc:spChg chg="add del">
            <ac:chgData name="Simon Martinelli, 72 Services LLC" userId="85d62092-12ff-4d51-a41d-1a3365b72703" providerId="ADAL" clId="{EBF79904-A366-4616-9A75-6D877DC8060D}" dt="2021-10-17T14:54:11.819" v="174" actId="11529"/>
            <ac:spMkLst>
              <pc:docMk/>
              <pc:sldMasterMk cId="701762556" sldId="2147483648"/>
              <pc:sldLayoutMk cId="3995518578" sldId="2147483651"/>
              <ac:spMk id="5" creationId="{12BBDB23-C54B-4DA2-9E48-78B3DCE16D87}"/>
            </ac:spMkLst>
          </pc:spChg>
          <pc:spChg chg="del">
            <ac:chgData name="Simon Martinelli, 72 Services LLC" userId="85d62092-12ff-4d51-a41d-1a3365b72703" providerId="ADAL" clId="{EBF79904-A366-4616-9A75-6D877DC8060D}" dt="2021-10-17T14:56:35.469" v="198" actId="478"/>
            <ac:spMkLst>
              <pc:docMk/>
              <pc:sldMasterMk cId="701762556" sldId="2147483648"/>
              <pc:sldLayoutMk cId="3995518578" sldId="2147483651"/>
              <ac:spMk id="6" creationId="{2881258B-10C6-49E5-AAD5-2BD397A5AFCF}"/>
            </ac:spMkLst>
          </pc:spChg>
          <pc:spChg chg="add mod ord">
            <ac:chgData name="Simon Martinelli, 72 Services LLC" userId="85d62092-12ff-4d51-a41d-1a3365b72703" providerId="ADAL" clId="{EBF79904-A366-4616-9A75-6D877DC8060D}" dt="2021-10-17T14:56:44.015" v="200" actId="1076"/>
            <ac:spMkLst>
              <pc:docMk/>
              <pc:sldMasterMk cId="701762556" sldId="2147483648"/>
              <pc:sldLayoutMk cId="3995518578" sldId="2147483651"/>
              <ac:spMk id="8" creationId="{8961A708-1C45-4E2F-8DD5-3177B4F91B9F}"/>
            </ac:spMkLst>
          </pc:spChg>
          <pc:spChg chg="add mod">
            <ac:chgData name="Simon Martinelli, 72 Services LLC" userId="85d62092-12ff-4d51-a41d-1a3365b72703" providerId="ADAL" clId="{EBF79904-A366-4616-9A75-6D877DC8060D}" dt="2021-10-17T15:02:59.669" v="373"/>
            <ac:spMkLst>
              <pc:docMk/>
              <pc:sldMasterMk cId="701762556" sldId="2147483648"/>
              <pc:sldLayoutMk cId="3995518578" sldId="2147483651"/>
              <ac:spMk id="12" creationId="{42F5862D-710D-4BAB-81A8-649F5751A050}"/>
            </ac:spMkLst>
          </pc:spChg>
          <pc:spChg chg="add del mod">
            <ac:chgData name="Simon Martinelli, 72 Services LLC" userId="85d62092-12ff-4d51-a41d-1a3365b72703" providerId="ADAL" clId="{EBF79904-A366-4616-9A75-6D877DC8060D}" dt="2021-10-17T16:06:21.220" v="1244" actId="478"/>
            <ac:spMkLst>
              <pc:docMk/>
              <pc:sldMasterMk cId="701762556" sldId="2147483648"/>
              <pc:sldLayoutMk cId="3995518578" sldId="2147483651"/>
              <ac:spMk id="13" creationId="{610D92A2-C9A8-4F8E-9051-1602343E977D}"/>
            </ac:spMkLst>
          </pc:spChg>
          <pc:spChg chg="add mod">
            <ac:chgData name="Simon Martinelli, 72 Services LLC" userId="85d62092-12ff-4d51-a41d-1a3365b72703" providerId="ADAL" clId="{EBF79904-A366-4616-9A75-6D877DC8060D}" dt="2021-10-17T15:02:59.669" v="373"/>
            <ac:spMkLst>
              <pc:docMk/>
              <pc:sldMasterMk cId="701762556" sldId="2147483648"/>
              <pc:sldLayoutMk cId="3995518578" sldId="2147483651"/>
              <ac:spMk id="14" creationId="{55850E82-DBBC-45E8-BF98-E2B385A9005F}"/>
            </ac:spMkLst>
          </pc:spChg>
          <pc:spChg chg="add del mod">
            <ac:chgData name="Simon Martinelli, 72 Services LLC" userId="85d62092-12ff-4d51-a41d-1a3365b72703" providerId="ADAL" clId="{EBF79904-A366-4616-9A75-6D877DC8060D}" dt="2021-10-17T16:11:33.466" v="1364"/>
            <ac:spMkLst>
              <pc:docMk/>
              <pc:sldMasterMk cId="701762556" sldId="2147483648"/>
              <pc:sldLayoutMk cId="3995518578" sldId="2147483651"/>
              <ac:spMk id="17" creationId="{54794D3B-CA91-4445-B9E0-E0A0BBCE2A41}"/>
            </ac:spMkLst>
          </pc:spChg>
          <pc:picChg chg="add del mod">
            <ac:chgData name="Simon Martinelli, 72 Services LLC" userId="85d62092-12ff-4d51-a41d-1a3365b72703" providerId="ADAL" clId="{EBF79904-A366-4616-9A75-6D877DC8060D}" dt="2021-10-17T15:03:44.076" v="384" actId="478"/>
            <ac:picMkLst>
              <pc:docMk/>
              <pc:sldMasterMk cId="701762556" sldId="2147483648"/>
              <pc:sldLayoutMk cId="3995518578" sldId="2147483651"/>
              <ac:picMk id="7" creationId="{6ADEBA28-7BB8-4890-8D64-31F37642F5B9}"/>
            </ac:picMkLst>
          </pc:picChg>
          <pc:picChg chg="add mod">
            <ac:chgData name="Simon Martinelli, 72 Services LLC" userId="85d62092-12ff-4d51-a41d-1a3365b72703" providerId="ADAL" clId="{EBF79904-A366-4616-9A75-6D877DC8060D}" dt="2021-10-17T15:02:16.494" v="366" actId="1076"/>
            <ac:picMkLst>
              <pc:docMk/>
              <pc:sldMasterMk cId="701762556" sldId="2147483648"/>
              <pc:sldLayoutMk cId="3995518578" sldId="2147483651"/>
              <ac:picMk id="9" creationId="{55E32AE2-C439-49D3-813A-0CBC0EF1DED9}"/>
            </ac:picMkLst>
          </pc:picChg>
          <pc:picChg chg="add mod">
            <ac:chgData name="Simon Martinelli, 72 Services LLC" userId="85d62092-12ff-4d51-a41d-1a3365b72703" providerId="ADAL" clId="{EBF79904-A366-4616-9A75-6D877DC8060D}" dt="2021-10-17T15:02:08.572" v="365" actId="1076"/>
            <ac:picMkLst>
              <pc:docMk/>
              <pc:sldMasterMk cId="701762556" sldId="2147483648"/>
              <pc:sldLayoutMk cId="3995518578" sldId="2147483651"/>
              <ac:picMk id="10" creationId="{212AD859-FDA7-4CAE-8BC6-7479E82CF112}"/>
            </ac:picMkLst>
          </pc:picChg>
          <pc:picChg chg="add mod">
            <ac:chgData name="Simon Martinelli, 72 Services LLC" userId="85d62092-12ff-4d51-a41d-1a3365b72703" providerId="ADAL" clId="{EBF79904-A366-4616-9A75-6D877DC8060D}" dt="2021-10-17T15:02:06.736" v="364" actId="1076"/>
            <ac:picMkLst>
              <pc:docMk/>
              <pc:sldMasterMk cId="701762556" sldId="2147483648"/>
              <pc:sldLayoutMk cId="3995518578" sldId="2147483651"/>
              <ac:picMk id="11" creationId="{0D2CFD90-A382-419D-A050-2CD8915D9581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08:14.724" v="1253"/>
            <ac:picMkLst>
              <pc:docMk/>
              <pc:sldMasterMk cId="701762556" sldId="2147483648"/>
              <pc:sldLayoutMk cId="3995518578" sldId="2147483651"/>
              <ac:picMk id="15" creationId="{029C5F94-0CB1-4407-9CA3-9719C52820DE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04:48.717" v="392" actId="478"/>
            <ac:picMkLst>
              <pc:docMk/>
              <pc:sldMasterMk cId="701762556" sldId="2147483648"/>
              <pc:sldLayoutMk cId="3995518578" sldId="2147483651"/>
              <ac:picMk id="15" creationId="{36F9C507-E375-43AF-A51C-6BDD068EF9E9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11:33.789" v="1365" actId="478"/>
            <ac:picMkLst>
              <pc:docMk/>
              <pc:sldMasterMk cId="701762556" sldId="2147483648"/>
              <pc:sldLayoutMk cId="3995518578" sldId="2147483651"/>
              <ac:picMk id="16" creationId="{18CBF2E6-A8F9-4F82-9BA8-EFB2CE0E1E9C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26:39.792" v="616" actId="478"/>
            <ac:picMkLst>
              <pc:docMk/>
              <pc:sldMasterMk cId="701762556" sldId="2147483648"/>
              <pc:sldLayoutMk cId="3995518578" sldId="2147483651"/>
              <ac:picMk id="17" creationId="{04930B5C-1125-4CB0-B59C-4DC4FDF73526}"/>
            </ac:picMkLst>
          </pc:picChg>
          <pc:picChg chg="add mod">
            <ac:chgData name="Simon Martinelli, 72 Services LLC" userId="85d62092-12ff-4d51-a41d-1a3365b72703" providerId="ADAL" clId="{EBF79904-A366-4616-9A75-6D877DC8060D}" dt="2021-10-17T15:26:40.016" v="617"/>
            <ac:picMkLst>
              <pc:docMk/>
              <pc:sldMasterMk cId="701762556" sldId="2147483648"/>
              <pc:sldLayoutMk cId="3995518578" sldId="2147483651"/>
              <ac:picMk id="18" creationId="{9BB23B1E-528E-46EC-9F07-0C2742FEAE80}"/>
            </ac:picMkLst>
          </pc:picChg>
        </pc:sldLayoutChg>
        <pc:sldLayoutChg chg="addSp delSp modSp mod">
          <pc:chgData name="Simon Martinelli, 72 Services LLC" userId="85d62092-12ff-4d51-a41d-1a3365b72703" providerId="ADAL" clId="{EBF79904-A366-4616-9A75-6D877DC8060D}" dt="2021-10-17T16:15:12.662" v="1420"/>
          <pc:sldLayoutMkLst>
            <pc:docMk/>
            <pc:sldMasterMk cId="701762556" sldId="2147483648"/>
            <pc:sldLayoutMk cId="1153782596" sldId="2147483652"/>
          </pc:sldLayoutMkLst>
          <pc:spChg chg="del">
            <ac:chgData name="Simon Martinelli, 72 Services LLC" userId="85d62092-12ff-4d51-a41d-1a3365b72703" providerId="ADAL" clId="{EBF79904-A366-4616-9A75-6D877DC8060D}" dt="2021-10-17T14:58:11.677" v="307" actId="478"/>
            <ac:spMkLst>
              <pc:docMk/>
              <pc:sldMasterMk cId="701762556" sldId="2147483648"/>
              <pc:sldLayoutMk cId="1153782596" sldId="2147483652"/>
              <ac:spMk id="7" creationId="{D95A6B6A-3951-43EC-8601-F765C9AF7BD5}"/>
            </ac:spMkLst>
          </pc:spChg>
          <pc:spChg chg="add mod">
            <ac:chgData name="Simon Martinelli, 72 Services LLC" userId="85d62092-12ff-4d51-a41d-1a3365b72703" providerId="ADAL" clId="{EBF79904-A366-4616-9A75-6D877DC8060D}" dt="2021-10-17T15:01:14.724" v="357"/>
            <ac:spMkLst>
              <pc:docMk/>
              <pc:sldMasterMk cId="701762556" sldId="2147483648"/>
              <pc:sldLayoutMk cId="1153782596" sldId="2147483652"/>
              <ac:spMk id="8" creationId="{BE22F453-3D6C-4755-900E-09433358E26B}"/>
            </ac:spMkLst>
          </pc:spChg>
          <pc:spChg chg="add mod">
            <ac:chgData name="Simon Martinelli, 72 Services LLC" userId="85d62092-12ff-4d51-a41d-1a3365b72703" providerId="ADAL" clId="{EBF79904-A366-4616-9A75-6D877DC8060D}" dt="2021-10-17T15:01:14.724" v="357"/>
            <ac:spMkLst>
              <pc:docMk/>
              <pc:sldMasterMk cId="701762556" sldId="2147483648"/>
              <pc:sldLayoutMk cId="1153782596" sldId="2147483652"/>
              <ac:spMk id="9" creationId="{A6709B8D-4C41-42B1-9F64-346333307049}"/>
            </ac:spMkLst>
          </pc:spChg>
          <pc:spChg chg="add mod">
            <ac:chgData name="Simon Martinelli, 72 Services LLC" userId="85d62092-12ff-4d51-a41d-1a3365b72703" providerId="ADAL" clId="{EBF79904-A366-4616-9A75-6D877DC8060D}" dt="2021-10-17T15:01:14.724" v="357"/>
            <ac:spMkLst>
              <pc:docMk/>
              <pc:sldMasterMk cId="701762556" sldId="2147483648"/>
              <pc:sldLayoutMk cId="1153782596" sldId="2147483652"/>
              <ac:spMk id="10" creationId="{41FE88CE-8FD2-4869-9323-8022C0459E8E}"/>
            </ac:spMkLst>
          </pc:spChg>
          <pc:spChg chg="add del mod">
            <ac:chgData name="Simon Martinelli, 72 Services LLC" userId="85d62092-12ff-4d51-a41d-1a3365b72703" providerId="ADAL" clId="{EBF79904-A366-4616-9A75-6D877DC8060D}" dt="2021-10-17T16:11:32.300" v="1359"/>
            <ac:spMkLst>
              <pc:docMk/>
              <pc:sldMasterMk cId="701762556" sldId="2147483648"/>
              <pc:sldLayoutMk cId="1153782596" sldId="2147483652"/>
              <ac:spMk id="22" creationId="{00F6E1E3-0B54-44C3-B35E-4EBC4540ACD3}"/>
            </ac:spMkLst>
          </pc:spChg>
          <pc:spChg chg="add del mod">
            <ac:chgData name="Simon Martinelli, 72 Services LLC" userId="85d62092-12ff-4d51-a41d-1a3365b72703" providerId="ADAL" clId="{EBF79904-A366-4616-9A75-6D877DC8060D}" dt="2021-10-17T16:11:31.955" v="1357"/>
            <ac:spMkLst>
              <pc:docMk/>
              <pc:sldMasterMk cId="701762556" sldId="2147483648"/>
              <pc:sldLayoutMk cId="1153782596" sldId="2147483652"/>
              <ac:spMk id="23" creationId="{2C2E97B4-9F51-4ACC-82B1-A80E7BE73A3D}"/>
            </ac:spMkLst>
          </pc:spChg>
          <pc:grpChg chg="add del mod">
            <ac:chgData name="Simon Martinelli, 72 Services LLC" userId="85d62092-12ff-4d51-a41d-1a3365b72703" providerId="ADAL" clId="{EBF79904-A366-4616-9A75-6D877DC8060D}" dt="2021-10-17T16:15:12.437" v="1419" actId="478"/>
            <ac:grpSpMkLst>
              <pc:docMk/>
              <pc:sldMasterMk cId="701762556" sldId="2147483648"/>
              <pc:sldLayoutMk cId="1153782596" sldId="2147483652"/>
              <ac:grpSpMk id="24" creationId="{EF7BCDEB-31B7-40E5-92FD-E53424DC6AAA}"/>
            </ac:grpSpMkLst>
          </pc:grpChg>
          <pc:grpChg chg="add mod">
            <ac:chgData name="Simon Martinelli, 72 Services LLC" userId="85d62092-12ff-4d51-a41d-1a3365b72703" providerId="ADAL" clId="{EBF79904-A366-4616-9A75-6D877DC8060D}" dt="2021-10-17T16:15:12.662" v="1420"/>
            <ac:grpSpMkLst>
              <pc:docMk/>
              <pc:sldMasterMk cId="701762556" sldId="2147483648"/>
              <pc:sldLayoutMk cId="1153782596" sldId="2147483652"/>
              <ac:grpSpMk id="28" creationId="{3C2EE1C8-8212-408F-B0D2-F771C24C1909}"/>
            </ac:grpSpMkLst>
          </pc:grpChg>
          <pc:picChg chg="add del mod">
            <ac:chgData name="Simon Martinelli, 72 Services LLC" userId="85d62092-12ff-4d51-a41d-1a3365b72703" providerId="ADAL" clId="{EBF79904-A366-4616-9A75-6D877DC8060D}" dt="2021-10-17T15:03:19.783" v="374" actId="478"/>
            <ac:picMkLst>
              <pc:docMk/>
              <pc:sldMasterMk cId="701762556" sldId="2147483648"/>
              <pc:sldLayoutMk cId="1153782596" sldId="2147483652"/>
              <ac:picMk id="6" creationId="{0B325FA9-EC78-4ECC-928E-06D71A6B0BD6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5:44.460" v="906" actId="478"/>
            <ac:picMkLst>
              <pc:docMk/>
              <pc:sldMasterMk cId="701762556" sldId="2147483648"/>
              <pc:sldLayoutMk cId="1153782596" sldId="2147483652"/>
              <ac:picMk id="11" creationId="{A71ABA6C-CD3C-46EA-A43A-94088E2BA309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04:54.805" v="394" actId="478"/>
            <ac:picMkLst>
              <pc:docMk/>
              <pc:sldMasterMk cId="701762556" sldId="2147483648"/>
              <pc:sldLayoutMk cId="1153782596" sldId="2147483652"/>
              <ac:picMk id="11" creationId="{E1856D35-53A9-4413-9922-4BF3D5EC387A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03:38.193" v="380" actId="478"/>
            <ac:picMkLst>
              <pc:docMk/>
              <pc:sldMasterMk cId="701762556" sldId="2147483648"/>
              <pc:sldLayoutMk cId="1153782596" sldId="2147483652"/>
              <ac:picMk id="12" creationId="{6B639A15-0C0E-4380-A2EB-DFEDB41F559D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5:45.411" v="907" actId="478"/>
            <ac:picMkLst>
              <pc:docMk/>
              <pc:sldMasterMk cId="701762556" sldId="2147483648"/>
              <pc:sldLayoutMk cId="1153782596" sldId="2147483652"/>
              <ac:picMk id="12" creationId="{E14CA4AB-ECEC-4E6B-B10D-A4CE34891140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08:18.653" v="1255" actId="478"/>
            <ac:picMkLst>
              <pc:docMk/>
              <pc:sldMasterMk cId="701762556" sldId="2147483648"/>
              <pc:sldLayoutMk cId="1153782596" sldId="2147483652"/>
              <ac:picMk id="13" creationId="{0212CBB3-C6B1-41B7-B212-5366AAE06F7E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26:42.086" v="618" actId="478"/>
            <ac:picMkLst>
              <pc:docMk/>
              <pc:sldMasterMk cId="701762556" sldId="2147483648"/>
              <pc:sldLayoutMk cId="1153782596" sldId="2147483652"/>
              <ac:picMk id="14" creationId="{31DDC86A-1160-4CE4-B91F-9AB7F6D006C2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5:46.445" v="908" actId="478"/>
            <ac:picMkLst>
              <pc:docMk/>
              <pc:sldMasterMk cId="701762556" sldId="2147483648"/>
              <pc:sldLayoutMk cId="1153782596" sldId="2147483652"/>
              <ac:picMk id="14" creationId="{F518B9B5-7CA0-4EA2-B3AE-FCA57CC9CA39}"/>
            </ac:picMkLst>
          </pc:picChg>
          <pc:picChg chg="add mod">
            <ac:chgData name="Simon Martinelli, 72 Services LLC" userId="85d62092-12ff-4d51-a41d-1a3365b72703" providerId="ADAL" clId="{EBF79904-A366-4616-9A75-6D877DC8060D}" dt="2021-10-17T15:26:42.331" v="619"/>
            <ac:picMkLst>
              <pc:docMk/>
              <pc:sldMasterMk cId="701762556" sldId="2147483648"/>
              <pc:sldLayoutMk cId="1153782596" sldId="2147483652"/>
              <ac:picMk id="15" creationId="{C46ED43D-A19A-4210-9252-C35925ED0D12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13:46.715" v="1400" actId="478"/>
            <ac:picMkLst>
              <pc:docMk/>
              <pc:sldMasterMk cId="701762556" sldId="2147483648"/>
              <pc:sldLayoutMk cId="1153782596" sldId="2147483652"/>
              <ac:picMk id="16" creationId="{5373F696-F130-4532-B648-64C4EC22B1AE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13:47.355" v="1401" actId="478"/>
            <ac:picMkLst>
              <pc:docMk/>
              <pc:sldMasterMk cId="701762556" sldId="2147483648"/>
              <pc:sldLayoutMk cId="1153782596" sldId="2147483652"/>
              <ac:picMk id="17" creationId="{E5CD20BF-8292-4970-B13A-623736359758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13:48.226" v="1402" actId="478"/>
            <ac:picMkLst>
              <pc:docMk/>
              <pc:sldMasterMk cId="701762556" sldId="2147483648"/>
              <pc:sldLayoutMk cId="1153782596" sldId="2147483652"/>
              <ac:picMk id="18" creationId="{F8CC49DA-CD0A-49EC-BDC1-FD40C226554D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08:51.940" v="1262" actId="478"/>
            <ac:picMkLst>
              <pc:docMk/>
              <pc:sldMasterMk cId="701762556" sldId="2147483648"/>
              <pc:sldLayoutMk cId="1153782596" sldId="2147483652"/>
              <ac:picMk id="19" creationId="{B74FFEBF-7588-447E-8E22-CC1D569B27DC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09:02.608" v="1264" actId="478"/>
            <ac:picMkLst>
              <pc:docMk/>
              <pc:sldMasterMk cId="701762556" sldId="2147483648"/>
              <pc:sldLayoutMk cId="1153782596" sldId="2147483652"/>
              <ac:picMk id="20" creationId="{8B7A878F-125F-490B-84B1-B8356BEFAD45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11:32.467" v="1360" actId="478"/>
            <ac:picMkLst>
              <pc:docMk/>
              <pc:sldMasterMk cId="701762556" sldId="2147483648"/>
              <pc:sldLayoutMk cId="1153782596" sldId="2147483652"/>
              <ac:picMk id="21" creationId="{51C40E14-C50A-4124-87EC-F0FF4244B177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3:49.038" v="1403"/>
            <ac:picMkLst>
              <pc:docMk/>
              <pc:sldMasterMk cId="701762556" sldId="2147483648"/>
              <pc:sldLayoutMk cId="1153782596" sldId="2147483652"/>
              <ac:picMk id="25" creationId="{838C251C-007C-4765-88DE-48624A4A80B7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3:49.038" v="1403"/>
            <ac:picMkLst>
              <pc:docMk/>
              <pc:sldMasterMk cId="701762556" sldId="2147483648"/>
              <pc:sldLayoutMk cId="1153782596" sldId="2147483652"/>
              <ac:picMk id="26" creationId="{EE995DE5-C581-40E4-BF00-83F6CF6C656E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3:49.038" v="1403"/>
            <ac:picMkLst>
              <pc:docMk/>
              <pc:sldMasterMk cId="701762556" sldId="2147483648"/>
              <pc:sldLayoutMk cId="1153782596" sldId="2147483652"/>
              <ac:picMk id="27" creationId="{DE51933B-CCB2-4A41-8C18-E980F12AC3C2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5:12.662" v="1420"/>
            <ac:picMkLst>
              <pc:docMk/>
              <pc:sldMasterMk cId="701762556" sldId="2147483648"/>
              <pc:sldLayoutMk cId="1153782596" sldId="2147483652"/>
              <ac:picMk id="29" creationId="{7C254395-EEC0-4AA9-8D48-FBC29B783015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5:12.662" v="1420"/>
            <ac:picMkLst>
              <pc:docMk/>
              <pc:sldMasterMk cId="701762556" sldId="2147483648"/>
              <pc:sldLayoutMk cId="1153782596" sldId="2147483652"/>
              <ac:picMk id="30" creationId="{AF3BDE93-2064-4407-A3D9-21B598BE34F6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5:12.662" v="1420"/>
            <ac:picMkLst>
              <pc:docMk/>
              <pc:sldMasterMk cId="701762556" sldId="2147483648"/>
              <pc:sldLayoutMk cId="1153782596" sldId="2147483652"/>
              <ac:picMk id="31" creationId="{FEDA5F3C-E89A-46F9-A80D-BEF504E7A9E1}"/>
            </ac:picMkLst>
          </pc:picChg>
        </pc:sldLayoutChg>
        <pc:sldLayoutChg chg="addSp delSp modSp del mod">
          <pc:chgData name="Simon Martinelli, 72 Services LLC" userId="85d62092-12ff-4d51-a41d-1a3365b72703" providerId="ADAL" clId="{EBF79904-A366-4616-9A75-6D877DC8060D}" dt="2021-10-17T14:57:39.590" v="302" actId="2696"/>
          <pc:sldLayoutMkLst>
            <pc:docMk/>
            <pc:sldMasterMk cId="701762556" sldId="2147483648"/>
            <pc:sldLayoutMk cId="3200129212" sldId="2147483653"/>
          </pc:sldLayoutMkLst>
          <pc:spChg chg="del">
            <ac:chgData name="Simon Martinelli, 72 Services LLC" userId="85d62092-12ff-4d51-a41d-1a3365b72703" providerId="ADAL" clId="{EBF79904-A366-4616-9A75-6D877DC8060D}" dt="2021-10-17T14:57:34.316" v="300" actId="478"/>
            <ac:spMkLst>
              <pc:docMk/>
              <pc:sldMasterMk cId="701762556" sldId="2147483648"/>
              <pc:sldLayoutMk cId="3200129212" sldId="2147483653"/>
              <ac:spMk id="2" creationId="{A9FA014A-E7AD-435B-A86F-6DDFABCF4D9F}"/>
            </ac:spMkLst>
          </pc:spChg>
          <pc:spChg chg="del">
            <ac:chgData name="Simon Martinelli, 72 Services LLC" userId="85d62092-12ff-4d51-a41d-1a3365b72703" providerId="ADAL" clId="{EBF79904-A366-4616-9A75-6D877DC8060D}" dt="2021-10-17T14:56:17.037" v="195" actId="478"/>
            <ac:spMkLst>
              <pc:docMk/>
              <pc:sldMasterMk cId="701762556" sldId="2147483648"/>
              <pc:sldLayoutMk cId="3200129212" sldId="2147483653"/>
              <ac:spMk id="9" creationId="{6D0FB370-4011-4D71-9C35-11CB296BE1EB}"/>
            </ac:spMkLst>
          </pc:spChg>
          <pc:spChg chg="add mod">
            <ac:chgData name="Simon Martinelli, 72 Services LLC" userId="85d62092-12ff-4d51-a41d-1a3365b72703" providerId="ADAL" clId="{EBF79904-A366-4616-9A75-6D877DC8060D}" dt="2021-10-17T14:57:34.586" v="301"/>
            <ac:spMkLst>
              <pc:docMk/>
              <pc:sldMasterMk cId="701762556" sldId="2147483648"/>
              <pc:sldLayoutMk cId="3200129212" sldId="2147483653"/>
              <ac:spMk id="10" creationId="{2CCFC4BF-7829-469D-8123-13ADB9FD12B6}"/>
            </ac:spMkLst>
          </pc:spChg>
          <pc:picChg chg="add mod">
            <ac:chgData name="Simon Martinelli, 72 Services LLC" userId="85d62092-12ff-4d51-a41d-1a3365b72703" providerId="ADAL" clId="{EBF79904-A366-4616-9A75-6D877DC8060D}" dt="2021-10-17T14:57:23.440" v="299"/>
            <ac:picMkLst>
              <pc:docMk/>
              <pc:sldMasterMk cId="701762556" sldId="2147483648"/>
              <pc:sldLayoutMk cId="3200129212" sldId="2147483653"/>
              <ac:picMk id="8" creationId="{2441C69E-B94C-4D4F-80AF-07B5121C55E9}"/>
            </ac:picMkLst>
          </pc:picChg>
        </pc:sldLayoutChg>
        <pc:sldLayoutChg chg="addSp delSp modSp mod">
          <pc:chgData name="Simon Martinelli, 72 Services LLC" userId="85d62092-12ff-4d51-a41d-1a3365b72703" providerId="ADAL" clId="{EBF79904-A366-4616-9A75-6D877DC8060D}" dt="2021-10-17T16:15:15.784" v="1422"/>
          <pc:sldLayoutMkLst>
            <pc:docMk/>
            <pc:sldMasterMk cId="701762556" sldId="2147483648"/>
            <pc:sldLayoutMk cId="3273895439" sldId="2147483654"/>
          </pc:sldLayoutMkLst>
          <pc:spChg chg="del">
            <ac:chgData name="Simon Martinelli, 72 Services LLC" userId="85d62092-12ff-4d51-a41d-1a3365b72703" providerId="ADAL" clId="{EBF79904-A366-4616-9A75-6D877DC8060D}" dt="2021-10-17T14:58:08.903" v="306" actId="478"/>
            <ac:spMkLst>
              <pc:docMk/>
              <pc:sldMasterMk cId="701762556" sldId="2147483648"/>
              <pc:sldLayoutMk cId="3273895439" sldId="2147483654"/>
              <ac:spMk id="5" creationId="{785EB522-E966-4CFF-B11A-C92E77763646}"/>
            </ac:spMkLst>
          </pc:spChg>
          <pc:spChg chg="add mod">
            <ac:chgData name="Simon Martinelli, 72 Services LLC" userId="85d62092-12ff-4d51-a41d-1a3365b72703" providerId="ADAL" clId="{EBF79904-A366-4616-9A75-6D877DC8060D}" dt="2021-10-17T15:01:17.465" v="358"/>
            <ac:spMkLst>
              <pc:docMk/>
              <pc:sldMasterMk cId="701762556" sldId="2147483648"/>
              <pc:sldLayoutMk cId="3273895439" sldId="2147483654"/>
              <ac:spMk id="6" creationId="{78A5BC0E-35C6-45D6-BDAC-239222523A6B}"/>
            </ac:spMkLst>
          </pc:spChg>
          <pc:spChg chg="add mod">
            <ac:chgData name="Simon Martinelli, 72 Services LLC" userId="85d62092-12ff-4d51-a41d-1a3365b72703" providerId="ADAL" clId="{EBF79904-A366-4616-9A75-6D877DC8060D}" dt="2021-10-17T15:01:17.465" v="358"/>
            <ac:spMkLst>
              <pc:docMk/>
              <pc:sldMasterMk cId="701762556" sldId="2147483648"/>
              <pc:sldLayoutMk cId="3273895439" sldId="2147483654"/>
              <ac:spMk id="7" creationId="{D7F3EDEE-794B-4B08-8384-01F88AB946E3}"/>
            </ac:spMkLst>
          </pc:spChg>
          <pc:spChg chg="add mod">
            <ac:chgData name="Simon Martinelli, 72 Services LLC" userId="85d62092-12ff-4d51-a41d-1a3365b72703" providerId="ADAL" clId="{EBF79904-A366-4616-9A75-6D877DC8060D}" dt="2021-10-17T15:01:17.465" v="358"/>
            <ac:spMkLst>
              <pc:docMk/>
              <pc:sldMasterMk cId="701762556" sldId="2147483648"/>
              <pc:sldLayoutMk cId="3273895439" sldId="2147483654"/>
              <ac:spMk id="8" creationId="{C28312DD-CD93-404B-99A9-73D8D308E2D0}"/>
            </ac:spMkLst>
          </pc:spChg>
          <pc:spChg chg="add del mod">
            <ac:chgData name="Simon Martinelli, 72 Services LLC" userId="85d62092-12ff-4d51-a41d-1a3365b72703" providerId="ADAL" clId="{EBF79904-A366-4616-9A75-6D877DC8060D}" dt="2021-10-17T16:11:31.582" v="1355"/>
            <ac:spMkLst>
              <pc:docMk/>
              <pc:sldMasterMk cId="701762556" sldId="2147483648"/>
              <pc:sldLayoutMk cId="3273895439" sldId="2147483654"/>
              <ac:spMk id="18" creationId="{B0AD4876-4F56-4FEF-BBCE-B4CC3BDB0A5F}"/>
            </ac:spMkLst>
          </pc:spChg>
          <pc:grpChg chg="add del mod">
            <ac:chgData name="Simon Martinelli, 72 Services LLC" userId="85d62092-12ff-4d51-a41d-1a3365b72703" providerId="ADAL" clId="{EBF79904-A366-4616-9A75-6D877DC8060D}" dt="2021-10-17T16:15:15.563" v="1421" actId="478"/>
            <ac:grpSpMkLst>
              <pc:docMk/>
              <pc:sldMasterMk cId="701762556" sldId="2147483648"/>
              <pc:sldLayoutMk cId="3273895439" sldId="2147483654"/>
              <ac:grpSpMk id="19" creationId="{FFB95BE9-B32F-4BFA-B67E-40ED13B5E7DC}"/>
            </ac:grpSpMkLst>
          </pc:grpChg>
          <pc:grpChg chg="add mod">
            <ac:chgData name="Simon Martinelli, 72 Services LLC" userId="85d62092-12ff-4d51-a41d-1a3365b72703" providerId="ADAL" clId="{EBF79904-A366-4616-9A75-6D877DC8060D}" dt="2021-10-17T16:15:15.784" v="1422"/>
            <ac:grpSpMkLst>
              <pc:docMk/>
              <pc:sldMasterMk cId="701762556" sldId="2147483648"/>
              <pc:sldLayoutMk cId="3273895439" sldId="2147483654"/>
              <ac:grpSpMk id="23" creationId="{7AAF9F1B-5FC7-47BE-9CF7-DD74416F4AFC}"/>
            </ac:grpSpMkLst>
          </pc:grpChg>
          <pc:picChg chg="add del mod">
            <ac:chgData name="Simon Martinelli, 72 Services LLC" userId="85d62092-12ff-4d51-a41d-1a3365b72703" providerId="ADAL" clId="{EBF79904-A366-4616-9A75-6D877DC8060D}" dt="2021-10-17T15:03:40.833" v="382" actId="478"/>
            <ac:picMkLst>
              <pc:docMk/>
              <pc:sldMasterMk cId="701762556" sldId="2147483648"/>
              <pc:sldLayoutMk cId="3273895439" sldId="2147483654"/>
              <ac:picMk id="4" creationId="{595EEAF3-F57B-4F99-8F68-55739D493FEB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6:12.103" v="914" actId="478"/>
            <ac:picMkLst>
              <pc:docMk/>
              <pc:sldMasterMk cId="701762556" sldId="2147483648"/>
              <pc:sldLayoutMk cId="3273895439" sldId="2147483654"/>
              <ac:picMk id="9" creationId="{032F6093-EAD4-4566-B086-5A2A673A0801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04:59.780" v="398" actId="478"/>
            <ac:picMkLst>
              <pc:docMk/>
              <pc:sldMasterMk cId="701762556" sldId="2147483648"/>
              <pc:sldLayoutMk cId="3273895439" sldId="2147483654"/>
              <ac:picMk id="9" creationId="{7BE51078-5859-4741-B99F-2563754AB40F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09:06.389" v="1266" actId="478"/>
            <ac:picMkLst>
              <pc:docMk/>
              <pc:sldMasterMk cId="701762556" sldId="2147483648"/>
              <pc:sldLayoutMk cId="3273895439" sldId="2147483654"/>
              <ac:picMk id="10" creationId="{C034693C-FED2-4975-9E59-9A9EC3C0DE63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26:44.356" v="620" actId="478"/>
            <ac:picMkLst>
              <pc:docMk/>
              <pc:sldMasterMk cId="701762556" sldId="2147483648"/>
              <pc:sldLayoutMk cId="3273895439" sldId="2147483654"/>
              <ac:picMk id="11" creationId="{05525347-19E6-45B1-A366-1CB841C1B7C8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6:13.309" v="915" actId="478"/>
            <ac:picMkLst>
              <pc:docMk/>
              <pc:sldMasterMk cId="701762556" sldId="2147483648"/>
              <pc:sldLayoutMk cId="3273895439" sldId="2147483654"/>
              <ac:picMk id="11" creationId="{DCE8E83E-4C6A-4479-AE93-F5A4ED69B49F}"/>
            </ac:picMkLst>
          </pc:picChg>
          <pc:picChg chg="add mod">
            <ac:chgData name="Simon Martinelli, 72 Services LLC" userId="85d62092-12ff-4d51-a41d-1a3365b72703" providerId="ADAL" clId="{EBF79904-A366-4616-9A75-6D877DC8060D}" dt="2021-10-17T15:26:44.631" v="621"/>
            <ac:picMkLst>
              <pc:docMk/>
              <pc:sldMasterMk cId="701762556" sldId="2147483648"/>
              <pc:sldLayoutMk cId="3273895439" sldId="2147483654"/>
              <ac:picMk id="12" creationId="{B34C65A3-506D-4E98-AD06-53052B44449F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6:12.103" v="914" actId="478"/>
            <ac:picMkLst>
              <pc:docMk/>
              <pc:sldMasterMk cId="701762556" sldId="2147483648"/>
              <pc:sldLayoutMk cId="3273895439" sldId="2147483654"/>
              <ac:picMk id="13" creationId="{92B8C9D1-BA87-4C5B-AB2A-E960ED1878F3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13:58.570" v="1404" actId="478"/>
            <ac:picMkLst>
              <pc:docMk/>
              <pc:sldMasterMk cId="701762556" sldId="2147483648"/>
              <pc:sldLayoutMk cId="3273895439" sldId="2147483654"/>
              <ac:picMk id="14" creationId="{213FE4F8-EDB1-4B98-8A46-A7B4438132AF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13:59.234" v="1405" actId="478"/>
            <ac:picMkLst>
              <pc:docMk/>
              <pc:sldMasterMk cId="701762556" sldId="2147483648"/>
              <pc:sldLayoutMk cId="3273895439" sldId="2147483654"/>
              <ac:picMk id="15" creationId="{6683BB11-2A2C-414B-B631-90E219ED3B3E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14:00.037" v="1406" actId="478"/>
            <ac:picMkLst>
              <pc:docMk/>
              <pc:sldMasterMk cId="701762556" sldId="2147483648"/>
              <pc:sldLayoutMk cId="3273895439" sldId="2147483654"/>
              <ac:picMk id="16" creationId="{710D0346-D965-401D-BCE3-A122FC02693A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11:31.723" v="1356" actId="478"/>
            <ac:picMkLst>
              <pc:docMk/>
              <pc:sldMasterMk cId="701762556" sldId="2147483648"/>
              <pc:sldLayoutMk cId="3273895439" sldId="2147483654"/>
              <ac:picMk id="17" creationId="{11A6C1C6-E90D-48FC-9C98-EAFE5F80F035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4:00.984" v="1407"/>
            <ac:picMkLst>
              <pc:docMk/>
              <pc:sldMasterMk cId="701762556" sldId="2147483648"/>
              <pc:sldLayoutMk cId="3273895439" sldId="2147483654"/>
              <ac:picMk id="20" creationId="{FD077959-15A1-47C2-AFC1-F31ED24C000A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4:00.984" v="1407"/>
            <ac:picMkLst>
              <pc:docMk/>
              <pc:sldMasterMk cId="701762556" sldId="2147483648"/>
              <pc:sldLayoutMk cId="3273895439" sldId="2147483654"/>
              <ac:picMk id="21" creationId="{D9CABA33-8403-4951-90BB-53B2DBF3AC0D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4:00.984" v="1407"/>
            <ac:picMkLst>
              <pc:docMk/>
              <pc:sldMasterMk cId="701762556" sldId="2147483648"/>
              <pc:sldLayoutMk cId="3273895439" sldId="2147483654"/>
              <ac:picMk id="22" creationId="{4867BB5F-CEF1-4ACC-8BB6-2BEB6E8DEBA3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5:15.784" v="1422"/>
            <ac:picMkLst>
              <pc:docMk/>
              <pc:sldMasterMk cId="701762556" sldId="2147483648"/>
              <pc:sldLayoutMk cId="3273895439" sldId="2147483654"/>
              <ac:picMk id="24" creationId="{14842D3D-8BE8-49AA-B662-BB8A5C8D21E9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5:15.784" v="1422"/>
            <ac:picMkLst>
              <pc:docMk/>
              <pc:sldMasterMk cId="701762556" sldId="2147483648"/>
              <pc:sldLayoutMk cId="3273895439" sldId="2147483654"/>
              <ac:picMk id="25" creationId="{C04F00FE-6920-409E-AB48-9709407DD683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5:15.784" v="1422"/>
            <ac:picMkLst>
              <pc:docMk/>
              <pc:sldMasterMk cId="701762556" sldId="2147483648"/>
              <pc:sldLayoutMk cId="3273895439" sldId="2147483654"/>
              <ac:picMk id="26" creationId="{5C7FF024-E7DC-4996-861B-660C3E79225E}"/>
            </ac:picMkLst>
          </pc:picChg>
        </pc:sldLayoutChg>
        <pc:sldLayoutChg chg="addSp delSp modSp mod">
          <pc:chgData name="Simon Martinelli, 72 Services LLC" userId="85d62092-12ff-4d51-a41d-1a3365b72703" providerId="ADAL" clId="{EBF79904-A366-4616-9A75-6D877DC8060D}" dt="2021-10-17T15:26:49.859" v="625"/>
          <pc:sldLayoutMkLst>
            <pc:docMk/>
            <pc:sldMasterMk cId="701762556" sldId="2147483648"/>
            <pc:sldLayoutMk cId="1361074293" sldId="2147483655"/>
          </pc:sldLayoutMkLst>
          <pc:spChg chg="add mod">
            <ac:chgData name="Simon Martinelli, 72 Services LLC" userId="85d62092-12ff-4d51-a41d-1a3365b72703" providerId="ADAL" clId="{EBF79904-A366-4616-9A75-6D877DC8060D}" dt="2021-10-17T15:01:19.239" v="359"/>
            <ac:spMkLst>
              <pc:docMk/>
              <pc:sldMasterMk cId="701762556" sldId="2147483648"/>
              <pc:sldLayoutMk cId="1361074293" sldId="2147483655"/>
              <ac:spMk id="3" creationId="{617C06DF-D007-4C4F-A98A-D0A2B2857DF2}"/>
            </ac:spMkLst>
          </pc:spChg>
          <pc:spChg chg="del">
            <ac:chgData name="Simon Martinelli, 72 Services LLC" userId="85d62092-12ff-4d51-a41d-1a3365b72703" providerId="ADAL" clId="{EBF79904-A366-4616-9A75-6D877DC8060D}" dt="2021-10-17T14:58:04.046" v="305" actId="478"/>
            <ac:spMkLst>
              <pc:docMk/>
              <pc:sldMasterMk cId="701762556" sldId="2147483648"/>
              <pc:sldLayoutMk cId="1361074293" sldId="2147483655"/>
              <ac:spMk id="4" creationId="{84C7172E-3391-4D09-9268-47B834780B11}"/>
            </ac:spMkLst>
          </pc:spChg>
          <pc:spChg chg="add mod">
            <ac:chgData name="Simon Martinelli, 72 Services LLC" userId="85d62092-12ff-4d51-a41d-1a3365b72703" providerId="ADAL" clId="{EBF79904-A366-4616-9A75-6D877DC8060D}" dt="2021-10-17T15:01:19.239" v="359"/>
            <ac:spMkLst>
              <pc:docMk/>
              <pc:sldMasterMk cId="701762556" sldId="2147483648"/>
              <pc:sldLayoutMk cId="1361074293" sldId="2147483655"/>
              <ac:spMk id="5" creationId="{A9A5CA94-ECF4-4947-884D-6A6D05F173E1}"/>
            </ac:spMkLst>
          </pc:spChg>
          <pc:spChg chg="add mod">
            <ac:chgData name="Simon Martinelli, 72 Services LLC" userId="85d62092-12ff-4d51-a41d-1a3365b72703" providerId="ADAL" clId="{EBF79904-A366-4616-9A75-6D877DC8060D}" dt="2021-10-17T15:01:19.239" v="359"/>
            <ac:spMkLst>
              <pc:docMk/>
              <pc:sldMasterMk cId="701762556" sldId="2147483648"/>
              <pc:sldLayoutMk cId="1361074293" sldId="2147483655"/>
              <ac:spMk id="6" creationId="{BE52E995-21F5-4A8E-93AC-C55513DE2ECD}"/>
            </ac:spMkLst>
          </pc:spChg>
          <pc:picChg chg="add del mod">
            <ac:chgData name="Simon Martinelli, 72 Services LLC" userId="85d62092-12ff-4d51-a41d-1a3365b72703" providerId="ADAL" clId="{EBF79904-A366-4616-9A75-6D877DC8060D}" dt="2021-10-17T15:04:57.296" v="396" actId="478"/>
            <ac:picMkLst>
              <pc:docMk/>
              <pc:sldMasterMk cId="701762556" sldId="2147483648"/>
              <pc:sldLayoutMk cId="1361074293" sldId="2147483655"/>
              <ac:picMk id="7" creationId="{012143A7-24AC-4B16-8397-182C938D8E77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26:49.605" v="624" actId="478"/>
            <ac:picMkLst>
              <pc:docMk/>
              <pc:sldMasterMk cId="701762556" sldId="2147483648"/>
              <pc:sldLayoutMk cId="1361074293" sldId="2147483655"/>
              <ac:picMk id="8" creationId="{66B2368F-769D-4C69-BB79-77E832899A92}"/>
            </ac:picMkLst>
          </pc:picChg>
          <pc:picChg chg="add mod">
            <ac:chgData name="Simon Martinelli, 72 Services LLC" userId="85d62092-12ff-4d51-a41d-1a3365b72703" providerId="ADAL" clId="{EBF79904-A366-4616-9A75-6D877DC8060D}" dt="2021-10-17T15:26:49.859" v="625"/>
            <ac:picMkLst>
              <pc:docMk/>
              <pc:sldMasterMk cId="701762556" sldId="2147483648"/>
              <pc:sldLayoutMk cId="1361074293" sldId="2147483655"/>
              <ac:picMk id="9" creationId="{A85E5BE5-9B50-4507-8168-3CD3C608BA76}"/>
            </ac:picMkLst>
          </pc:picChg>
        </pc:sldLayoutChg>
        <pc:sldLayoutChg chg="addSp delSp modSp mod setBg">
          <pc:chgData name="Simon Martinelli, 72 Services LLC" userId="85d62092-12ff-4d51-a41d-1a3365b72703" providerId="ADAL" clId="{EBF79904-A366-4616-9A75-6D877DC8060D}" dt="2021-10-17T16:15:08.229" v="1418"/>
          <pc:sldLayoutMkLst>
            <pc:docMk/>
            <pc:sldMasterMk cId="701762556" sldId="2147483648"/>
            <pc:sldLayoutMk cId="1237386080" sldId="2147483656"/>
          </pc:sldLayoutMkLst>
          <pc:spChg chg="mod">
            <ac:chgData name="Simon Martinelli, 72 Services LLC" userId="85d62092-12ff-4d51-a41d-1a3365b72703" providerId="ADAL" clId="{EBF79904-A366-4616-9A75-6D877DC8060D}" dt="2021-10-17T15:49:26.072" v="847" actId="207"/>
            <ac:spMkLst>
              <pc:docMk/>
              <pc:sldMasterMk cId="701762556" sldId="2147483648"/>
              <pc:sldLayoutMk cId="1237386080" sldId="2147483656"/>
              <ac:spMk id="2" creationId="{994BC22E-9ED6-47FC-A76B-D529CE6F960E}"/>
            </ac:spMkLst>
          </pc:spChg>
          <pc:spChg chg="mod">
            <ac:chgData name="Simon Martinelli, 72 Services LLC" userId="85d62092-12ff-4d51-a41d-1a3365b72703" providerId="ADAL" clId="{EBF79904-A366-4616-9A75-6D877DC8060D}" dt="2021-10-17T15:08:55.286" v="436" actId="207"/>
            <ac:spMkLst>
              <pc:docMk/>
              <pc:sldMasterMk cId="701762556" sldId="2147483648"/>
              <pc:sldLayoutMk cId="1237386080" sldId="2147483656"/>
              <ac:spMk id="3" creationId="{BE7CF9D4-F6F5-439C-8E93-06C0B0755AE5}"/>
            </ac:spMkLst>
          </pc:spChg>
          <pc:spChg chg="add del mod">
            <ac:chgData name="Simon Martinelli, 72 Services LLC" userId="85d62092-12ff-4d51-a41d-1a3365b72703" providerId="ADAL" clId="{EBF79904-A366-4616-9A75-6D877DC8060D}" dt="2021-10-17T15:48:44.005" v="838"/>
            <ac:spMkLst>
              <pc:docMk/>
              <pc:sldMasterMk cId="701762556" sldId="2147483648"/>
              <pc:sldLayoutMk cId="1237386080" sldId="2147483656"/>
              <ac:spMk id="18" creationId="{AC0BD17C-827C-4A04-8DFF-ADD94C680816}"/>
            </ac:spMkLst>
          </pc:spChg>
          <pc:spChg chg="add mod ord">
            <ac:chgData name="Simon Martinelli, 72 Services LLC" userId="85d62092-12ff-4d51-a41d-1a3365b72703" providerId="ADAL" clId="{EBF79904-A366-4616-9A75-6D877DC8060D}" dt="2021-10-17T16:04:42.607" v="1231" actId="207"/>
            <ac:spMkLst>
              <pc:docMk/>
              <pc:sldMasterMk cId="701762556" sldId="2147483648"/>
              <pc:sldLayoutMk cId="1237386080" sldId="2147483656"/>
              <ac:spMk id="19" creationId="{2AA30A80-2B24-464C-A93F-AD8D7BBE2AB4}"/>
            </ac:spMkLst>
          </pc:spChg>
          <pc:spChg chg="add del mod">
            <ac:chgData name="Simon Martinelli, 72 Services LLC" userId="85d62092-12ff-4d51-a41d-1a3365b72703" providerId="ADAL" clId="{EBF79904-A366-4616-9A75-6D877DC8060D}" dt="2021-10-17T16:11:34.142" v="1366"/>
            <ac:spMkLst>
              <pc:docMk/>
              <pc:sldMasterMk cId="701762556" sldId="2147483648"/>
              <pc:sldLayoutMk cId="1237386080" sldId="2147483656"/>
              <ac:spMk id="33" creationId="{69EAB3F6-D63A-41A8-8D99-30F7DD3EAFB8}"/>
            </ac:spMkLst>
          </pc:spChg>
          <pc:grpChg chg="add del mod">
            <ac:chgData name="Simon Martinelli, 72 Services LLC" userId="85d62092-12ff-4d51-a41d-1a3365b72703" providerId="ADAL" clId="{EBF79904-A366-4616-9A75-6D877DC8060D}" dt="2021-10-17T15:49:49.896" v="848" actId="165"/>
            <ac:grpSpMkLst>
              <pc:docMk/>
              <pc:sldMasterMk cId="701762556" sldId="2147483648"/>
              <pc:sldLayoutMk cId="1237386080" sldId="2147483656"/>
              <ac:grpSpMk id="13" creationId="{D96E86BF-4AEC-46EC-A2FB-D364611E42F8}"/>
            </ac:grpSpMkLst>
          </pc:grpChg>
          <pc:grpChg chg="add del mod">
            <ac:chgData name="Simon Martinelli, 72 Services LLC" userId="85d62092-12ff-4d51-a41d-1a3365b72703" providerId="ADAL" clId="{EBF79904-A366-4616-9A75-6D877DC8060D}" dt="2021-10-17T16:15:07.991" v="1417" actId="478"/>
            <ac:grpSpMkLst>
              <pc:docMk/>
              <pc:sldMasterMk cId="701762556" sldId="2147483648"/>
              <pc:sldLayoutMk cId="1237386080" sldId="2147483656"/>
              <ac:grpSpMk id="34" creationId="{AFABD491-B1F8-430B-849D-E440EAB6752F}"/>
            </ac:grpSpMkLst>
          </pc:grpChg>
          <pc:grpChg chg="add mod">
            <ac:chgData name="Simon Martinelli, 72 Services LLC" userId="85d62092-12ff-4d51-a41d-1a3365b72703" providerId="ADAL" clId="{EBF79904-A366-4616-9A75-6D877DC8060D}" dt="2021-10-17T16:15:08.229" v="1418"/>
            <ac:grpSpMkLst>
              <pc:docMk/>
              <pc:sldMasterMk cId="701762556" sldId="2147483648"/>
              <pc:sldLayoutMk cId="1237386080" sldId="2147483656"/>
              <ac:grpSpMk id="38" creationId="{52FD85B7-775F-47DD-9AE1-249E7E57066C}"/>
            </ac:grpSpMkLst>
          </pc:grpChg>
          <pc:picChg chg="del">
            <ac:chgData name="Simon Martinelli, 72 Services LLC" userId="85d62092-12ff-4d51-a41d-1a3365b72703" providerId="ADAL" clId="{EBF79904-A366-4616-9A75-6D877DC8060D}" dt="2021-10-17T15:17:14.095" v="504" actId="478"/>
            <ac:picMkLst>
              <pc:docMk/>
              <pc:sldMasterMk cId="701762556" sldId="2147483648"/>
              <pc:sldLayoutMk cId="1237386080" sldId="2147483656"/>
              <ac:picMk id="5" creationId="{91D1B130-99D7-4A5E-A9A1-8D82268DA26F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49:07.508" v="843" actId="478"/>
            <ac:picMkLst>
              <pc:docMk/>
              <pc:sldMasterMk cId="701762556" sldId="2147483648"/>
              <pc:sldLayoutMk cId="1237386080" sldId="2147483656"/>
              <ac:picMk id="9" creationId="{35355447-EF46-497A-8AB3-2E6025E49DB9}"/>
            </ac:picMkLst>
          </pc:picChg>
          <pc:picChg chg="del">
            <ac:chgData name="Simon Martinelli, 72 Services LLC" userId="85d62092-12ff-4d51-a41d-1a3365b72703" providerId="ADAL" clId="{EBF79904-A366-4616-9A75-6D877DC8060D}" dt="2021-10-17T15:26:37.283" v="614" actId="478"/>
            <ac:picMkLst>
              <pc:docMk/>
              <pc:sldMasterMk cId="701762556" sldId="2147483648"/>
              <pc:sldLayoutMk cId="1237386080" sldId="2147483656"/>
              <ac:picMk id="13" creationId="{EF91D007-5F7C-4C0E-8926-D2177933747B}"/>
            </ac:picMkLst>
          </pc:picChg>
          <pc:picChg chg="add mod">
            <ac:chgData name="Simon Martinelli, 72 Services LLC" userId="85d62092-12ff-4d51-a41d-1a3365b72703" providerId="ADAL" clId="{EBF79904-A366-4616-9A75-6D877DC8060D}" dt="2021-10-17T15:26:37.599" v="615"/>
            <ac:picMkLst>
              <pc:docMk/>
              <pc:sldMasterMk cId="701762556" sldId="2147483648"/>
              <pc:sldLayoutMk cId="1237386080" sldId="2147483656"/>
              <ac:picMk id="14" creationId="{ADFC4AAC-85AC-494A-864C-D1C8C87B5BC9}"/>
            </ac:picMkLst>
          </pc:picChg>
          <pc:picChg chg="del mod topLvl">
            <ac:chgData name="Simon Martinelli, 72 Services LLC" userId="85d62092-12ff-4d51-a41d-1a3365b72703" providerId="ADAL" clId="{EBF79904-A366-4616-9A75-6D877DC8060D}" dt="2021-10-17T15:50:27.171" v="851" actId="478"/>
            <ac:picMkLst>
              <pc:docMk/>
              <pc:sldMasterMk cId="701762556" sldId="2147483648"/>
              <pc:sldLayoutMk cId="1237386080" sldId="2147483656"/>
              <ac:picMk id="15" creationId="{F0D42654-9685-496C-A957-634EE053BDDE}"/>
            </ac:picMkLst>
          </pc:picChg>
          <pc:picChg chg="del mod topLvl">
            <ac:chgData name="Simon Martinelli, 72 Services LLC" userId="85d62092-12ff-4d51-a41d-1a3365b72703" providerId="ADAL" clId="{EBF79904-A366-4616-9A75-6D877DC8060D}" dt="2021-10-17T15:50:28.299" v="852" actId="478"/>
            <ac:picMkLst>
              <pc:docMk/>
              <pc:sldMasterMk cId="701762556" sldId="2147483648"/>
              <pc:sldLayoutMk cId="1237386080" sldId="2147483656"/>
              <ac:picMk id="16" creationId="{325979D3-39AF-4670-8B07-B9A86F48F98F}"/>
            </ac:picMkLst>
          </pc:picChg>
          <pc:picChg chg="del mod topLvl">
            <ac:chgData name="Simon Martinelli, 72 Services LLC" userId="85d62092-12ff-4d51-a41d-1a3365b72703" providerId="ADAL" clId="{EBF79904-A366-4616-9A75-6D877DC8060D}" dt="2021-10-17T15:50:29.771" v="853" actId="478"/>
            <ac:picMkLst>
              <pc:docMk/>
              <pc:sldMasterMk cId="701762556" sldId="2147483648"/>
              <pc:sldLayoutMk cId="1237386080" sldId="2147483656"/>
              <ac:picMk id="17" creationId="{CA1EE0E8-B75F-40FB-8A60-DD29A4AC5ABE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08:09.222" v="1249" actId="478"/>
            <ac:picMkLst>
              <pc:docMk/>
              <pc:sldMasterMk cId="701762556" sldId="2147483648"/>
              <pc:sldLayoutMk cId="1237386080" sldId="2147483656"/>
              <ac:picMk id="20" creationId="{48D50B49-F0C9-4F7D-856C-7D4239F134CD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2:07.641" v="868" actId="478"/>
            <ac:picMkLst>
              <pc:docMk/>
              <pc:sldMasterMk cId="701762556" sldId="2147483648"/>
              <pc:sldLayoutMk cId="1237386080" sldId="2147483656"/>
              <ac:picMk id="21" creationId="{4790FDC4-630F-477F-8DBA-CCF9AF4CD599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2:08.814" v="869" actId="478"/>
            <ac:picMkLst>
              <pc:docMk/>
              <pc:sldMasterMk cId="701762556" sldId="2147483648"/>
              <pc:sldLayoutMk cId="1237386080" sldId="2147483656"/>
              <ac:picMk id="22" creationId="{222E9A18-AC54-4AA8-98C2-42F03128F85D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2:10.037" v="870" actId="478"/>
            <ac:picMkLst>
              <pc:docMk/>
              <pc:sldMasterMk cId="701762556" sldId="2147483648"/>
              <pc:sldLayoutMk cId="1237386080" sldId="2147483656"/>
              <ac:picMk id="23" creationId="{F16CB383-4579-4F34-AEC8-AC1D64D6E9D0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5:34.477" v="902" actId="478"/>
            <ac:picMkLst>
              <pc:docMk/>
              <pc:sldMasterMk cId="701762556" sldId="2147483648"/>
              <pc:sldLayoutMk cId="1237386080" sldId="2147483656"/>
              <ac:picMk id="24" creationId="{4B1590D2-E2A2-4C95-BB00-24A29A43EEF6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5:35.139" v="903" actId="478"/>
            <ac:picMkLst>
              <pc:docMk/>
              <pc:sldMasterMk cId="701762556" sldId="2147483648"/>
              <pc:sldLayoutMk cId="1237386080" sldId="2147483656"/>
              <ac:picMk id="25" creationId="{143367BB-16AA-476C-B269-CCB085667AE7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5:35.757" v="904" actId="478"/>
            <ac:picMkLst>
              <pc:docMk/>
              <pc:sldMasterMk cId="701762556" sldId="2147483648"/>
              <pc:sldLayoutMk cId="1237386080" sldId="2147483656"/>
              <ac:picMk id="26" creationId="{B0DA0DF9-6BF1-4DEE-9DBA-A06B1CFF9B4D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13:34.731" v="1397" actId="478"/>
            <ac:picMkLst>
              <pc:docMk/>
              <pc:sldMasterMk cId="701762556" sldId="2147483648"/>
              <pc:sldLayoutMk cId="1237386080" sldId="2147483656"/>
              <ac:picMk id="27" creationId="{3409C671-CE05-41A3-9857-06E4CD03293B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13:34.053" v="1396" actId="478"/>
            <ac:picMkLst>
              <pc:docMk/>
              <pc:sldMasterMk cId="701762556" sldId="2147483648"/>
              <pc:sldLayoutMk cId="1237386080" sldId="2147483656"/>
              <ac:picMk id="28" creationId="{0E463397-C136-433F-B465-2602C9EE9648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13:35.478" v="1398" actId="478"/>
            <ac:picMkLst>
              <pc:docMk/>
              <pc:sldMasterMk cId="701762556" sldId="2147483648"/>
              <pc:sldLayoutMk cId="1237386080" sldId="2147483656"/>
              <ac:picMk id="29" creationId="{CD9A2FBF-484B-47D9-A6CE-E10A7B389692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08:44.692" v="1258" actId="478"/>
            <ac:picMkLst>
              <pc:docMk/>
              <pc:sldMasterMk cId="701762556" sldId="2147483648"/>
              <pc:sldLayoutMk cId="1237386080" sldId="2147483656"/>
              <ac:picMk id="30" creationId="{6B368E7C-DC9B-473E-8597-C8592AF70F30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08:47.447" v="1260" actId="478"/>
            <ac:picMkLst>
              <pc:docMk/>
              <pc:sldMasterMk cId="701762556" sldId="2147483648"/>
              <pc:sldLayoutMk cId="1237386080" sldId="2147483656"/>
              <ac:picMk id="31" creationId="{19FAA7B3-6EB8-4769-BB61-37EDE7AFFCEE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11:34.540" v="1367" actId="478"/>
            <ac:picMkLst>
              <pc:docMk/>
              <pc:sldMasterMk cId="701762556" sldId="2147483648"/>
              <pc:sldLayoutMk cId="1237386080" sldId="2147483656"/>
              <ac:picMk id="32" creationId="{2F9BC8D5-00DE-4D98-A8AB-7B26BE94E476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3:36.838" v="1399"/>
            <ac:picMkLst>
              <pc:docMk/>
              <pc:sldMasterMk cId="701762556" sldId="2147483648"/>
              <pc:sldLayoutMk cId="1237386080" sldId="2147483656"/>
              <ac:picMk id="35" creationId="{4969B383-1490-4B8A-B719-2F6E9780F753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3:36.838" v="1399"/>
            <ac:picMkLst>
              <pc:docMk/>
              <pc:sldMasterMk cId="701762556" sldId="2147483648"/>
              <pc:sldLayoutMk cId="1237386080" sldId="2147483656"/>
              <ac:picMk id="36" creationId="{31103553-BE39-438A-B58D-27BDFB3727BA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3:36.838" v="1399"/>
            <ac:picMkLst>
              <pc:docMk/>
              <pc:sldMasterMk cId="701762556" sldId="2147483648"/>
              <pc:sldLayoutMk cId="1237386080" sldId="2147483656"/>
              <ac:picMk id="37" creationId="{19A05313-2CE2-437E-8742-3075C41B27B6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5:08.229" v="1418"/>
            <ac:picMkLst>
              <pc:docMk/>
              <pc:sldMasterMk cId="701762556" sldId="2147483648"/>
              <pc:sldLayoutMk cId="1237386080" sldId="2147483656"/>
              <ac:picMk id="39" creationId="{3A754674-8E9C-4BA3-A140-143132C6B344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5:08.229" v="1418"/>
            <ac:picMkLst>
              <pc:docMk/>
              <pc:sldMasterMk cId="701762556" sldId="2147483648"/>
              <pc:sldLayoutMk cId="1237386080" sldId="2147483656"/>
              <ac:picMk id="40" creationId="{13517294-ADE3-4F7E-BB51-9DA68BB726E3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5:08.229" v="1418"/>
            <ac:picMkLst>
              <pc:docMk/>
              <pc:sldMasterMk cId="701762556" sldId="2147483648"/>
              <pc:sldLayoutMk cId="1237386080" sldId="2147483656"/>
              <ac:picMk id="41" creationId="{384570D4-B57E-4F68-A466-C05C0C41499F}"/>
            </ac:picMkLst>
          </pc:picChg>
        </pc:sldLayoutChg>
        <pc:sldLayoutChg chg="del">
          <pc:chgData name="Simon Martinelli, 72 Services LLC" userId="85d62092-12ff-4d51-a41d-1a3365b72703" providerId="ADAL" clId="{EBF79904-A366-4616-9A75-6D877DC8060D}" dt="2021-10-17T14:58:00.078" v="303" actId="2696"/>
          <pc:sldLayoutMkLst>
            <pc:docMk/>
            <pc:sldMasterMk cId="701762556" sldId="2147483648"/>
            <pc:sldLayoutMk cId="4131939870" sldId="2147483656"/>
          </pc:sldLayoutMkLst>
        </pc:sldLayoutChg>
        <pc:sldLayoutChg chg="del">
          <pc:chgData name="Simon Martinelli, 72 Services LLC" userId="85d62092-12ff-4d51-a41d-1a3365b72703" providerId="ADAL" clId="{EBF79904-A366-4616-9A75-6D877DC8060D}" dt="2021-10-17T14:58:01.474" v="304" actId="2696"/>
          <pc:sldLayoutMkLst>
            <pc:docMk/>
            <pc:sldMasterMk cId="701762556" sldId="2147483648"/>
            <pc:sldLayoutMk cId="1204623647" sldId="2147483657"/>
          </pc:sldLayoutMkLst>
        </pc:sldLayoutChg>
        <pc:sldLayoutChg chg="addSp delSp modSp mod setBg">
          <pc:chgData name="Simon Martinelli, 72 Services LLC" userId="85d62092-12ff-4d51-a41d-1a3365b72703" providerId="ADAL" clId="{EBF79904-A366-4616-9A75-6D877DC8060D}" dt="2021-10-17T16:15:27.950" v="1426"/>
          <pc:sldLayoutMkLst>
            <pc:docMk/>
            <pc:sldMasterMk cId="701762556" sldId="2147483648"/>
            <pc:sldLayoutMk cId="2446883557" sldId="2147483657"/>
          </pc:sldLayoutMkLst>
          <pc:spChg chg="del mod">
            <ac:chgData name="Simon Martinelli, 72 Services LLC" userId="85d62092-12ff-4d51-a41d-1a3365b72703" providerId="ADAL" clId="{EBF79904-A366-4616-9A75-6D877DC8060D}" dt="2021-10-17T15:50:52.339" v="856" actId="478"/>
            <ac:spMkLst>
              <pc:docMk/>
              <pc:sldMasterMk cId="701762556" sldId="2147483648"/>
              <pc:sldLayoutMk cId="2446883557" sldId="2147483657"/>
              <ac:spMk id="2" creationId="{F34AB290-72C9-4D8F-9DC3-5D9A5BDD3AB0}"/>
            </ac:spMkLst>
          </pc:spChg>
          <pc:spChg chg="add del mod">
            <ac:chgData name="Simon Martinelli, 72 Services LLC" userId="85d62092-12ff-4d51-a41d-1a3365b72703" providerId="ADAL" clId="{EBF79904-A366-4616-9A75-6D877DC8060D}" dt="2021-10-17T16:11:41.061" v="1375" actId="478"/>
            <ac:spMkLst>
              <pc:docMk/>
              <pc:sldMasterMk cId="701762556" sldId="2147483648"/>
              <pc:sldLayoutMk cId="2446883557" sldId="2147483657"/>
              <ac:spMk id="3" creationId="{FC9C4DB7-A45F-4FD9-ABF6-744F800D433D}"/>
            </ac:spMkLst>
          </pc:spChg>
          <pc:spChg chg="add mod">
            <ac:chgData name="Simon Martinelli, 72 Services LLC" userId="85d62092-12ff-4d51-a41d-1a3365b72703" providerId="ADAL" clId="{EBF79904-A366-4616-9A75-6D877DC8060D}" dt="2021-10-17T16:04:54.571" v="1232" actId="207"/>
            <ac:spMkLst>
              <pc:docMk/>
              <pc:sldMasterMk cId="701762556" sldId="2147483648"/>
              <pc:sldLayoutMk cId="2446883557" sldId="2147483657"/>
              <ac:spMk id="11" creationId="{3B5047BC-50CE-4235-AE59-6DD3A7DA20E7}"/>
            </ac:spMkLst>
          </pc:spChg>
          <pc:spChg chg="add mod">
            <ac:chgData name="Simon Martinelli, 72 Services LLC" userId="85d62092-12ff-4d51-a41d-1a3365b72703" providerId="ADAL" clId="{EBF79904-A366-4616-9A75-6D877DC8060D}" dt="2021-10-17T15:50:52.676" v="857"/>
            <ac:spMkLst>
              <pc:docMk/>
              <pc:sldMasterMk cId="701762556" sldId="2147483648"/>
              <pc:sldLayoutMk cId="2446883557" sldId="2147483657"/>
              <ac:spMk id="12" creationId="{C59034D4-4F5F-4CFD-8694-5B9D0A8C90A0}"/>
            </ac:spMkLst>
          </pc:spChg>
          <pc:grpChg chg="add del mod">
            <ac:chgData name="Simon Martinelli, 72 Services LLC" userId="85d62092-12ff-4d51-a41d-1a3365b72703" providerId="ADAL" clId="{EBF79904-A366-4616-9A75-6D877DC8060D}" dt="2021-10-17T16:15:20.595" v="1423" actId="478"/>
            <ac:grpSpMkLst>
              <pc:docMk/>
              <pc:sldMasterMk cId="701762556" sldId="2147483648"/>
              <pc:sldLayoutMk cId="2446883557" sldId="2147483657"/>
              <ac:grpSpMk id="4" creationId="{24C81407-1468-48EC-83EC-CC0C7847CE57}"/>
            </ac:grpSpMkLst>
          </pc:grpChg>
          <pc:grpChg chg="add del mod">
            <ac:chgData name="Simon Martinelli, 72 Services LLC" userId="85d62092-12ff-4d51-a41d-1a3365b72703" providerId="ADAL" clId="{EBF79904-A366-4616-9A75-6D877DC8060D}" dt="2021-10-17T16:14:45.424" v="1412" actId="165"/>
            <ac:grpSpMkLst>
              <pc:docMk/>
              <pc:sldMasterMk cId="701762556" sldId="2147483648"/>
              <pc:sldLayoutMk cId="2446883557" sldId="2147483657"/>
              <ac:grpSpMk id="27" creationId="{10138DEC-AF3F-4B0F-9099-3B1007978900}"/>
            </ac:grpSpMkLst>
          </pc:grpChg>
          <pc:grpChg chg="add del mod">
            <ac:chgData name="Simon Martinelli, 72 Services LLC" userId="85d62092-12ff-4d51-a41d-1a3365b72703" providerId="ADAL" clId="{EBF79904-A366-4616-9A75-6D877DC8060D}" dt="2021-10-17T16:15:27.654" v="1425" actId="478"/>
            <ac:grpSpMkLst>
              <pc:docMk/>
              <pc:sldMasterMk cId="701762556" sldId="2147483648"/>
              <pc:sldLayoutMk cId="2446883557" sldId="2147483657"/>
              <ac:grpSpMk id="31" creationId="{44057C3F-C412-460F-98B1-249790B5BCE4}"/>
            </ac:grpSpMkLst>
          </pc:grpChg>
          <pc:grpChg chg="add mod">
            <ac:chgData name="Simon Martinelli, 72 Services LLC" userId="85d62092-12ff-4d51-a41d-1a3365b72703" providerId="ADAL" clId="{EBF79904-A366-4616-9A75-6D877DC8060D}" dt="2021-10-17T16:15:27.950" v="1426"/>
            <ac:grpSpMkLst>
              <pc:docMk/>
              <pc:sldMasterMk cId="701762556" sldId="2147483648"/>
              <pc:sldLayoutMk cId="2446883557" sldId="2147483657"/>
              <ac:grpSpMk id="35" creationId="{15B10054-9E44-4BA0-8D3B-F273B231C831}"/>
            </ac:grpSpMkLst>
          </pc:grpChg>
          <pc:picChg chg="add mod">
            <ac:chgData name="Simon Martinelli, 72 Services LLC" userId="85d62092-12ff-4d51-a41d-1a3365b72703" providerId="ADAL" clId="{EBF79904-A366-4616-9A75-6D877DC8060D}" dt="2021-10-17T15:43:38.344" v="768"/>
            <ac:picMkLst>
              <pc:docMk/>
              <pc:sldMasterMk cId="701762556" sldId="2147483648"/>
              <pc:sldLayoutMk cId="2446883557" sldId="2147483657"/>
              <ac:picMk id="9" creationId="{B3DCC6A9-0950-4DFB-B0F8-E84BC80D035A}"/>
            </ac:picMkLst>
          </pc:picChg>
          <pc:picChg chg="del">
            <ac:chgData name="Simon Martinelli, 72 Services LLC" userId="85d62092-12ff-4d51-a41d-1a3365b72703" providerId="ADAL" clId="{EBF79904-A366-4616-9A75-6D877DC8060D}" dt="2021-10-17T15:50:50.380" v="855" actId="478"/>
            <ac:picMkLst>
              <pc:docMk/>
              <pc:sldMasterMk cId="701762556" sldId="2147483648"/>
              <pc:sldLayoutMk cId="2446883557" sldId="2147483657"/>
              <ac:picMk id="10" creationId="{C034693C-FED2-4975-9E59-9A9EC3C0DE63}"/>
            </ac:picMkLst>
          </pc:picChg>
          <pc:picChg chg="del">
            <ac:chgData name="Simon Martinelli, 72 Services LLC" userId="85d62092-12ff-4d51-a41d-1a3365b72703" providerId="ADAL" clId="{EBF79904-A366-4616-9A75-6D877DC8060D}" dt="2021-10-17T15:43:38.003" v="767" actId="478"/>
            <ac:picMkLst>
              <pc:docMk/>
              <pc:sldMasterMk cId="701762556" sldId="2147483648"/>
              <pc:sldLayoutMk cId="2446883557" sldId="2147483657"/>
              <ac:picMk id="11" creationId="{05525347-19E6-45B1-A366-1CB841C1B7C8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09:09.404" v="1268" actId="478"/>
            <ac:picMkLst>
              <pc:docMk/>
              <pc:sldMasterMk cId="701762556" sldId="2147483648"/>
              <pc:sldLayoutMk cId="2446883557" sldId="2147483657"/>
              <ac:picMk id="13" creationId="{4A6F80EC-5313-4163-B6C0-8D4DC7DA10A0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2:26.046" v="876" actId="478"/>
            <ac:picMkLst>
              <pc:docMk/>
              <pc:sldMasterMk cId="701762556" sldId="2147483648"/>
              <pc:sldLayoutMk cId="2446883557" sldId="2147483657"/>
              <ac:picMk id="14" creationId="{50A2E62C-C917-4D87-B40B-ADE1603EF5AE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2:23.462" v="874" actId="478"/>
            <ac:picMkLst>
              <pc:docMk/>
              <pc:sldMasterMk cId="701762556" sldId="2147483648"/>
              <pc:sldLayoutMk cId="2446883557" sldId="2147483657"/>
              <ac:picMk id="15" creationId="{133AA171-B4E3-4649-A98F-BCD25824FF12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2:24.821" v="875" actId="478"/>
            <ac:picMkLst>
              <pc:docMk/>
              <pc:sldMasterMk cId="701762556" sldId="2147483648"/>
              <pc:sldLayoutMk cId="2446883557" sldId="2147483657"/>
              <ac:picMk id="16" creationId="{44A43776-5B80-4DE3-9B2A-14F5703327AC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3:52.317" v="883" actId="478"/>
            <ac:picMkLst>
              <pc:docMk/>
              <pc:sldMasterMk cId="701762556" sldId="2147483648"/>
              <pc:sldLayoutMk cId="2446883557" sldId="2147483657"/>
              <ac:picMk id="17" creationId="{1F9F9034-35E3-4A3D-A908-45B23BD98566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3:52.317" v="883" actId="478"/>
            <ac:picMkLst>
              <pc:docMk/>
              <pc:sldMasterMk cId="701762556" sldId="2147483648"/>
              <pc:sldLayoutMk cId="2446883557" sldId="2147483657"/>
              <ac:picMk id="18" creationId="{698EBFA8-B005-464C-B278-DABC0DE938EE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3:53.415" v="884" actId="478"/>
            <ac:picMkLst>
              <pc:docMk/>
              <pc:sldMasterMk cId="701762556" sldId="2147483648"/>
              <pc:sldLayoutMk cId="2446883557" sldId="2147483657"/>
              <ac:picMk id="19" creationId="{6806D6F1-284A-4027-AF1C-885262A70B51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5:51.948" v="910" actId="478"/>
            <ac:picMkLst>
              <pc:docMk/>
              <pc:sldMasterMk cId="701762556" sldId="2147483648"/>
              <pc:sldLayoutMk cId="2446883557" sldId="2147483657"/>
              <ac:picMk id="20" creationId="{DE0D1557-3A80-426D-8F80-13C53563D249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5:52.693" v="911" actId="478"/>
            <ac:picMkLst>
              <pc:docMk/>
              <pc:sldMasterMk cId="701762556" sldId="2147483648"/>
              <pc:sldLayoutMk cId="2446883557" sldId="2147483657"/>
              <ac:picMk id="21" creationId="{A195A295-0378-416F-B313-C8B8E4FBB9BA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5:55:53.324" v="912" actId="478"/>
            <ac:picMkLst>
              <pc:docMk/>
              <pc:sldMasterMk cId="701762556" sldId="2147483648"/>
              <pc:sldLayoutMk cId="2446883557" sldId="2147483657"/>
              <ac:picMk id="22" creationId="{6653E963-4D5D-48E0-98D1-9735187EFBF6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14:06.565" v="1408" actId="478"/>
            <ac:picMkLst>
              <pc:docMk/>
              <pc:sldMasterMk cId="701762556" sldId="2147483648"/>
              <pc:sldLayoutMk cId="2446883557" sldId="2147483657"/>
              <ac:picMk id="23" creationId="{59F65885-21E5-4506-8022-9D725466FA89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14:07.339" v="1409" actId="478"/>
            <ac:picMkLst>
              <pc:docMk/>
              <pc:sldMasterMk cId="701762556" sldId="2147483648"/>
              <pc:sldLayoutMk cId="2446883557" sldId="2147483657"/>
              <ac:picMk id="24" creationId="{55C51C99-CD9D-4E64-9E57-051B63CA2ED2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14:08.189" v="1410" actId="478"/>
            <ac:picMkLst>
              <pc:docMk/>
              <pc:sldMasterMk cId="701762556" sldId="2147483648"/>
              <pc:sldLayoutMk cId="2446883557" sldId="2147483657"/>
              <ac:picMk id="25" creationId="{264AC064-6DBF-4A56-90CF-2EF16D97B62D}"/>
            </ac:picMkLst>
          </pc:picChg>
          <pc:picChg chg="add del mod">
            <ac:chgData name="Simon Martinelli, 72 Services LLC" userId="85d62092-12ff-4d51-a41d-1a3365b72703" providerId="ADAL" clId="{EBF79904-A366-4616-9A75-6D877DC8060D}" dt="2021-10-17T16:12:10.474" v="1378" actId="207"/>
            <ac:picMkLst>
              <pc:docMk/>
              <pc:sldMasterMk cId="701762556" sldId="2147483648"/>
              <pc:sldLayoutMk cId="2446883557" sldId="2147483657"/>
              <ac:picMk id="26" creationId="{72D3AA4F-2D99-4652-82AF-C7E22B80965D}"/>
            </ac:picMkLst>
          </pc:picChg>
          <pc:picChg chg="mod topLvl">
            <ac:chgData name="Simon Martinelli, 72 Services LLC" userId="85d62092-12ff-4d51-a41d-1a3365b72703" providerId="ADAL" clId="{EBF79904-A366-4616-9A75-6D877DC8060D}" dt="2021-10-17T16:14:56.994" v="1414" actId="164"/>
            <ac:picMkLst>
              <pc:docMk/>
              <pc:sldMasterMk cId="701762556" sldId="2147483648"/>
              <pc:sldLayoutMk cId="2446883557" sldId="2147483657"/>
              <ac:picMk id="28" creationId="{EFB7FE32-AC6A-4102-9FD8-57280C5F6F3A}"/>
            </ac:picMkLst>
          </pc:picChg>
          <pc:picChg chg="mod topLvl">
            <ac:chgData name="Simon Martinelli, 72 Services LLC" userId="85d62092-12ff-4d51-a41d-1a3365b72703" providerId="ADAL" clId="{EBF79904-A366-4616-9A75-6D877DC8060D}" dt="2021-10-17T16:14:56.994" v="1414" actId="164"/>
            <ac:picMkLst>
              <pc:docMk/>
              <pc:sldMasterMk cId="701762556" sldId="2147483648"/>
              <pc:sldLayoutMk cId="2446883557" sldId="2147483657"/>
              <ac:picMk id="29" creationId="{65B906FF-8000-4E8A-962B-F3A1BEFE7689}"/>
            </ac:picMkLst>
          </pc:picChg>
          <pc:picChg chg="mod topLvl">
            <ac:chgData name="Simon Martinelli, 72 Services LLC" userId="85d62092-12ff-4d51-a41d-1a3365b72703" providerId="ADAL" clId="{EBF79904-A366-4616-9A75-6D877DC8060D}" dt="2021-10-17T16:14:56.994" v="1414" actId="164"/>
            <ac:picMkLst>
              <pc:docMk/>
              <pc:sldMasterMk cId="701762556" sldId="2147483648"/>
              <pc:sldLayoutMk cId="2446883557" sldId="2147483657"/>
              <ac:picMk id="30" creationId="{ABCDB82C-8F8F-4B6D-A0F0-3DFE6E6FAB45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5:20.888" v="1424"/>
            <ac:picMkLst>
              <pc:docMk/>
              <pc:sldMasterMk cId="701762556" sldId="2147483648"/>
              <pc:sldLayoutMk cId="2446883557" sldId="2147483657"/>
              <ac:picMk id="32" creationId="{08B23300-4719-43DD-8AFF-6EE3ADA61D25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5:20.888" v="1424"/>
            <ac:picMkLst>
              <pc:docMk/>
              <pc:sldMasterMk cId="701762556" sldId="2147483648"/>
              <pc:sldLayoutMk cId="2446883557" sldId="2147483657"/>
              <ac:picMk id="33" creationId="{829D2A4D-DFC2-46EE-947C-FEEF864D726F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5:20.888" v="1424"/>
            <ac:picMkLst>
              <pc:docMk/>
              <pc:sldMasterMk cId="701762556" sldId="2147483648"/>
              <pc:sldLayoutMk cId="2446883557" sldId="2147483657"/>
              <ac:picMk id="34" creationId="{1A0600B0-6293-443E-B7BE-7D263D212A32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5:27.950" v="1426"/>
            <ac:picMkLst>
              <pc:docMk/>
              <pc:sldMasterMk cId="701762556" sldId="2147483648"/>
              <pc:sldLayoutMk cId="2446883557" sldId="2147483657"/>
              <ac:picMk id="36" creationId="{717004B6-5EB1-4C5D-AFAD-9B5FF54B42DB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5:27.950" v="1426"/>
            <ac:picMkLst>
              <pc:docMk/>
              <pc:sldMasterMk cId="701762556" sldId="2147483648"/>
              <pc:sldLayoutMk cId="2446883557" sldId="2147483657"/>
              <ac:picMk id="37" creationId="{981705E3-943A-417E-88FC-34296FD102CE}"/>
            </ac:picMkLst>
          </pc:picChg>
          <pc:picChg chg="mod">
            <ac:chgData name="Simon Martinelli, 72 Services LLC" userId="85d62092-12ff-4d51-a41d-1a3365b72703" providerId="ADAL" clId="{EBF79904-A366-4616-9A75-6D877DC8060D}" dt="2021-10-17T16:15:27.950" v="1426"/>
            <ac:picMkLst>
              <pc:docMk/>
              <pc:sldMasterMk cId="701762556" sldId="2147483648"/>
              <pc:sldLayoutMk cId="2446883557" sldId="2147483657"/>
              <ac:picMk id="38" creationId="{4F2AED3B-E8FB-46E7-8E66-9DE96E187193}"/>
            </ac:picMkLst>
          </pc:picChg>
        </pc:sldLayoutChg>
        <pc:sldLayoutChg chg="addSp delSp modSp mod setBg">
          <pc:chgData name="Simon Martinelli, 72 Services LLC" userId="85d62092-12ff-4d51-a41d-1a3365b72703" providerId="ADAL" clId="{EBF79904-A366-4616-9A75-6D877DC8060D}" dt="2021-10-17T15:26:47.650" v="623"/>
          <pc:sldLayoutMkLst>
            <pc:docMk/>
            <pc:sldMasterMk cId="701762556" sldId="2147483648"/>
            <pc:sldLayoutMk cId="3154666126" sldId="2147483658"/>
          </pc:sldLayoutMkLst>
          <pc:picChg chg="add mod">
            <ac:chgData name="Simon Martinelli, 72 Services LLC" userId="85d62092-12ff-4d51-a41d-1a3365b72703" providerId="ADAL" clId="{EBF79904-A366-4616-9A75-6D877DC8060D}" dt="2021-10-17T15:26:47.650" v="623"/>
            <ac:picMkLst>
              <pc:docMk/>
              <pc:sldMasterMk cId="701762556" sldId="2147483648"/>
              <pc:sldLayoutMk cId="3154666126" sldId="2147483658"/>
              <ac:picMk id="7" creationId="{8337B248-BE3A-4103-8899-861CA7FCED99}"/>
            </ac:picMkLst>
          </pc:picChg>
          <pc:picChg chg="del">
            <ac:chgData name="Simon Martinelli, 72 Services LLC" userId="85d62092-12ff-4d51-a41d-1a3365b72703" providerId="ADAL" clId="{EBF79904-A366-4616-9A75-6D877DC8060D}" dt="2021-10-17T15:26:47.360" v="622" actId="478"/>
            <ac:picMkLst>
              <pc:docMk/>
              <pc:sldMasterMk cId="701762556" sldId="2147483648"/>
              <pc:sldLayoutMk cId="3154666126" sldId="2147483658"/>
              <ac:picMk id="8" creationId="{66B2368F-769D-4C69-BB79-77E832899A92}"/>
            </ac:picMkLst>
          </pc:picChg>
        </pc:sldLayoutChg>
      </pc:sldMasterChg>
    </pc:docChg>
  </pc:docChgLst>
  <pc:docChgLst>
    <pc:chgData name="Simon Martinelli, 72 Services LLC" userId="85d62092-12ff-4d51-a41d-1a3365b72703" providerId="ADAL" clId="{E8913C1A-0457-4603-B4CE-D2357C95EA15}"/>
    <pc:docChg chg="undo custSel delSld modMainMaster">
      <pc:chgData name="Simon Martinelli, 72 Services LLC" userId="85d62092-12ff-4d51-a41d-1a3365b72703" providerId="ADAL" clId="{E8913C1A-0457-4603-B4CE-D2357C95EA15}" dt="2021-10-26T12:59:56.075" v="122" actId="478"/>
      <pc:docMkLst>
        <pc:docMk/>
      </pc:docMkLst>
      <pc:sldChg chg="del">
        <pc:chgData name="Simon Martinelli, 72 Services LLC" userId="85d62092-12ff-4d51-a41d-1a3365b72703" providerId="ADAL" clId="{E8913C1A-0457-4603-B4CE-D2357C95EA15}" dt="2021-10-26T06:06:44.831" v="0" actId="47"/>
        <pc:sldMkLst>
          <pc:docMk/>
          <pc:sldMk cId="760838897" sldId="356"/>
        </pc:sldMkLst>
      </pc:sldChg>
      <pc:sldMasterChg chg="delSldLayout modSldLayout">
        <pc:chgData name="Simon Martinelli, 72 Services LLC" userId="85d62092-12ff-4d51-a41d-1a3365b72703" providerId="ADAL" clId="{E8913C1A-0457-4603-B4CE-D2357C95EA15}" dt="2021-10-26T12:59:56.075" v="122" actId="478"/>
        <pc:sldMasterMkLst>
          <pc:docMk/>
          <pc:sldMasterMk cId="701762556" sldId="2147483648"/>
        </pc:sldMasterMkLst>
        <pc:sldLayoutChg chg="delSp modSp mod">
          <pc:chgData name="Simon Martinelli, 72 Services LLC" userId="85d62092-12ff-4d51-a41d-1a3365b72703" providerId="ADAL" clId="{E8913C1A-0457-4603-B4CE-D2357C95EA15}" dt="2021-10-26T12:58:45.667" v="112" actId="478"/>
          <pc:sldLayoutMkLst>
            <pc:docMk/>
            <pc:sldMasterMk cId="701762556" sldId="2147483648"/>
            <pc:sldLayoutMk cId="1842891797" sldId="2147483650"/>
          </pc:sldLayoutMkLst>
          <pc:grpChg chg="del">
            <ac:chgData name="Simon Martinelli, 72 Services LLC" userId="85d62092-12ff-4d51-a41d-1a3365b72703" providerId="ADAL" clId="{E8913C1A-0457-4603-B4CE-D2357C95EA15}" dt="2021-10-26T12:58:00.655" v="1" actId="165"/>
            <ac:grpSpMkLst>
              <pc:docMk/>
              <pc:sldMasterMk cId="701762556" sldId="2147483648"/>
              <pc:sldLayoutMk cId="1842891797" sldId="2147483650"/>
              <ac:grpSpMk id="25" creationId="{2DE73CE3-6216-463B-BBA7-9E5A161AAA16}"/>
            </ac:grpSpMkLst>
          </pc:grpChg>
          <pc:picChg chg="del mod topLvl">
            <ac:chgData name="Simon Martinelli, 72 Services LLC" userId="85d62092-12ff-4d51-a41d-1a3365b72703" providerId="ADAL" clId="{E8913C1A-0457-4603-B4CE-D2357C95EA15}" dt="2021-10-26T12:58:43.107" v="110" actId="478"/>
            <ac:picMkLst>
              <pc:docMk/>
              <pc:sldMasterMk cId="701762556" sldId="2147483648"/>
              <pc:sldLayoutMk cId="1842891797" sldId="2147483650"/>
              <ac:picMk id="26" creationId="{74039615-A805-443F-9249-6DCE93E5E03A}"/>
            </ac:picMkLst>
          </pc:picChg>
          <pc:picChg chg="del mod topLvl">
            <ac:chgData name="Simon Martinelli, 72 Services LLC" userId="85d62092-12ff-4d51-a41d-1a3365b72703" providerId="ADAL" clId="{E8913C1A-0457-4603-B4CE-D2357C95EA15}" dt="2021-10-26T12:58:45.667" v="112" actId="478"/>
            <ac:picMkLst>
              <pc:docMk/>
              <pc:sldMasterMk cId="701762556" sldId="2147483648"/>
              <pc:sldLayoutMk cId="1842891797" sldId="2147483650"/>
              <ac:picMk id="27" creationId="{793D5EE3-E5B6-4BB9-B999-61A4CAFA5192}"/>
            </ac:picMkLst>
          </pc:picChg>
          <pc:picChg chg="del mod topLvl">
            <ac:chgData name="Simon Martinelli, 72 Services LLC" userId="85d62092-12ff-4d51-a41d-1a3365b72703" providerId="ADAL" clId="{E8913C1A-0457-4603-B4CE-D2357C95EA15}" dt="2021-10-26T12:58:44.620" v="111" actId="478"/>
            <ac:picMkLst>
              <pc:docMk/>
              <pc:sldMasterMk cId="701762556" sldId="2147483648"/>
              <pc:sldLayoutMk cId="1842891797" sldId="2147483650"/>
              <ac:picMk id="28" creationId="{7B053CCE-5724-446A-B331-1A316721D5CB}"/>
            </ac:picMkLst>
          </pc:picChg>
        </pc:sldLayoutChg>
        <pc:sldLayoutChg chg="delSp mod">
          <pc:chgData name="Simon Martinelli, 72 Services LLC" userId="85d62092-12ff-4d51-a41d-1a3365b72703" providerId="ADAL" clId="{E8913C1A-0457-4603-B4CE-D2357C95EA15}" dt="2021-10-26T12:59:56.075" v="122" actId="478"/>
          <pc:sldLayoutMkLst>
            <pc:docMk/>
            <pc:sldMasterMk cId="701762556" sldId="2147483648"/>
            <pc:sldLayoutMk cId="1153782596" sldId="2147483652"/>
          </pc:sldLayoutMkLst>
          <pc:grpChg chg="del">
            <ac:chgData name="Simon Martinelli, 72 Services LLC" userId="85d62092-12ff-4d51-a41d-1a3365b72703" providerId="ADAL" clId="{E8913C1A-0457-4603-B4CE-D2357C95EA15}" dt="2021-10-26T12:59:56.075" v="122" actId="478"/>
            <ac:grpSpMkLst>
              <pc:docMk/>
              <pc:sldMasterMk cId="701762556" sldId="2147483648"/>
              <pc:sldLayoutMk cId="1153782596" sldId="2147483652"/>
              <ac:grpSpMk id="28" creationId="{3C2EE1C8-8212-408F-B0D2-F771C24C1909}"/>
            </ac:grpSpMkLst>
          </pc:grpChg>
        </pc:sldLayoutChg>
        <pc:sldLayoutChg chg="addSp delSp mod">
          <pc:chgData name="Simon Martinelli, 72 Services LLC" userId="85d62092-12ff-4d51-a41d-1a3365b72703" providerId="ADAL" clId="{E8913C1A-0457-4603-B4CE-D2357C95EA15}" dt="2021-10-26T12:59:53.186" v="121" actId="478"/>
          <pc:sldLayoutMkLst>
            <pc:docMk/>
            <pc:sldMasterMk cId="701762556" sldId="2147483648"/>
            <pc:sldLayoutMk cId="3273895439" sldId="2147483654"/>
          </pc:sldLayoutMkLst>
          <pc:grpChg chg="add del">
            <ac:chgData name="Simon Martinelli, 72 Services LLC" userId="85d62092-12ff-4d51-a41d-1a3365b72703" providerId="ADAL" clId="{E8913C1A-0457-4603-B4CE-D2357C95EA15}" dt="2021-10-26T12:59:53.186" v="121" actId="478"/>
            <ac:grpSpMkLst>
              <pc:docMk/>
              <pc:sldMasterMk cId="701762556" sldId="2147483648"/>
              <pc:sldLayoutMk cId="3273895439" sldId="2147483654"/>
              <ac:grpSpMk id="23" creationId="{7AAF9F1B-5FC7-47BE-9CF7-DD74416F4AFC}"/>
            </ac:grpSpMkLst>
          </pc:grpChg>
        </pc:sldLayoutChg>
        <pc:sldLayoutChg chg="addSp delSp mod">
          <pc:chgData name="Simon Martinelli, 72 Services LLC" userId="85d62092-12ff-4d51-a41d-1a3365b72703" providerId="ADAL" clId="{E8913C1A-0457-4603-B4CE-D2357C95EA15}" dt="2021-10-26T12:59:46.882" v="119" actId="478"/>
          <pc:sldLayoutMkLst>
            <pc:docMk/>
            <pc:sldMasterMk cId="701762556" sldId="2147483648"/>
            <pc:sldLayoutMk cId="1237386080" sldId="2147483656"/>
          </pc:sldLayoutMkLst>
          <pc:grpChg chg="add del">
            <ac:chgData name="Simon Martinelli, 72 Services LLC" userId="85d62092-12ff-4d51-a41d-1a3365b72703" providerId="ADAL" clId="{E8913C1A-0457-4603-B4CE-D2357C95EA15}" dt="2021-10-26T12:59:46.882" v="119" actId="478"/>
            <ac:grpSpMkLst>
              <pc:docMk/>
              <pc:sldMasterMk cId="701762556" sldId="2147483648"/>
              <pc:sldLayoutMk cId="1237386080" sldId="2147483656"/>
              <ac:grpSpMk id="38" creationId="{52FD85B7-775F-47DD-9AE1-249E7E57066C}"/>
            </ac:grpSpMkLst>
          </pc:grpChg>
        </pc:sldLayoutChg>
        <pc:sldLayoutChg chg="addSp delSp mod">
          <pc:chgData name="Simon Martinelli, 72 Services LLC" userId="85d62092-12ff-4d51-a41d-1a3365b72703" providerId="ADAL" clId="{E8913C1A-0457-4603-B4CE-D2357C95EA15}" dt="2021-10-26T12:59:50.132" v="120" actId="478"/>
          <pc:sldLayoutMkLst>
            <pc:docMk/>
            <pc:sldMasterMk cId="701762556" sldId="2147483648"/>
            <pc:sldLayoutMk cId="2446883557" sldId="2147483657"/>
          </pc:sldLayoutMkLst>
          <pc:grpChg chg="add del">
            <ac:chgData name="Simon Martinelli, 72 Services LLC" userId="85d62092-12ff-4d51-a41d-1a3365b72703" providerId="ADAL" clId="{E8913C1A-0457-4603-B4CE-D2357C95EA15}" dt="2021-10-26T12:59:50.132" v="120" actId="478"/>
            <ac:grpSpMkLst>
              <pc:docMk/>
              <pc:sldMasterMk cId="701762556" sldId="2147483648"/>
              <pc:sldLayoutMk cId="2446883557" sldId="2147483657"/>
              <ac:grpSpMk id="35" creationId="{15B10054-9E44-4BA0-8D3B-F273B231C831}"/>
            </ac:grpSpMkLst>
          </pc:grpChg>
        </pc:sldLayoutChg>
        <pc:sldLayoutChg chg="del">
          <pc:chgData name="Simon Martinelli, 72 Services LLC" userId="85d62092-12ff-4d51-a41d-1a3365b72703" providerId="ADAL" clId="{E8913C1A-0457-4603-B4CE-D2357C95EA15}" dt="2021-10-26T06:06:44.831" v="0" actId="47"/>
          <pc:sldLayoutMkLst>
            <pc:docMk/>
            <pc:sldMasterMk cId="701762556" sldId="2147483648"/>
            <pc:sldLayoutMk cId="3193115938" sldId="2147483659"/>
          </pc:sldLayoutMkLst>
        </pc:sldLayoutChg>
      </pc:sldMasterChg>
    </pc:docChg>
  </pc:docChgLst>
  <pc:docChgLst>
    <pc:chgData name="Simon Martinelli, 72 Services LLC" userId="85d62092-12ff-4d51-a41d-1a3365b72703" providerId="ADAL" clId="{01E1CACF-75C8-42A2-BE4B-6AB589D6D7F8}"/>
    <pc:docChg chg="undo redo custSel addSld delSld modSld modMainMaster">
      <pc:chgData name="Simon Martinelli, 72 Services LLC" userId="85d62092-12ff-4d51-a41d-1a3365b72703" providerId="ADAL" clId="{01E1CACF-75C8-42A2-BE4B-6AB589D6D7F8}" dt="2021-12-06T07:56:48.693" v="3059" actId="255"/>
      <pc:docMkLst>
        <pc:docMk/>
      </pc:docMkLst>
      <pc:sldChg chg="addSp delSp modSp mod">
        <pc:chgData name="Simon Martinelli, 72 Services LLC" userId="85d62092-12ff-4d51-a41d-1a3365b72703" providerId="ADAL" clId="{01E1CACF-75C8-42A2-BE4B-6AB589D6D7F8}" dt="2021-12-03T12:46:18.434" v="2415" actId="20577"/>
        <pc:sldMkLst>
          <pc:docMk/>
          <pc:sldMk cId="432982423" sldId="256"/>
        </pc:sldMkLst>
        <pc:spChg chg="del mod">
          <ac:chgData name="Simon Martinelli, 72 Services LLC" userId="85d62092-12ff-4d51-a41d-1a3365b72703" providerId="ADAL" clId="{01E1CACF-75C8-42A2-BE4B-6AB589D6D7F8}" dt="2021-11-10T09:27:57.490" v="247" actId="478"/>
          <ac:spMkLst>
            <pc:docMk/>
            <pc:sldMk cId="432982423" sldId="256"/>
            <ac:spMk id="2" creationId="{22BE6E5D-2360-4BF5-815F-AACD675C50EB}"/>
          </ac:spMkLst>
        </pc:spChg>
        <pc:spChg chg="mod">
          <ac:chgData name="Simon Martinelli, 72 Services LLC" userId="85d62092-12ff-4d51-a41d-1a3365b72703" providerId="ADAL" clId="{01E1CACF-75C8-42A2-BE4B-6AB589D6D7F8}" dt="2021-12-03T12:46:18.434" v="2415" actId="20577"/>
          <ac:spMkLst>
            <pc:docMk/>
            <pc:sldMk cId="432982423" sldId="256"/>
            <ac:spMk id="3" creationId="{B8CBF98C-8FF7-4F1F-90B3-E90FF1A720C1}"/>
          </ac:spMkLst>
        </pc:spChg>
        <pc:spChg chg="add del mod">
          <ac:chgData name="Simon Martinelli, 72 Services LLC" userId="85d62092-12ff-4d51-a41d-1a3365b72703" providerId="ADAL" clId="{01E1CACF-75C8-42A2-BE4B-6AB589D6D7F8}" dt="2021-12-03T12:40:08.836" v="2382" actId="478"/>
          <ac:spMkLst>
            <pc:docMk/>
            <pc:sldMk cId="432982423" sldId="256"/>
            <ac:spMk id="5" creationId="{66F86562-E2FF-4C4E-BC3C-2D9D278BB4D8}"/>
          </ac:spMkLst>
        </pc:spChg>
        <pc:picChg chg="add mod">
          <ac:chgData name="Simon Martinelli, 72 Services LLC" userId="85d62092-12ff-4d51-a41d-1a3365b72703" providerId="ADAL" clId="{01E1CACF-75C8-42A2-BE4B-6AB589D6D7F8}" dt="2021-11-10T09:28:00.695" v="248" actId="1076"/>
          <ac:picMkLst>
            <pc:docMk/>
            <pc:sldMk cId="432982423" sldId="256"/>
            <ac:picMk id="4" creationId="{E1B7502E-0F29-4FB6-8129-DCEE52A25C72}"/>
          </ac:picMkLst>
        </pc:picChg>
        <pc:picChg chg="add del mod">
          <ac:chgData name="Simon Martinelli, 72 Services LLC" userId="85d62092-12ff-4d51-a41d-1a3365b72703" providerId="ADAL" clId="{01E1CACF-75C8-42A2-BE4B-6AB589D6D7F8}" dt="2021-12-03T12:40:18.163" v="2385" actId="478"/>
          <ac:picMkLst>
            <pc:docMk/>
            <pc:sldMk cId="432982423" sldId="256"/>
            <ac:picMk id="6" creationId="{759D72DD-A21A-4DEB-93B3-6167061E5753}"/>
          </ac:picMkLst>
        </pc:picChg>
        <pc:picChg chg="add mod">
          <ac:chgData name="Simon Martinelli, 72 Services LLC" userId="85d62092-12ff-4d51-a41d-1a3365b72703" providerId="ADAL" clId="{01E1CACF-75C8-42A2-BE4B-6AB589D6D7F8}" dt="2021-12-03T12:45:56.642" v="2399" actId="1076"/>
          <ac:picMkLst>
            <pc:docMk/>
            <pc:sldMk cId="432982423" sldId="256"/>
            <ac:picMk id="8" creationId="{90FC1B90-35EA-48AE-9FDB-647ACFA6DB15}"/>
          </ac:picMkLst>
        </pc:picChg>
        <pc:picChg chg="add del mod">
          <ac:chgData name="Simon Martinelli, 72 Services LLC" userId="85d62092-12ff-4d51-a41d-1a3365b72703" providerId="ADAL" clId="{01E1CACF-75C8-42A2-BE4B-6AB589D6D7F8}" dt="2021-12-03T12:45:01.738" v="2394" actId="478"/>
          <ac:picMkLst>
            <pc:docMk/>
            <pc:sldMk cId="432982423" sldId="256"/>
            <ac:picMk id="1026" creationId="{8FB6669F-A4A2-47D4-9A51-6649244685C9}"/>
          </ac:picMkLst>
        </pc:picChg>
      </pc:sldChg>
      <pc:sldChg chg="addSp delSp modSp add del mod">
        <pc:chgData name="Simon Martinelli, 72 Services LLC" userId="85d62092-12ff-4d51-a41d-1a3365b72703" providerId="ADAL" clId="{01E1CACF-75C8-42A2-BE4B-6AB589D6D7F8}" dt="2021-12-02T10:38:47.001" v="2331"/>
        <pc:sldMkLst>
          <pc:docMk/>
          <pc:sldMk cId="3080812520" sldId="257"/>
        </pc:sldMkLst>
        <pc:spChg chg="mod">
          <ac:chgData name="Simon Martinelli, 72 Services LLC" userId="85d62092-12ff-4d51-a41d-1a3365b72703" providerId="ADAL" clId="{01E1CACF-75C8-42A2-BE4B-6AB589D6D7F8}" dt="2021-12-02T10:34:44.476" v="2300" actId="20577"/>
          <ac:spMkLst>
            <pc:docMk/>
            <pc:sldMk cId="3080812520" sldId="257"/>
            <ac:spMk id="2" creationId="{39DE1E5B-4FC4-4B43-AC72-C7C37E448D5A}"/>
          </ac:spMkLst>
        </pc:spChg>
        <pc:spChg chg="del">
          <ac:chgData name="Simon Martinelli, 72 Services LLC" userId="85d62092-12ff-4d51-a41d-1a3365b72703" providerId="ADAL" clId="{01E1CACF-75C8-42A2-BE4B-6AB589D6D7F8}" dt="2021-12-02T10:38:47.001" v="2331"/>
          <ac:spMkLst>
            <pc:docMk/>
            <pc:sldMk cId="3080812520" sldId="257"/>
            <ac:spMk id="3" creationId="{C03D3898-AF9A-4819-9A2F-7880250CC4F8}"/>
          </ac:spMkLst>
        </pc:spChg>
        <pc:spChg chg="add del mod">
          <ac:chgData name="Simon Martinelli, 72 Services LLC" userId="85d62092-12ff-4d51-a41d-1a3365b72703" providerId="ADAL" clId="{01E1CACF-75C8-42A2-BE4B-6AB589D6D7F8}" dt="2021-12-02T10:34:47.359" v="2301" actId="478"/>
          <ac:spMkLst>
            <pc:docMk/>
            <pc:sldMk cId="3080812520" sldId="257"/>
            <ac:spMk id="38" creationId="{48E79FFF-2CB1-4503-A109-E00E7B14FB06}"/>
          </ac:spMkLst>
        </pc:spChg>
        <pc:picChg chg="add mod">
          <ac:chgData name="Simon Martinelli, 72 Services LLC" userId="85d62092-12ff-4d51-a41d-1a3365b72703" providerId="ADAL" clId="{01E1CACF-75C8-42A2-BE4B-6AB589D6D7F8}" dt="2021-11-12T07:17:35.543" v="431" actId="1076"/>
          <ac:picMkLst>
            <pc:docMk/>
            <pc:sldMk cId="3080812520" sldId="257"/>
            <ac:picMk id="4" creationId="{8EDE39C8-D542-498F-86C5-5DB7C8BA8B9B}"/>
          </ac:picMkLst>
        </pc:picChg>
        <pc:picChg chg="add mod">
          <ac:chgData name="Simon Martinelli, 72 Services LLC" userId="85d62092-12ff-4d51-a41d-1a3365b72703" providerId="ADAL" clId="{01E1CACF-75C8-42A2-BE4B-6AB589D6D7F8}" dt="2021-12-02T10:35:12.190" v="2304" actId="1076"/>
          <ac:picMkLst>
            <pc:docMk/>
            <pc:sldMk cId="3080812520" sldId="257"/>
            <ac:picMk id="35" creationId="{5904F3D8-E5E8-4B13-A180-0B3F69321939}"/>
          </ac:picMkLst>
        </pc:picChg>
        <pc:picChg chg="del">
          <ac:chgData name="Simon Martinelli, 72 Services LLC" userId="85d62092-12ff-4d51-a41d-1a3365b72703" providerId="ADAL" clId="{01E1CACF-75C8-42A2-BE4B-6AB589D6D7F8}" dt="2021-11-12T07:17:06.676" v="424" actId="478"/>
          <ac:picMkLst>
            <pc:docMk/>
            <pc:sldMk cId="3080812520" sldId="257"/>
            <ac:picMk id="2050" creationId="{B6A71042-6CC6-4B8F-8359-442456306B51}"/>
          </ac:picMkLst>
        </pc:picChg>
      </pc:sldChg>
      <pc:sldChg chg="del">
        <pc:chgData name="Simon Martinelli, 72 Services LLC" userId="85d62092-12ff-4d51-a41d-1a3365b72703" providerId="ADAL" clId="{01E1CACF-75C8-42A2-BE4B-6AB589D6D7F8}" dt="2021-11-10T06:56:13.999" v="7" actId="47"/>
        <pc:sldMkLst>
          <pc:docMk/>
          <pc:sldMk cId="1171667351" sldId="279"/>
        </pc:sldMkLst>
      </pc:sldChg>
      <pc:sldChg chg="del">
        <pc:chgData name="Simon Martinelli, 72 Services LLC" userId="85d62092-12ff-4d51-a41d-1a3365b72703" providerId="ADAL" clId="{01E1CACF-75C8-42A2-BE4B-6AB589D6D7F8}" dt="2021-11-10T06:56:13.999" v="7" actId="47"/>
        <pc:sldMkLst>
          <pc:docMk/>
          <pc:sldMk cId="2529155579" sldId="320"/>
        </pc:sldMkLst>
      </pc:sldChg>
      <pc:sldChg chg="del">
        <pc:chgData name="Simon Martinelli, 72 Services LLC" userId="85d62092-12ff-4d51-a41d-1a3365b72703" providerId="ADAL" clId="{01E1CACF-75C8-42A2-BE4B-6AB589D6D7F8}" dt="2021-11-10T06:56:13.999" v="7" actId="47"/>
        <pc:sldMkLst>
          <pc:docMk/>
          <pc:sldMk cId="3686859512" sldId="323"/>
        </pc:sldMkLst>
      </pc:sldChg>
      <pc:sldChg chg="del">
        <pc:chgData name="Simon Martinelli, 72 Services LLC" userId="85d62092-12ff-4d51-a41d-1a3365b72703" providerId="ADAL" clId="{01E1CACF-75C8-42A2-BE4B-6AB589D6D7F8}" dt="2021-11-10T06:56:13.999" v="7" actId="47"/>
        <pc:sldMkLst>
          <pc:docMk/>
          <pc:sldMk cId="2021724111" sldId="324"/>
        </pc:sldMkLst>
      </pc:sldChg>
      <pc:sldChg chg="del">
        <pc:chgData name="Simon Martinelli, 72 Services LLC" userId="85d62092-12ff-4d51-a41d-1a3365b72703" providerId="ADAL" clId="{01E1CACF-75C8-42A2-BE4B-6AB589D6D7F8}" dt="2021-11-10T06:56:13.999" v="7" actId="47"/>
        <pc:sldMkLst>
          <pc:docMk/>
          <pc:sldMk cId="3208668627" sldId="325"/>
        </pc:sldMkLst>
      </pc:sldChg>
      <pc:sldChg chg="del">
        <pc:chgData name="Simon Martinelli, 72 Services LLC" userId="85d62092-12ff-4d51-a41d-1a3365b72703" providerId="ADAL" clId="{01E1CACF-75C8-42A2-BE4B-6AB589D6D7F8}" dt="2021-11-10T06:56:13.999" v="7" actId="47"/>
        <pc:sldMkLst>
          <pc:docMk/>
          <pc:sldMk cId="2427298957" sldId="341"/>
        </pc:sldMkLst>
      </pc:sldChg>
      <pc:sldChg chg="del">
        <pc:chgData name="Simon Martinelli, 72 Services LLC" userId="85d62092-12ff-4d51-a41d-1a3365b72703" providerId="ADAL" clId="{01E1CACF-75C8-42A2-BE4B-6AB589D6D7F8}" dt="2021-11-10T06:56:13.999" v="7" actId="47"/>
        <pc:sldMkLst>
          <pc:docMk/>
          <pc:sldMk cId="3830930272" sldId="343"/>
        </pc:sldMkLst>
      </pc:sldChg>
      <pc:sldChg chg="del">
        <pc:chgData name="Simon Martinelli, 72 Services LLC" userId="85d62092-12ff-4d51-a41d-1a3365b72703" providerId="ADAL" clId="{01E1CACF-75C8-42A2-BE4B-6AB589D6D7F8}" dt="2021-11-10T06:56:13.999" v="7" actId="47"/>
        <pc:sldMkLst>
          <pc:docMk/>
          <pc:sldMk cId="764339832" sldId="350"/>
        </pc:sldMkLst>
      </pc:sldChg>
      <pc:sldChg chg="del">
        <pc:chgData name="Simon Martinelli, 72 Services LLC" userId="85d62092-12ff-4d51-a41d-1a3365b72703" providerId="ADAL" clId="{01E1CACF-75C8-42A2-BE4B-6AB589D6D7F8}" dt="2021-11-10T06:56:13.999" v="7" actId="47"/>
        <pc:sldMkLst>
          <pc:docMk/>
          <pc:sldMk cId="670019525" sldId="351"/>
        </pc:sldMkLst>
      </pc:sldChg>
      <pc:sldChg chg="del">
        <pc:chgData name="Simon Martinelli, 72 Services LLC" userId="85d62092-12ff-4d51-a41d-1a3365b72703" providerId="ADAL" clId="{01E1CACF-75C8-42A2-BE4B-6AB589D6D7F8}" dt="2021-11-10T06:56:13.999" v="7" actId="47"/>
        <pc:sldMkLst>
          <pc:docMk/>
          <pc:sldMk cId="3434503111" sldId="352"/>
        </pc:sldMkLst>
      </pc:sldChg>
      <pc:sldChg chg="del">
        <pc:chgData name="Simon Martinelli, 72 Services LLC" userId="85d62092-12ff-4d51-a41d-1a3365b72703" providerId="ADAL" clId="{01E1CACF-75C8-42A2-BE4B-6AB589D6D7F8}" dt="2021-11-10T06:56:13.999" v="7" actId="47"/>
        <pc:sldMkLst>
          <pc:docMk/>
          <pc:sldMk cId="1965130763" sldId="353"/>
        </pc:sldMkLst>
      </pc:sldChg>
      <pc:sldChg chg="del">
        <pc:chgData name="Simon Martinelli, 72 Services LLC" userId="85d62092-12ff-4d51-a41d-1a3365b72703" providerId="ADAL" clId="{01E1CACF-75C8-42A2-BE4B-6AB589D6D7F8}" dt="2021-11-10T06:56:13.999" v="7" actId="47"/>
        <pc:sldMkLst>
          <pc:docMk/>
          <pc:sldMk cId="3921988743" sldId="354"/>
        </pc:sldMkLst>
      </pc:sldChg>
      <pc:sldChg chg="addSp delSp modSp mod">
        <pc:chgData name="Simon Martinelli, 72 Services LLC" userId="85d62092-12ff-4d51-a41d-1a3365b72703" providerId="ADAL" clId="{01E1CACF-75C8-42A2-BE4B-6AB589D6D7F8}" dt="2021-12-02T10:35:55.471" v="2305"/>
        <pc:sldMkLst>
          <pc:docMk/>
          <pc:sldMk cId="1700625496" sldId="355"/>
        </pc:sldMkLst>
        <pc:spChg chg="mod">
          <ac:chgData name="Simon Martinelli, 72 Services LLC" userId="85d62092-12ff-4d51-a41d-1a3365b72703" providerId="ADAL" clId="{01E1CACF-75C8-42A2-BE4B-6AB589D6D7F8}" dt="2021-11-12T07:19:14.116" v="450" actId="1035"/>
          <ac:spMkLst>
            <pc:docMk/>
            <pc:sldMk cId="1700625496" sldId="355"/>
            <ac:spMk id="2" creationId="{22BE6E5D-2360-4BF5-815F-AACD675C50EB}"/>
          </ac:spMkLst>
        </pc:spChg>
        <pc:spChg chg="add del mod">
          <ac:chgData name="Simon Martinelli, 72 Services LLC" userId="85d62092-12ff-4d51-a41d-1a3365b72703" providerId="ADAL" clId="{01E1CACF-75C8-42A2-BE4B-6AB589D6D7F8}" dt="2021-12-02T10:33:26.290" v="2260" actId="21"/>
          <ac:spMkLst>
            <pc:docMk/>
            <pc:sldMk cId="1700625496" sldId="355"/>
            <ac:spMk id="3" creationId="{CA95C483-F5DB-4483-9289-537BB8C1197D}"/>
          </ac:spMkLst>
        </pc:spChg>
        <pc:spChg chg="del mod">
          <ac:chgData name="Simon Martinelli, 72 Services LLC" userId="85d62092-12ff-4d51-a41d-1a3365b72703" providerId="ADAL" clId="{01E1CACF-75C8-42A2-BE4B-6AB589D6D7F8}" dt="2021-11-12T07:18:43.254" v="440" actId="478"/>
          <ac:spMkLst>
            <pc:docMk/>
            <pc:sldMk cId="1700625496" sldId="355"/>
            <ac:spMk id="4" creationId="{6A44CFCA-4A26-40CD-847C-F6B5818DA9E9}"/>
          </ac:spMkLst>
        </pc:spChg>
        <pc:spChg chg="mod">
          <ac:chgData name="Simon Martinelli, 72 Services LLC" userId="85d62092-12ff-4d51-a41d-1a3365b72703" providerId="ADAL" clId="{01E1CACF-75C8-42A2-BE4B-6AB589D6D7F8}" dt="2021-11-12T07:19:29.777" v="480" actId="20577"/>
          <ac:spMkLst>
            <pc:docMk/>
            <pc:sldMk cId="1700625496" sldId="355"/>
            <ac:spMk id="9" creationId="{7955A6E7-2BB5-4F54-9C14-8619926D17AB}"/>
          </ac:spMkLst>
        </pc:spChg>
        <pc:picChg chg="add del mod">
          <ac:chgData name="Simon Martinelli, 72 Services LLC" userId="85d62092-12ff-4d51-a41d-1a3365b72703" providerId="ADAL" clId="{01E1CACF-75C8-42A2-BE4B-6AB589D6D7F8}" dt="2021-12-02T10:33:00.527" v="2226" actId="478"/>
          <ac:picMkLst>
            <pc:docMk/>
            <pc:sldMk cId="1700625496" sldId="355"/>
            <ac:picMk id="5" creationId="{D9679E30-4DEE-42FD-8971-E84CBAAEF3C2}"/>
          </ac:picMkLst>
        </pc:picChg>
        <pc:picChg chg="add mod">
          <ac:chgData name="Simon Martinelli, 72 Services LLC" userId="85d62092-12ff-4d51-a41d-1a3365b72703" providerId="ADAL" clId="{01E1CACF-75C8-42A2-BE4B-6AB589D6D7F8}" dt="2021-12-02T10:35:55.471" v="2305"/>
          <ac:picMkLst>
            <pc:docMk/>
            <pc:sldMk cId="1700625496" sldId="355"/>
            <ac:picMk id="7" creationId="{BBD08AFC-5711-405B-95E2-2E9ACA6D7C48}"/>
          </ac:picMkLst>
        </pc:picChg>
        <pc:picChg chg="add del mod">
          <ac:chgData name="Simon Martinelli, 72 Services LLC" userId="85d62092-12ff-4d51-a41d-1a3365b72703" providerId="ADAL" clId="{01E1CACF-75C8-42A2-BE4B-6AB589D6D7F8}" dt="2021-12-02T10:33:26.290" v="2260" actId="21"/>
          <ac:picMkLst>
            <pc:docMk/>
            <pc:sldMk cId="1700625496" sldId="355"/>
            <ac:picMk id="19458" creationId="{1CEC1301-D479-42DE-8BB1-55C33C455FED}"/>
          </ac:picMkLst>
        </pc:picChg>
      </pc:sldChg>
      <pc:sldChg chg="addSp delSp modSp mod modClrScheme chgLayout">
        <pc:chgData name="Simon Martinelli, 72 Services LLC" userId="85d62092-12ff-4d51-a41d-1a3365b72703" providerId="ADAL" clId="{01E1CACF-75C8-42A2-BE4B-6AB589D6D7F8}" dt="2021-12-02T10:40:00.638" v="2359" actId="20577"/>
        <pc:sldMkLst>
          <pc:docMk/>
          <pc:sldMk cId="760838897" sldId="356"/>
        </pc:sldMkLst>
        <pc:spChg chg="del">
          <ac:chgData name="Simon Martinelli, 72 Services LLC" userId="85d62092-12ff-4d51-a41d-1a3365b72703" providerId="ADAL" clId="{01E1CACF-75C8-42A2-BE4B-6AB589D6D7F8}" dt="2021-11-10T08:48:14.358" v="83" actId="478"/>
          <ac:spMkLst>
            <pc:docMk/>
            <pc:sldMk cId="760838897" sldId="356"/>
            <ac:spMk id="2" creationId="{01111007-4D87-4DEB-8EC4-B513604C5AC3}"/>
          </ac:spMkLst>
        </pc:spChg>
        <pc:spChg chg="add del mod">
          <ac:chgData name="Simon Martinelli, 72 Services LLC" userId="85d62092-12ff-4d51-a41d-1a3365b72703" providerId="ADAL" clId="{01E1CACF-75C8-42A2-BE4B-6AB589D6D7F8}" dt="2021-11-12T07:18:18.953" v="435" actId="478"/>
          <ac:spMkLst>
            <pc:docMk/>
            <pc:sldMk cId="760838897" sldId="356"/>
            <ac:spMk id="2" creationId="{6809F579-ADE5-4EC8-B0AD-9DE1D8DCFEED}"/>
          </ac:spMkLst>
        </pc:spChg>
        <pc:spChg chg="mod ord">
          <ac:chgData name="Simon Martinelli, 72 Services LLC" userId="85d62092-12ff-4d51-a41d-1a3365b72703" providerId="ADAL" clId="{01E1CACF-75C8-42A2-BE4B-6AB589D6D7F8}" dt="2021-12-02T10:39:54.069" v="2355" actId="6264"/>
          <ac:spMkLst>
            <pc:docMk/>
            <pc:sldMk cId="760838897" sldId="356"/>
            <ac:spMk id="3" creationId="{62D020A3-FE6D-4467-8503-FF3B9A48BA33}"/>
          </ac:spMkLst>
        </pc:spChg>
        <pc:spChg chg="add del mod">
          <ac:chgData name="Simon Martinelli, 72 Services LLC" userId="85d62092-12ff-4d51-a41d-1a3365b72703" providerId="ADAL" clId="{01E1CACF-75C8-42A2-BE4B-6AB589D6D7F8}" dt="2021-12-02T10:39:54.069" v="2355" actId="6264"/>
          <ac:spMkLst>
            <pc:docMk/>
            <pc:sldMk cId="760838897" sldId="356"/>
            <ac:spMk id="4" creationId="{6C5D2544-73F4-4EE1-B83C-C66DAE9B14CD}"/>
          </ac:spMkLst>
        </pc:spChg>
        <pc:spChg chg="add mod">
          <ac:chgData name="Simon Martinelli, 72 Services LLC" userId="85d62092-12ff-4d51-a41d-1a3365b72703" providerId="ADAL" clId="{01E1CACF-75C8-42A2-BE4B-6AB589D6D7F8}" dt="2021-11-12T07:18:28.177" v="437" actId="1076"/>
          <ac:spMkLst>
            <pc:docMk/>
            <pc:sldMk cId="760838897" sldId="356"/>
            <ac:spMk id="6" creationId="{18FB0950-979E-4FC0-A009-48548660D754}"/>
          </ac:spMkLst>
        </pc:spChg>
        <pc:spChg chg="add mod">
          <ac:chgData name="Simon Martinelli, 72 Services LLC" userId="85d62092-12ff-4d51-a41d-1a3365b72703" providerId="ADAL" clId="{01E1CACF-75C8-42A2-BE4B-6AB589D6D7F8}" dt="2021-11-12T07:18:33.513" v="438" actId="1076"/>
          <ac:spMkLst>
            <pc:docMk/>
            <pc:sldMk cId="760838897" sldId="356"/>
            <ac:spMk id="7" creationId="{FB289636-733A-4994-B7A5-BF67A83E9A1A}"/>
          </ac:spMkLst>
        </pc:spChg>
        <pc:spChg chg="add del mod">
          <ac:chgData name="Simon Martinelli, 72 Services LLC" userId="85d62092-12ff-4d51-a41d-1a3365b72703" providerId="ADAL" clId="{01E1CACF-75C8-42A2-BE4B-6AB589D6D7F8}" dt="2021-11-10T09:21:48.534" v="221" actId="22"/>
          <ac:spMkLst>
            <pc:docMk/>
            <pc:sldMk cId="760838897" sldId="356"/>
            <ac:spMk id="8" creationId="{0DAA5734-26A9-4611-A4AE-F81B37E3D67B}"/>
          </ac:spMkLst>
        </pc:spChg>
        <pc:spChg chg="add del mod">
          <ac:chgData name="Simon Martinelli, 72 Services LLC" userId="85d62092-12ff-4d51-a41d-1a3365b72703" providerId="ADAL" clId="{01E1CACF-75C8-42A2-BE4B-6AB589D6D7F8}" dt="2021-12-02T10:39:54.069" v="2355" actId="6264"/>
          <ac:spMkLst>
            <pc:docMk/>
            <pc:sldMk cId="760838897" sldId="356"/>
            <ac:spMk id="8" creationId="{77DDB2B5-B478-4A60-9845-805D3B56DA4E}"/>
          </ac:spMkLst>
        </pc:spChg>
        <pc:spChg chg="add del mod">
          <ac:chgData name="Simon Martinelli, 72 Services LLC" userId="85d62092-12ff-4d51-a41d-1a3365b72703" providerId="ADAL" clId="{01E1CACF-75C8-42A2-BE4B-6AB589D6D7F8}" dt="2021-11-10T09:23:31.586" v="229" actId="478"/>
          <ac:spMkLst>
            <pc:docMk/>
            <pc:sldMk cId="760838897" sldId="356"/>
            <ac:spMk id="10" creationId="{5AF8AA37-1130-413B-B818-46411DEAA102}"/>
          </ac:spMkLst>
        </pc:spChg>
        <pc:spChg chg="add mod ord">
          <ac:chgData name="Simon Martinelli, 72 Services LLC" userId="85d62092-12ff-4d51-a41d-1a3365b72703" providerId="ADAL" clId="{01E1CACF-75C8-42A2-BE4B-6AB589D6D7F8}" dt="2021-12-02T10:40:00.638" v="2359" actId="20577"/>
          <ac:spMkLst>
            <pc:docMk/>
            <pc:sldMk cId="760838897" sldId="356"/>
            <ac:spMk id="11" creationId="{726137B3-5D76-4111-9BFF-10158FF7488E}"/>
          </ac:spMkLst>
        </pc:spChg>
        <pc:spChg chg="add del mod ord">
          <ac:chgData name="Simon Martinelli, 72 Services LLC" userId="85d62092-12ff-4d51-a41d-1a3365b72703" providerId="ADAL" clId="{01E1CACF-75C8-42A2-BE4B-6AB589D6D7F8}" dt="2021-11-10T09:31:11.060" v="297" actId="700"/>
          <ac:spMkLst>
            <pc:docMk/>
            <pc:sldMk cId="760838897" sldId="356"/>
            <ac:spMk id="12" creationId="{88FA7333-B0DA-4F7D-A07A-45C83FB16C32}"/>
          </ac:spMkLst>
        </pc:spChg>
        <pc:picChg chg="mod modCrop">
          <ac:chgData name="Simon Martinelli, 72 Services LLC" userId="85d62092-12ff-4d51-a41d-1a3365b72703" providerId="ADAL" clId="{01E1CACF-75C8-42A2-BE4B-6AB589D6D7F8}" dt="2021-11-12T07:18:06.416" v="432" actId="1076"/>
          <ac:picMkLst>
            <pc:docMk/>
            <pc:sldMk cId="760838897" sldId="356"/>
            <ac:picMk id="5" creationId="{ABFBF18C-B651-4258-B8D6-1C0142ECEE68}"/>
          </ac:picMkLst>
        </pc:picChg>
      </pc:sldChg>
      <pc:sldChg chg="addSp delSp modSp new mod modClrScheme chgLayout">
        <pc:chgData name="Simon Martinelli, 72 Services LLC" userId="85d62092-12ff-4d51-a41d-1a3365b72703" providerId="ADAL" clId="{01E1CACF-75C8-42A2-BE4B-6AB589D6D7F8}" dt="2021-12-06T06:37:49.794" v="2814" actId="20577"/>
        <pc:sldMkLst>
          <pc:docMk/>
          <pc:sldMk cId="1508133137" sldId="357"/>
        </pc:sldMkLst>
        <pc:spChg chg="mod ord">
          <ac:chgData name="Simon Martinelli, 72 Services LLC" userId="85d62092-12ff-4d51-a41d-1a3365b72703" providerId="ADAL" clId="{01E1CACF-75C8-42A2-BE4B-6AB589D6D7F8}" dt="2021-12-02T10:40:18.232" v="2363" actId="20577"/>
          <ac:spMkLst>
            <pc:docMk/>
            <pc:sldMk cId="1508133137" sldId="357"/>
            <ac:spMk id="2" creationId="{50752F8A-165B-4F13-A857-FDC631E3C559}"/>
          </ac:spMkLst>
        </pc:spChg>
        <pc:spChg chg="mod ord">
          <ac:chgData name="Simon Martinelli, 72 Services LLC" userId="85d62092-12ff-4d51-a41d-1a3365b72703" providerId="ADAL" clId="{01E1CACF-75C8-42A2-BE4B-6AB589D6D7F8}" dt="2021-12-06T06:37:49.794" v="2814" actId="20577"/>
          <ac:spMkLst>
            <pc:docMk/>
            <pc:sldMk cId="1508133137" sldId="357"/>
            <ac:spMk id="3" creationId="{0D78A917-8EC3-49B4-8A8E-483B5E57ADCD}"/>
          </ac:spMkLst>
        </pc:spChg>
        <pc:spChg chg="add del mod">
          <ac:chgData name="Simon Martinelli, 72 Services LLC" userId="85d62092-12ff-4d51-a41d-1a3365b72703" providerId="ADAL" clId="{01E1CACF-75C8-42A2-BE4B-6AB589D6D7F8}" dt="2021-12-02T09:02:05.333" v="488"/>
          <ac:spMkLst>
            <pc:docMk/>
            <pc:sldMk cId="1508133137" sldId="357"/>
            <ac:spMk id="4" creationId="{7DDAFE36-628F-4235-873E-57FA5C517388}"/>
          </ac:spMkLst>
        </pc:spChg>
        <pc:spChg chg="add del mod ord">
          <ac:chgData name="Simon Martinelli, 72 Services LLC" userId="85d62092-12ff-4d51-a41d-1a3365b72703" providerId="ADAL" clId="{01E1CACF-75C8-42A2-BE4B-6AB589D6D7F8}" dt="2021-11-10T09:30:50.699" v="295" actId="700"/>
          <ac:spMkLst>
            <pc:docMk/>
            <pc:sldMk cId="1508133137" sldId="357"/>
            <ac:spMk id="4" creationId="{AD4B0F33-DD66-47A7-8ADA-5FE970D40845}"/>
          </ac:spMkLst>
        </pc:spChg>
        <pc:spChg chg="add mod">
          <ac:chgData name="Simon Martinelli, 72 Services LLC" userId="85d62092-12ff-4d51-a41d-1a3365b72703" providerId="ADAL" clId="{01E1CACF-75C8-42A2-BE4B-6AB589D6D7F8}" dt="2021-12-03T12:46:43.322" v="2420" actId="1035"/>
          <ac:spMkLst>
            <pc:docMk/>
            <pc:sldMk cId="1508133137" sldId="357"/>
            <ac:spMk id="5" creationId="{B6229164-B38D-44AF-8725-D56E0F0EF4A6}"/>
          </ac:spMkLst>
        </pc:spChg>
        <pc:spChg chg="add del mod">
          <ac:chgData name="Simon Martinelli, 72 Services LLC" userId="85d62092-12ff-4d51-a41d-1a3365b72703" providerId="ADAL" clId="{01E1CACF-75C8-42A2-BE4B-6AB589D6D7F8}" dt="2021-11-10T09:30:42.412" v="288"/>
          <ac:spMkLst>
            <pc:docMk/>
            <pc:sldMk cId="1508133137" sldId="357"/>
            <ac:spMk id="5" creationId="{C33ECF55-9853-41C8-877D-7897AE3F7E8D}"/>
          </ac:spMkLst>
        </pc:spChg>
        <pc:spChg chg="add del">
          <ac:chgData name="Simon Martinelli, 72 Services LLC" userId="85d62092-12ff-4d51-a41d-1a3365b72703" providerId="ADAL" clId="{01E1CACF-75C8-42A2-BE4B-6AB589D6D7F8}" dt="2021-12-02T09:14:09.916" v="659"/>
          <ac:spMkLst>
            <pc:docMk/>
            <pc:sldMk cId="1508133137" sldId="357"/>
            <ac:spMk id="6" creationId="{70174090-B38F-4C51-A81D-865DD8A57B09}"/>
          </ac:spMkLst>
        </pc:spChg>
        <pc:spChg chg="add del mod">
          <ac:chgData name="Simon Martinelli, 72 Services LLC" userId="85d62092-12ff-4d51-a41d-1a3365b72703" providerId="ADAL" clId="{01E1CACF-75C8-42A2-BE4B-6AB589D6D7F8}" dt="2021-11-10T09:32:58.600" v="362" actId="478"/>
          <ac:spMkLst>
            <pc:docMk/>
            <pc:sldMk cId="1508133137" sldId="357"/>
            <ac:spMk id="6" creationId="{D3AA4B00-E19A-4851-93CC-5D9920F643E4}"/>
          </ac:spMkLst>
        </pc:spChg>
        <pc:spChg chg="add del mod">
          <ac:chgData name="Simon Martinelli, 72 Services LLC" userId="85d62092-12ff-4d51-a41d-1a3365b72703" providerId="ADAL" clId="{01E1CACF-75C8-42A2-BE4B-6AB589D6D7F8}" dt="2021-12-02T10:40:12.761" v="2360" actId="6264"/>
          <ac:spMkLst>
            <pc:docMk/>
            <pc:sldMk cId="1508133137" sldId="357"/>
            <ac:spMk id="7" creationId="{EF9C6FA4-BB3B-43EA-B6ED-6B2D094D5416}"/>
          </ac:spMkLst>
        </pc:spChg>
        <pc:spChg chg="add del mod">
          <ac:chgData name="Simon Martinelli, 72 Services LLC" userId="85d62092-12ff-4d51-a41d-1a3365b72703" providerId="ADAL" clId="{01E1CACF-75C8-42A2-BE4B-6AB589D6D7F8}" dt="2021-12-02T10:40:12.761" v="2360" actId="6264"/>
          <ac:spMkLst>
            <pc:docMk/>
            <pc:sldMk cId="1508133137" sldId="357"/>
            <ac:spMk id="8" creationId="{7DABF4D0-BB61-4B6B-BE3A-7F5DFEFAE730}"/>
          </ac:spMkLst>
        </pc:spChg>
      </pc:sldChg>
      <pc:sldChg chg="del">
        <pc:chgData name="Simon Martinelli, 72 Services LLC" userId="85d62092-12ff-4d51-a41d-1a3365b72703" providerId="ADAL" clId="{01E1CACF-75C8-42A2-BE4B-6AB589D6D7F8}" dt="2021-11-10T06:56:13.999" v="7" actId="47"/>
        <pc:sldMkLst>
          <pc:docMk/>
          <pc:sldMk cId="2327553016" sldId="357"/>
        </pc:sldMkLst>
      </pc:sldChg>
      <pc:sldChg chg="del">
        <pc:chgData name="Simon Martinelli, 72 Services LLC" userId="85d62092-12ff-4d51-a41d-1a3365b72703" providerId="ADAL" clId="{01E1CACF-75C8-42A2-BE4B-6AB589D6D7F8}" dt="2021-11-10T06:56:13.999" v="7" actId="47"/>
        <pc:sldMkLst>
          <pc:docMk/>
          <pc:sldMk cId="1631480644" sldId="358"/>
        </pc:sldMkLst>
      </pc:sldChg>
      <pc:sldChg chg="addSp delSp modSp add mod modClrScheme chgLayout">
        <pc:chgData name="Simon Martinelli, 72 Services LLC" userId="85d62092-12ff-4d51-a41d-1a3365b72703" providerId="ADAL" clId="{01E1CACF-75C8-42A2-BE4B-6AB589D6D7F8}" dt="2021-12-06T06:36:01.339" v="2740" actId="20577"/>
        <pc:sldMkLst>
          <pc:docMk/>
          <pc:sldMk cId="2263664068" sldId="358"/>
        </pc:sldMkLst>
        <pc:spChg chg="mod ord">
          <ac:chgData name="Simon Martinelli, 72 Services LLC" userId="85d62092-12ff-4d51-a41d-1a3365b72703" providerId="ADAL" clId="{01E1CACF-75C8-42A2-BE4B-6AB589D6D7F8}" dt="2021-12-02T10:40:45.344" v="2368" actId="6264"/>
          <ac:spMkLst>
            <pc:docMk/>
            <pc:sldMk cId="2263664068" sldId="358"/>
            <ac:spMk id="2" creationId="{50752F8A-165B-4F13-A857-FDC631E3C559}"/>
          </ac:spMkLst>
        </pc:spChg>
        <pc:spChg chg="mod ord">
          <ac:chgData name="Simon Martinelli, 72 Services LLC" userId="85d62092-12ff-4d51-a41d-1a3365b72703" providerId="ADAL" clId="{01E1CACF-75C8-42A2-BE4B-6AB589D6D7F8}" dt="2021-12-06T06:36:01.339" v="2740" actId="20577"/>
          <ac:spMkLst>
            <pc:docMk/>
            <pc:sldMk cId="2263664068" sldId="358"/>
            <ac:spMk id="3" creationId="{0D78A917-8EC3-49B4-8A8E-483B5E57ADCD}"/>
          </ac:spMkLst>
        </pc:spChg>
        <pc:spChg chg="add del mod">
          <ac:chgData name="Simon Martinelli, 72 Services LLC" userId="85d62092-12ff-4d51-a41d-1a3365b72703" providerId="ADAL" clId="{01E1CACF-75C8-42A2-BE4B-6AB589D6D7F8}" dt="2021-12-02T09:46:33.452" v="1456"/>
          <ac:spMkLst>
            <pc:docMk/>
            <pc:sldMk cId="2263664068" sldId="358"/>
            <ac:spMk id="4" creationId="{10AF1BE1-B167-4720-8025-8A8DED20A6B1}"/>
          </ac:spMkLst>
        </pc:spChg>
        <pc:spChg chg="add del">
          <ac:chgData name="Simon Martinelli, 72 Services LLC" userId="85d62092-12ff-4d51-a41d-1a3365b72703" providerId="ADAL" clId="{01E1CACF-75C8-42A2-BE4B-6AB589D6D7F8}" dt="2021-12-03T12:49:41.755" v="2468" actId="478"/>
          <ac:spMkLst>
            <pc:docMk/>
            <pc:sldMk cId="2263664068" sldId="358"/>
            <ac:spMk id="4" creationId="{67D54400-498B-4843-896B-FE504D0D369A}"/>
          </ac:spMkLst>
        </pc:spChg>
        <pc:spChg chg="add del mod">
          <ac:chgData name="Simon Martinelli, 72 Services LLC" userId="85d62092-12ff-4d51-a41d-1a3365b72703" providerId="ADAL" clId="{01E1CACF-75C8-42A2-BE4B-6AB589D6D7F8}" dt="2021-12-02T09:46:53.130" v="1466" actId="478"/>
          <ac:spMkLst>
            <pc:docMk/>
            <pc:sldMk cId="2263664068" sldId="358"/>
            <ac:spMk id="5" creationId="{42E944D8-9655-4AF9-AC1E-45BA489F140D}"/>
          </ac:spMkLst>
        </pc:spChg>
        <pc:spChg chg="add del mod">
          <ac:chgData name="Simon Martinelli, 72 Services LLC" userId="85d62092-12ff-4d51-a41d-1a3365b72703" providerId="ADAL" clId="{01E1CACF-75C8-42A2-BE4B-6AB589D6D7F8}" dt="2021-12-03T12:49:41.755" v="2468" actId="478"/>
          <ac:spMkLst>
            <pc:docMk/>
            <pc:sldMk cId="2263664068" sldId="358"/>
            <ac:spMk id="5" creationId="{74798E4C-3B85-41FA-A687-DD1F8B704F65}"/>
          </ac:spMkLst>
        </pc:spChg>
        <pc:spChg chg="add del mod">
          <ac:chgData name="Simon Martinelli, 72 Services LLC" userId="85d62092-12ff-4d51-a41d-1a3365b72703" providerId="ADAL" clId="{01E1CACF-75C8-42A2-BE4B-6AB589D6D7F8}" dt="2021-12-02T09:48:32.265" v="1475" actId="478"/>
          <ac:spMkLst>
            <pc:docMk/>
            <pc:sldMk cId="2263664068" sldId="358"/>
            <ac:spMk id="6" creationId="{2287C66C-4C4D-431D-9E29-C3605D6186A5}"/>
          </ac:spMkLst>
        </pc:spChg>
        <pc:spChg chg="add mod">
          <ac:chgData name="Simon Martinelli, 72 Services LLC" userId="85d62092-12ff-4d51-a41d-1a3365b72703" providerId="ADAL" clId="{01E1CACF-75C8-42A2-BE4B-6AB589D6D7F8}" dt="2021-12-03T12:53:35.539" v="2677" actId="1076"/>
          <ac:spMkLst>
            <pc:docMk/>
            <pc:sldMk cId="2263664068" sldId="358"/>
            <ac:spMk id="6" creationId="{B9A120F1-72C8-4493-A809-151BF7A1A70D}"/>
          </ac:spMkLst>
        </pc:spChg>
        <pc:spChg chg="add del">
          <ac:chgData name="Simon Martinelli, 72 Services LLC" userId="85d62092-12ff-4d51-a41d-1a3365b72703" providerId="ADAL" clId="{01E1CACF-75C8-42A2-BE4B-6AB589D6D7F8}" dt="2021-12-02T09:47:32.130" v="1470"/>
          <ac:spMkLst>
            <pc:docMk/>
            <pc:sldMk cId="2263664068" sldId="358"/>
            <ac:spMk id="7" creationId="{0ACC5C8D-24A4-4483-AD8F-D5C2261C9A7E}"/>
          </ac:spMkLst>
        </pc:spChg>
        <pc:spChg chg="add del">
          <ac:chgData name="Simon Martinelli, 72 Services LLC" userId="85d62092-12ff-4d51-a41d-1a3365b72703" providerId="ADAL" clId="{01E1CACF-75C8-42A2-BE4B-6AB589D6D7F8}" dt="2021-12-02T09:48:32.265" v="1475" actId="478"/>
          <ac:spMkLst>
            <pc:docMk/>
            <pc:sldMk cId="2263664068" sldId="358"/>
            <ac:spMk id="8" creationId="{B27BC77B-32E8-4F99-8ACD-63969E98F05A}"/>
          </ac:spMkLst>
        </pc:spChg>
        <pc:spChg chg="add mod">
          <ac:chgData name="Simon Martinelli, 72 Services LLC" userId="85d62092-12ff-4d51-a41d-1a3365b72703" providerId="ADAL" clId="{01E1CACF-75C8-42A2-BE4B-6AB589D6D7F8}" dt="2021-12-03T12:53:42.892" v="2690" actId="1076"/>
          <ac:spMkLst>
            <pc:docMk/>
            <pc:sldMk cId="2263664068" sldId="358"/>
            <ac:spMk id="9" creationId="{60354F8E-6CAE-4F35-AC67-F74969AF8DE8}"/>
          </ac:spMkLst>
        </pc:spChg>
        <pc:spChg chg="add del mod">
          <ac:chgData name="Simon Martinelli, 72 Services LLC" userId="85d62092-12ff-4d51-a41d-1a3365b72703" providerId="ADAL" clId="{01E1CACF-75C8-42A2-BE4B-6AB589D6D7F8}" dt="2021-12-02T10:38:17.152" v="2329" actId="6264"/>
          <ac:spMkLst>
            <pc:docMk/>
            <pc:sldMk cId="2263664068" sldId="358"/>
            <ac:spMk id="10" creationId="{454FD9D3-13E8-41DF-A578-7B951A400977}"/>
          </ac:spMkLst>
        </pc:spChg>
        <pc:spChg chg="add del mod">
          <ac:chgData name="Simon Martinelli, 72 Services LLC" userId="85d62092-12ff-4d51-a41d-1a3365b72703" providerId="ADAL" clId="{01E1CACF-75C8-42A2-BE4B-6AB589D6D7F8}" dt="2021-12-02T10:40:45.344" v="2368" actId="6264"/>
          <ac:spMkLst>
            <pc:docMk/>
            <pc:sldMk cId="2263664068" sldId="358"/>
            <ac:spMk id="11" creationId="{570AD273-277A-490D-A322-F899780A2F97}"/>
          </ac:spMkLst>
        </pc:spChg>
        <pc:spChg chg="add del mod">
          <ac:chgData name="Simon Martinelli, 72 Services LLC" userId="85d62092-12ff-4d51-a41d-1a3365b72703" providerId="ADAL" clId="{01E1CACF-75C8-42A2-BE4B-6AB589D6D7F8}" dt="2021-12-02T10:40:45.344" v="2368" actId="6264"/>
          <ac:spMkLst>
            <pc:docMk/>
            <pc:sldMk cId="2263664068" sldId="358"/>
            <ac:spMk id="12" creationId="{75115ED8-9A1C-4921-A2C5-54D92E7E3B29}"/>
          </ac:spMkLst>
        </pc:spChg>
      </pc:sldChg>
      <pc:sldChg chg="addSp delSp modSp add mod modClrScheme chgLayout">
        <pc:chgData name="Simon Martinelli, 72 Services LLC" userId="85d62092-12ff-4d51-a41d-1a3365b72703" providerId="ADAL" clId="{01E1CACF-75C8-42A2-BE4B-6AB589D6D7F8}" dt="2021-12-06T06:36:19.901" v="2749" actId="20577"/>
        <pc:sldMkLst>
          <pc:docMk/>
          <pc:sldMk cId="893698572" sldId="359"/>
        </pc:sldMkLst>
        <pc:spChg chg="mod ord">
          <ac:chgData name="Simon Martinelli, 72 Services LLC" userId="85d62092-12ff-4d51-a41d-1a3365b72703" providerId="ADAL" clId="{01E1CACF-75C8-42A2-BE4B-6AB589D6D7F8}" dt="2021-12-02T10:40:58.342" v="2372" actId="6549"/>
          <ac:spMkLst>
            <pc:docMk/>
            <pc:sldMk cId="893698572" sldId="359"/>
            <ac:spMk id="2" creationId="{50752F8A-165B-4F13-A857-FDC631E3C559}"/>
          </ac:spMkLst>
        </pc:spChg>
        <pc:spChg chg="mod ord">
          <ac:chgData name="Simon Martinelli, 72 Services LLC" userId="85d62092-12ff-4d51-a41d-1a3365b72703" providerId="ADAL" clId="{01E1CACF-75C8-42A2-BE4B-6AB589D6D7F8}" dt="2021-12-06T06:36:19.901" v="2749" actId="20577"/>
          <ac:spMkLst>
            <pc:docMk/>
            <pc:sldMk cId="893698572" sldId="359"/>
            <ac:spMk id="3" creationId="{0D78A917-8EC3-49B4-8A8E-483B5E57ADCD}"/>
          </ac:spMkLst>
        </pc:spChg>
        <pc:spChg chg="add mod">
          <ac:chgData name="Simon Martinelli, 72 Services LLC" userId="85d62092-12ff-4d51-a41d-1a3365b72703" providerId="ADAL" clId="{01E1CACF-75C8-42A2-BE4B-6AB589D6D7F8}" dt="2021-12-02T09:57:31.563" v="1622" actId="1076"/>
          <ac:spMkLst>
            <pc:docMk/>
            <pc:sldMk cId="893698572" sldId="359"/>
            <ac:spMk id="4" creationId="{08508EA1-7276-42F9-B46F-D57B7934130F}"/>
          </ac:spMkLst>
        </pc:spChg>
        <pc:spChg chg="add mod">
          <ac:chgData name="Simon Martinelli, 72 Services LLC" userId="85d62092-12ff-4d51-a41d-1a3365b72703" providerId="ADAL" clId="{01E1CACF-75C8-42A2-BE4B-6AB589D6D7F8}" dt="2021-12-02T09:58:18.702" v="1655" actId="255"/>
          <ac:spMkLst>
            <pc:docMk/>
            <pc:sldMk cId="893698572" sldId="359"/>
            <ac:spMk id="5" creationId="{D06C53F6-ABB4-4C8F-844A-5A3E64AF84D8}"/>
          </ac:spMkLst>
        </pc:spChg>
        <pc:spChg chg="add del mod">
          <ac:chgData name="Simon Martinelli, 72 Services LLC" userId="85d62092-12ff-4d51-a41d-1a3365b72703" providerId="ADAL" clId="{01E1CACF-75C8-42A2-BE4B-6AB589D6D7F8}" dt="2021-12-02T10:40:56.063" v="2371" actId="6264"/>
          <ac:spMkLst>
            <pc:docMk/>
            <pc:sldMk cId="893698572" sldId="359"/>
            <ac:spMk id="6" creationId="{2FB0AED6-F902-48BD-95C9-D59715A3C685}"/>
          </ac:spMkLst>
        </pc:spChg>
        <pc:spChg chg="add del mod">
          <ac:chgData name="Simon Martinelli, 72 Services LLC" userId="85d62092-12ff-4d51-a41d-1a3365b72703" providerId="ADAL" clId="{01E1CACF-75C8-42A2-BE4B-6AB589D6D7F8}" dt="2021-12-02T10:40:56.063" v="2371" actId="6264"/>
          <ac:spMkLst>
            <pc:docMk/>
            <pc:sldMk cId="893698572" sldId="359"/>
            <ac:spMk id="7" creationId="{EFDF0193-DEF7-4054-992E-C0BE1DDA8218}"/>
          </ac:spMkLst>
        </pc:spChg>
      </pc:sldChg>
      <pc:sldChg chg="addSp delSp modSp add mod modClrScheme chgLayout">
        <pc:chgData name="Simon Martinelli, 72 Services LLC" userId="85d62092-12ff-4d51-a41d-1a3365b72703" providerId="ADAL" clId="{01E1CACF-75C8-42A2-BE4B-6AB589D6D7F8}" dt="2021-12-06T06:38:08.706" v="2841" actId="20577"/>
        <pc:sldMkLst>
          <pc:docMk/>
          <pc:sldMk cId="2544517822" sldId="360"/>
        </pc:sldMkLst>
        <pc:spChg chg="mod ord">
          <ac:chgData name="Simon Martinelli, 72 Services LLC" userId="85d62092-12ff-4d51-a41d-1a3365b72703" providerId="ADAL" clId="{01E1CACF-75C8-42A2-BE4B-6AB589D6D7F8}" dt="2021-12-02T10:41:13.874" v="2377"/>
          <ac:spMkLst>
            <pc:docMk/>
            <pc:sldMk cId="2544517822" sldId="360"/>
            <ac:spMk id="2" creationId="{50752F8A-165B-4F13-A857-FDC631E3C559}"/>
          </ac:spMkLst>
        </pc:spChg>
        <pc:spChg chg="mod ord">
          <ac:chgData name="Simon Martinelli, 72 Services LLC" userId="85d62092-12ff-4d51-a41d-1a3365b72703" providerId="ADAL" clId="{01E1CACF-75C8-42A2-BE4B-6AB589D6D7F8}" dt="2021-12-06T06:38:08.706" v="2841" actId="20577"/>
          <ac:spMkLst>
            <pc:docMk/>
            <pc:sldMk cId="2544517822" sldId="360"/>
            <ac:spMk id="3" creationId="{0D78A917-8EC3-49B4-8A8E-483B5E57ADCD}"/>
          </ac:spMkLst>
        </pc:spChg>
        <pc:spChg chg="add del mod">
          <ac:chgData name="Simon Martinelli, 72 Services LLC" userId="85d62092-12ff-4d51-a41d-1a3365b72703" providerId="ADAL" clId="{01E1CACF-75C8-42A2-BE4B-6AB589D6D7F8}" dt="2021-12-02T10:03:48" v="1723" actId="478"/>
          <ac:spMkLst>
            <pc:docMk/>
            <pc:sldMk cId="2544517822" sldId="360"/>
            <ac:spMk id="4" creationId="{DF8B44BC-83C2-4B71-86C7-1C1E02176904}"/>
          </ac:spMkLst>
        </pc:spChg>
        <pc:spChg chg="add del mod">
          <ac:chgData name="Simon Martinelli, 72 Services LLC" userId="85d62092-12ff-4d51-a41d-1a3365b72703" providerId="ADAL" clId="{01E1CACF-75C8-42A2-BE4B-6AB589D6D7F8}" dt="2021-12-02T10:03:49.701" v="1724" actId="478"/>
          <ac:spMkLst>
            <pc:docMk/>
            <pc:sldMk cId="2544517822" sldId="360"/>
            <ac:spMk id="5" creationId="{78144DB6-06A5-4184-B25B-CE12B1337C42}"/>
          </ac:spMkLst>
        </pc:spChg>
        <pc:spChg chg="add mod">
          <ac:chgData name="Simon Martinelli, 72 Services LLC" userId="85d62092-12ff-4d51-a41d-1a3365b72703" providerId="ADAL" clId="{01E1CACF-75C8-42A2-BE4B-6AB589D6D7F8}" dt="2021-12-02T10:04:05.815" v="1734" actId="1076"/>
          <ac:spMkLst>
            <pc:docMk/>
            <pc:sldMk cId="2544517822" sldId="360"/>
            <ac:spMk id="6" creationId="{017CD614-1AD9-4E74-B6DF-DE13B43FAB6F}"/>
          </ac:spMkLst>
        </pc:spChg>
        <pc:spChg chg="add del mod">
          <ac:chgData name="Simon Martinelli, 72 Services LLC" userId="85d62092-12ff-4d51-a41d-1a3365b72703" providerId="ADAL" clId="{01E1CACF-75C8-42A2-BE4B-6AB589D6D7F8}" dt="2021-12-02T10:41:05.546" v="2374" actId="6264"/>
          <ac:spMkLst>
            <pc:docMk/>
            <pc:sldMk cId="2544517822" sldId="360"/>
            <ac:spMk id="7" creationId="{0A02113B-3AB4-44F1-AFF1-1C84505A88BD}"/>
          </ac:spMkLst>
        </pc:spChg>
        <pc:spChg chg="add del mod">
          <ac:chgData name="Simon Martinelli, 72 Services LLC" userId="85d62092-12ff-4d51-a41d-1a3365b72703" providerId="ADAL" clId="{01E1CACF-75C8-42A2-BE4B-6AB589D6D7F8}" dt="2021-12-02T10:41:05.546" v="2374" actId="6264"/>
          <ac:spMkLst>
            <pc:docMk/>
            <pc:sldMk cId="2544517822" sldId="360"/>
            <ac:spMk id="8" creationId="{2A17CD22-AA12-4DA4-B472-05977B1B9F8D}"/>
          </ac:spMkLst>
        </pc:spChg>
      </pc:sldChg>
      <pc:sldChg chg="addSp delSp modSp new mod modClrScheme chgLayout">
        <pc:chgData name="Simon Martinelli, 72 Services LLC" userId="85d62092-12ff-4d51-a41d-1a3365b72703" providerId="ADAL" clId="{01E1CACF-75C8-42A2-BE4B-6AB589D6D7F8}" dt="2021-12-06T06:39:23.778" v="2869" actId="20577"/>
        <pc:sldMkLst>
          <pc:docMk/>
          <pc:sldMk cId="72130370" sldId="361"/>
        </pc:sldMkLst>
        <pc:spChg chg="mod ord">
          <ac:chgData name="Simon Martinelli, 72 Services LLC" userId="85d62092-12ff-4d51-a41d-1a3365b72703" providerId="ADAL" clId="{01E1CACF-75C8-42A2-BE4B-6AB589D6D7F8}" dt="2021-12-02T10:41:26.403" v="2381"/>
          <ac:spMkLst>
            <pc:docMk/>
            <pc:sldMk cId="72130370" sldId="361"/>
            <ac:spMk id="2" creationId="{AA1AE6F2-1152-4FAA-ADA2-D4A8F2452E8E}"/>
          </ac:spMkLst>
        </pc:spChg>
        <pc:spChg chg="mod ord">
          <ac:chgData name="Simon Martinelli, 72 Services LLC" userId="85d62092-12ff-4d51-a41d-1a3365b72703" providerId="ADAL" clId="{01E1CACF-75C8-42A2-BE4B-6AB589D6D7F8}" dt="2021-12-06T06:39:23.778" v="2869" actId="20577"/>
          <ac:spMkLst>
            <pc:docMk/>
            <pc:sldMk cId="72130370" sldId="361"/>
            <ac:spMk id="3" creationId="{8EF224B5-8494-4FA4-99AF-00DD8B37B693}"/>
          </ac:spMkLst>
        </pc:spChg>
        <pc:spChg chg="add mod">
          <ac:chgData name="Simon Martinelli, 72 Services LLC" userId="85d62092-12ff-4d51-a41d-1a3365b72703" providerId="ADAL" clId="{01E1CACF-75C8-42A2-BE4B-6AB589D6D7F8}" dt="2021-12-03T12:54:27.935" v="2692" actId="1076"/>
          <ac:spMkLst>
            <pc:docMk/>
            <pc:sldMk cId="72130370" sldId="361"/>
            <ac:spMk id="4" creationId="{6C0D99CF-8AF0-48A1-B522-D5EE811A39F0}"/>
          </ac:spMkLst>
        </pc:spChg>
        <pc:spChg chg="add mod">
          <ac:chgData name="Simon Martinelli, 72 Services LLC" userId="85d62092-12ff-4d51-a41d-1a3365b72703" providerId="ADAL" clId="{01E1CACF-75C8-42A2-BE4B-6AB589D6D7F8}" dt="2021-12-03T12:54:31.639" v="2694" actId="1076"/>
          <ac:spMkLst>
            <pc:docMk/>
            <pc:sldMk cId="72130370" sldId="361"/>
            <ac:spMk id="5" creationId="{C098CDDE-769F-403C-BD69-1640EF175C96}"/>
          </ac:spMkLst>
        </pc:spChg>
        <pc:spChg chg="add del mod">
          <ac:chgData name="Simon Martinelli, 72 Services LLC" userId="85d62092-12ff-4d51-a41d-1a3365b72703" providerId="ADAL" clId="{01E1CACF-75C8-42A2-BE4B-6AB589D6D7F8}" dt="2021-12-02T10:41:18.110" v="2378" actId="6264"/>
          <ac:spMkLst>
            <pc:docMk/>
            <pc:sldMk cId="72130370" sldId="361"/>
            <ac:spMk id="6" creationId="{4E52F2C1-5E14-4FEA-97EA-1B38AEB3E629}"/>
          </ac:spMkLst>
        </pc:spChg>
        <pc:spChg chg="add del mod">
          <ac:chgData name="Simon Martinelli, 72 Services LLC" userId="85d62092-12ff-4d51-a41d-1a3365b72703" providerId="ADAL" clId="{01E1CACF-75C8-42A2-BE4B-6AB589D6D7F8}" dt="2021-12-02T10:41:18.110" v="2378" actId="6264"/>
          <ac:spMkLst>
            <pc:docMk/>
            <pc:sldMk cId="72130370" sldId="361"/>
            <ac:spMk id="7" creationId="{C33B2E19-F646-4B6F-A773-A6026F6E0395}"/>
          </ac:spMkLst>
        </pc:spChg>
      </pc:sldChg>
      <pc:sldChg chg="addSp delSp modSp new mod modClrScheme chgLayout">
        <pc:chgData name="Simon Martinelli, 72 Services LLC" userId="85d62092-12ff-4d51-a41d-1a3365b72703" providerId="ADAL" clId="{01E1CACF-75C8-42A2-BE4B-6AB589D6D7F8}" dt="2021-12-06T06:36:43.675" v="2761" actId="255"/>
        <pc:sldMkLst>
          <pc:docMk/>
          <pc:sldMk cId="3730138923" sldId="362"/>
        </pc:sldMkLst>
        <pc:spChg chg="mod ord">
          <ac:chgData name="Simon Martinelli, 72 Services LLC" userId="85d62092-12ff-4d51-a41d-1a3365b72703" providerId="ADAL" clId="{01E1CACF-75C8-42A2-BE4B-6AB589D6D7F8}" dt="2021-11-10T09:32:18.461" v="353" actId="700"/>
          <ac:spMkLst>
            <pc:docMk/>
            <pc:sldMk cId="3730138923" sldId="362"/>
            <ac:spMk id="2" creationId="{86879F41-C892-47EE-AEF7-87B82814336C}"/>
          </ac:spMkLst>
        </pc:spChg>
        <pc:spChg chg="mod ord">
          <ac:chgData name="Simon Martinelli, 72 Services LLC" userId="85d62092-12ff-4d51-a41d-1a3365b72703" providerId="ADAL" clId="{01E1CACF-75C8-42A2-BE4B-6AB589D6D7F8}" dt="2021-12-06T06:36:43.675" v="2761" actId="255"/>
          <ac:spMkLst>
            <pc:docMk/>
            <pc:sldMk cId="3730138923" sldId="362"/>
            <ac:spMk id="3" creationId="{6680123E-C6BA-4DCA-8C8C-B032B9C73C32}"/>
          </ac:spMkLst>
        </pc:spChg>
        <pc:spChg chg="add del">
          <ac:chgData name="Simon Martinelli, 72 Services LLC" userId="85d62092-12ff-4d51-a41d-1a3365b72703" providerId="ADAL" clId="{01E1CACF-75C8-42A2-BE4B-6AB589D6D7F8}" dt="2021-12-02T10:12:57.729" v="1959" actId="22"/>
          <ac:spMkLst>
            <pc:docMk/>
            <pc:sldMk cId="3730138923" sldId="362"/>
            <ac:spMk id="5" creationId="{14338F75-CABE-43E1-BFF4-E750807D898D}"/>
          </ac:spMkLst>
        </pc:spChg>
        <pc:spChg chg="add mod">
          <ac:chgData name="Simon Martinelli, 72 Services LLC" userId="85d62092-12ff-4d51-a41d-1a3365b72703" providerId="ADAL" clId="{01E1CACF-75C8-42A2-BE4B-6AB589D6D7F8}" dt="2021-12-02T10:15:20.612" v="2028" actId="20577"/>
          <ac:spMkLst>
            <pc:docMk/>
            <pc:sldMk cId="3730138923" sldId="362"/>
            <ac:spMk id="6" creationId="{3D8385F7-DA11-4C02-8DE9-2F416C7C7E9D}"/>
          </ac:spMkLst>
        </pc:spChg>
        <pc:spChg chg="add mod">
          <ac:chgData name="Simon Martinelli, 72 Services LLC" userId="85d62092-12ff-4d51-a41d-1a3365b72703" providerId="ADAL" clId="{01E1CACF-75C8-42A2-BE4B-6AB589D6D7F8}" dt="2021-12-02T10:14:51.363" v="2006" actId="20577"/>
          <ac:spMkLst>
            <pc:docMk/>
            <pc:sldMk cId="3730138923" sldId="362"/>
            <ac:spMk id="8" creationId="{D9ABAB11-57A7-46DA-BAE0-F495085DBCC9}"/>
          </ac:spMkLst>
        </pc:spChg>
      </pc:sldChg>
      <pc:sldChg chg="addSp delSp modSp new mod modClrScheme chgLayout">
        <pc:chgData name="Simon Martinelli, 72 Services LLC" userId="85d62092-12ff-4d51-a41d-1a3365b72703" providerId="ADAL" clId="{01E1CACF-75C8-42A2-BE4B-6AB589D6D7F8}" dt="2021-12-02T10:26:09.667" v="2083" actId="1076"/>
        <pc:sldMkLst>
          <pc:docMk/>
          <pc:sldMk cId="4001032904" sldId="363"/>
        </pc:sldMkLst>
        <pc:spChg chg="mod ord">
          <ac:chgData name="Simon Martinelli, 72 Services LLC" userId="85d62092-12ff-4d51-a41d-1a3365b72703" providerId="ADAL" clId="{01E1CACF-75C8-42A2-BE4B-6AB589D6D7F8}" dt="2021-11-10T09:32:22.202" v="354" actId="700"/>
          <ac:spMkLst>
            <pc:docMk/>
            <pc:sldMk cId="4001032904" sldId="363"/>
            <ac:spMk id="2" creationId="{EE3CFFFE-D145-4476-BFF4-B488E27813C9}"/>
          </ac:spMkLst>
        </pc:spChg>
        <pc:spChg chg="mod ord">
          <ac:chgData name="Simon Martinelli, 72 Services LLC" userId="85d62092-12ff-4d51-a41d-1a3365b72703" providerId="ADAL" clId="{01E1CACF-75C8-42A2-BE4B-6AB589D6D7F8}" dt="2021-12-02T10:23:56.143" v="2036" actId="1076"/>
          <ac:spMkLst>
            <pc:docMk/>
            <pc:sldMk cId="4001032904" sldId="363"/>
            <ac:spMk id="3" creationId="{18B2903A-0F55-4662-8F68-4FE61831FF33}"/>
          </ac:spMkLst>
        </pc:spChg>
        <pc:spChg chg="add del">
          <ac:chgData name="Simon Martinelli, 72 Services LLC" userId="85d62092-12ff-4d51-a41d-1a3365b72703" providerId="ADAL" clId="{01E1CACF-75C8-42A2-BE4B-6AB589D6D7F8}" dt="2021-12-02T10:23:32.845" v="2030" actId="22"/>
          <ac:spMkLst>
            <pc:docMk/>
            <pc:sldMk cId="4001032904" sldId="363"/>
            <ac:spMk id="5" creationId="{B76BABF8-2E32-44EF-85F1-E79DFF92210A}"/>
          </ac:spMkLst>
        </pc:spChg>
        <pc:spChg chg="add mod">
          <ac:chgData name="Simon Martinelli, 72 Services LLC" userId="85d62092-12ff-4d51-a41d-1a3365b72703" providerId="ADAL" clId="{01E1CACF-75C8-42A2-BE4B-6AB589D6D7F8}" dt="2021-12-02T10:26:05.952" v="2082" actId="1076"/>
          <ac:spMkLst>
            <pc:docMk/>
            <pc:sldMk cId="4001032904" sldId="363"/>
            <ac:spMk id="6" creationId="{248709C1-C5BC-45F9-B9E9-CF6DFF4203FA}"/>
          </ac:spMkLst>
        </pc:spChg>
        <pc:spChg chg="add mod">
          <ac:chgData name="Simon Martinelli, 72 Services LLC" userId="85d62092-12ff-4d51-a41d-1a3365b72703" providerId="ADAL" clId="{01E1CACF-75C8-42A2-BE4B-6AB589D6D7F8}" dt="2021-12-02T10:26:09.667" v="2083" actId="1076"/>
          <ac:spMkLst>
            <pc:docMk/>
            <pc:sldMk cId="4001032904" sldId="363"/>
            <ac:spMk id="7" creationId="{A12363CE-1A6D-4EF3-BC8E-4918AF425F67}"/>
          </ac:spMkLst>
        </pc:spChg>
      </pc:sldChg>
      <pc:sldChg chg="addSp modSp new mod modClrScheme chgLayout">
        <pc:chgData name="Simon Martinelli, 72 Services LLC" userId="85d62092-12ff-4d51-a41d-1a3365b72703" providerId="ADAL" clId="{01E1CACF-75C8-42A2-BE4B-6AB589D6D7F8}" dt="2021-12-02T10:26:45.070" v="2091" actId="1076"/>
        <pc:sldMkLst>
          <pc:docMk/>
          <pc:sldMk cId="581601286" sldId="364"/>
        </pc:sldMkLst>
        <pc:spChg chg="mod ord">
          <ac:chgData name="Simon Martinelli, 72 Services LLC" userId="85d62092-12ff-4d51-a41d-1a3365b72703" providerId="ADAL" clId="{01E1CACF-75C8-42A2-BE4B-6AB589D6D7F8}" dt="2021-11-10T09:32:26.448" v="355" actId="700"/>
          <ac:spMkLst>
            <pc:docMk/>
            <pc:sldMk cId="581601286" sldId="364"/>
            <ac:spMk id="2" creationId="{BFECB53F-68D3-4579-A9F9-39F85F83C680}"/>
          </ac:spMkLst>
        </pc:spChg>
        <pc:spChg chg="mod ord">
          <ac:chgData name="Simon Martinelli, 72 Services LLC" userId="85d62092-12ff-4d51-a41d-1a3365b72703" providerId="ADAL" clId="{01E1CACF-75C8-42A2-BE4B-6AB589D6D7F8}" dt="2021-11-10T09:32:26.448" v="355" actId="700"/>
          <ac:spMkLst>
            <pc:docMk/>
            <pc:sldMk cId="581601286" sldId="364"/>
            <ac:spMk id="3" creationId="{7CAC13DA-807A-4695-84B3-D5C76E30271E}"/>
          </ac:spMkLst>
        </pc:spChg>
        <pc:spChg chg="add mod">
          <ac:chgData name="Simon Martinelli, 72 Services LLC" userId="85d62092-12ff-4d51-a41d-1a3365b72703" providerId="ADAL" clId="{01E1CACF-75C8-42A2-BE4B-6AB589D6D7F8}" dt="2021-12-02T10:25:43.951" v="2073" actId="1076"/>
          <ac:spMkLst>
            <pc:docMk/>
            <pc:sldMk cId="581601286" sldId="364"/>
            <ac:spMk id="4" creationId="{E6C04D2E-0DB0-4722-B1EE-F482248BA480}"/>
          </ac:spMkLst>
        </pc:spChg>
        <pc:spChg chg="add mod">
          <ac:chgData name="Simon Martinelli, 72 Services LLC" userId="85d62092-12ff-4d51-a41d-1a3365b72703" providerId="ADAL" clId="{01E1CACF-75C8-42A2-BE4B-6AB589D6D7F8}" dt="2021-12-02T10:26:45.070" v="2091" actId="1076"/>
          <ac:spMkLst>
            <pc:docMk/>
            <pc:sldMk cId="581601286" sldId="364"/>
            <ac:spMk id="5" creationId="{2045BB7D-04CE-446E-875A-D50439C0AC05}"/>
          </ac:spMkLst>
        </pc:spChg>
      </pc:sldChg>
      <pc:sldChg chg="addSp modSp new mod modClrScheme chgLayout">
        <pc:chgData name="Simon Martinelli, 72 Services LLC" userId="85d62092-12ff-4d51-a41d-1a3365b72703" providerId="ADAL" clId="{01E1CACF-75C8-42A2-BE4B-6AB589D6D7F8}" dt="2021-12-02T10:27:55.709" v="2095" actId="14100"/>
        <pc:sldMkLst>
          <pc:docMk/>
          <pc:sldMk cId="3485489907" sldId="365"/>
        </pc:sldMkLst>
        <pc:spChg chg="mod ord">
          <ac:chgData name="Simon Martinelli, 72 Services LLC" userId="85d62092-12ff-4d51-a41d-1a3365b72703" providerId="ADAL" clId="{01E1CACF-75C8-42A2-BE4B-6AB589D6D7F8}" dt="2021-11-10T09:32:30.159" v="356" actId="700"/>
          <ac:spMkLst>
            <pc:docMk/>
            <pc:sldMk cId="3485489907" sldId="365"/>
            <ac:spMk id="2" creationId="{27895320-31BA-4FF7-B98F-29679FEFA167}"/>
          </ac:spMkLst>
        </pc:spChg>
        <pc:spChg chg="mod ord">
          <ac:chgData name="Simon Martinelli, 72 Services LLC" userId="85d62092-12ff-4d51-a41d-1a3365b72703" providerId="ADAL" clId="{01E1CACF-75C8-42A2-BE4B-6AB589D6D7F8}" dt="2021-11-10T09:32:30.159" v="356" actId="700"/>
          <ac:spMkLst>
            <pc:docMk/>
            <pc:sldMk cId="3485489907" sldId="365"/>
            <ac:spMk id="3" creationId="{61335A28-ABC8-45D9-BFED-8C9FC9D138C3}"/>
          </ac:spMkLst>
        </pc:spChg>
        <pc:spChg chg="add mod">
          <ac:chgData name="Simon Martinelli, 72 Services LLC" userId="85d62092-12ff-4d51-a41d-1a3365b72703" providerId="ADAL" clId="{01E1CACF-75C8-42A2-BE4B-6AB589D6D7F8}" dt="2021-12-02T10:27:55.709" v="2095" actId="14100"/>
          <ac:spMkLst>
            <pc:docMk/>
            <pc:sldMk cId="3485489907" sldId="365"/>
            <ac:spMk id="4" creationId="{1D092FB1-8DE2-4489-8DEF-74B4113D60A9}"/>
          </ac:spMkLst>
        </pc:spChg>
      </pc:sldChg>
      <pc:sldChg chg="addSp delSp modSp new mod modClrScheme chgLayout">
        <pc:chgData name="Simon Martinelli, 72 Services LLC" userId="85d62092-12ff-4d51-a41d-1a3365b72703" providerId="ADAL" clId="{01E1CACF-75C8-42A2-BE4B-6AB589D6D7F8}" dt="2021-12-02T10:31:17.391" v="2223" actId="1076"/>
        <pc:sldMkLst>
          <pc:docMk/>
          <pc:sldMk cId="1968676381" sldId="366"/>
        </pc:sldMkLst>
        <pc:spChg chg="mod ord">
          <ac:chgData name="Simon Martinelli, 72 Services LLC" userId="85d62092-12ff-4d51-a41d-1a3365b72703" providerId="ADAL" clId="{01E1CACF-75C8-42A2-BE4B-6AB589D6D7F8}" dt="2021-12-02T10:30:35.423" v="2205" actId="700"/>
          <ac:spMkLst>
            <pc:docMk/>
            <pc:sldMk cId="1968676381" sldId="366"/>
            <ac:spMk id="2" creationId="{FAE90406-E5B5-443A-90EC-8D8DDB579181}"/>
          </ac:spMkLst>
        </pc:spChg>
        <pc:spChg chg="mod ord">
          <ac:chgData name="Simon Martinelli, 72 Services LLC" userId="85d62092-12ff-4d51-a41d-1a3365b72703" providerId="ADAL" clId="{01E1CACF-75C8-42A2-BE4B-6AB589D6D7F8}" dt="2021-12-02T10:30:35.423" v="2205" actId="700"/>
          <ac:spMkLst>
            <pc:docMk/>
            <pc:sldMk cId="1968676381" sldId="366"/>
            <ac:spMk id="3" creationId="{936C9F1F-9858-4DBB-B56D-8AA6B0D02DF6}"/>
          </ac:spMkLst>
        </pc:spChg>
        <pc:spChg chg="add del mod ord">
          <ac:chgData name="Simon Martinelli, 72 Services LLC" userId="85d62092-12ff-4d51-a41d-1a3365b72703" providerId="ADAL" clId="{01E1CACF-75C8-42A2-BE4B-6AB589D6D7F8}" dt="2021-12-02T10:30:38.688" v="2206" actId="478"/>
          <ac:spMkLst>
            <pc:docMk/>
            <pc:sldMk cId="1968676381" sldId="366"/>
            <ac:spMk id="4" creationId="{2A2DB27D-50A9-4163-A73D-E159DF8FF047}"/>
          </ac:spMkLst>
        </pc:spChg>
        <pc:spChg chg="add mod">
          <ac:chgData name="Simon Martinelli, 72 Services LLC" userId="85d62092-12ff-4d51-a41d-1a3365b72703" providerId="ADAL" clId="{01E1CACF-75C8-42A2-BE4B-6AB589D6D7F8}" dt="2021-12-02T10:31:17.391" v="2223" actId="1076"/>
          <ac:spMkLst>
            <pc:docMk/>
            <pc:sldMk cId="1968676381" sldId="366"/>
            <ac:spMk id="5" creationId="{05DB64A4-EF77-4A56-8487-4F7F58F0D755}"/>
          </ac:spMkLst>
        </pc:spChg>
      </pc:sldChg>
      <pc:sldChg chg="addSp modSp new del mod modClrScheme chgLayout">
        <pc:chgData name="Simon Martinelli, 72 Services LLC" userId="85d62092-12ff-4d51-a41d-1a3365b72703" providerId="ADAL" clId="{01E1CACF-75C8-42A2-BE4B-6AB589D6D7F8}" dt="2021-12-02T10:28:59.909" v="2165" actId="2696"/>
        <pc:sldMkLst>
          <pc:docMk/>
          <pc:sldMk cId="1995036390" sldId="367"/>
        </pc:sldMkLst>
        <pc:spChg chg="mod ord">
          <ac:chgData name="Simon Martinelli, 72 Services LLC" userId="85d62092-12ff-4d51-a41d-1a3365b72703" providerId="ADAL" clId="{01E1CACF-75C8-42A2-BE4B-6AB589D6D7F8}" dt="2021-11-10T09:32:34.070" v="357" actId="700"/>
          <ac:spMkLst>
            <pc:docMk/>
            <pc:sldMk cId="1995036390" sldId="367"/>
            <ac:spMk id="2" creationId="{9C409B7D-E376-4EA2-B02D-015D305EF669}"/>
          </ac:spMkLst>
        </pc:spChg>
        <pc:spChg chg="mod ord">
          <ac:chgData name="Simon Martinelli, 72 Services LLC" userId="85d62092-12ff-4d51-a41d-1a3365b72703" providerId="ADAL" clId="{01E1CACF-75C8-42A2-BE4B-6AB589D6D7F8}" dt="2021-11-10T09:32:34.070" v="357" actId="700"/>
          <ac:spMkLst>
            <pc:docMk/>
            <pc:sldMk cId="1995036390" sldId="367"/>
            <ac:spMk id="3" creationId="{755B34B6-3FBE-47C5-96CD-DD5D793935F4}"/>
          </ac:spMkLst>
        </pc:spChg>
        <pc:spChg chg="add mod">
          <ac:chgData name="Simon Martinelli, 72 Services LLC" userId="85d62092-12ff-4d51-a41d-1a3365b72703" providerId="ADAL" clId="{01E1CACF-75C8-42A2-BE4B-6AB589D6D7F8}" dt="2021-12-02T10:11:19.543" v="1934" actId="20577"/>
          <ac:spMkLst>
            <pc:docMk/>
            <pc:sldMk cId="1995036390" sldId="367"/>
            <ac:spMk id="4" creationId="{71F8ADC4-A44E-4452-8BCA-90E3F6296B3A}"/>
          </ac:spMkLst>
        </pc:spChg>
        <pc:spChg chg="add mod">
          <ac:chgData name="Simon Martinelli, 72 Services LLC" userId="85d62092-12ff-4d51-a41d-1a3365b72703" providerId="ADAL" clId="{01E1CACF-75C8-42A2-BE4B-6AB589D6D7F8}" dt="2021-12-02T10:11:45.618" v="1957" actId="1076"/>
          <ac:spMkLst>
            <pc:docMk/>
            <pc:sldMk cId="1995036390" sldId="367"/>
            <ac:spMk id="5" creationId="{4DF9D2FD-358B-4C9F-B511-E953CF0A9ED1}"/>
          </ac:spMkLst>
        </pc:spChg>
      </pc:sldChg>
      <pc:sldChg chg="modSp add mod">
        <pc:chgData name="Simon Martinelli, 72 Services LLC" userId="85d62092-12ff-4d51-a41d-1a3365b72703" providerId="ADAL" clId="{01E1CACF-75C8-42A2-BE4B-6AB589D6D7F8}" dt="2021-12-06T06:38:33.843" v="2845" actId="20577"/>
        <pc:sldMkLst>
          <pc:docMk/>
          <pc:sldMk cId="2938336097" sldId="367"/>
        </pc:sldMkLst>
        <pc:spChg chg="mod">
          <ac:chgData name="Simon Martinelli, 72 Services LLC" userId="85d62092-12ff-4d51-a41d-1a3365b72703" providerId="ADAL" clId="{01E1CACF-75C8-42A2-BE4B-6AB589D6D7F8}" dt="2021-12-06T06:38:33.843" v="2845" actId="20577"/>
          <ac:spMkLst>
            <pc:docMk/>
            <pc:sldMk cId="2938336097" sldId="367"/>
            <ac:spMk id="3" creationId="{755B34B6-3FBE-47C5-96CD-DD5D793935F4}"/>
          </ac:spMkLst>
        </pc:spChg>
      </pc:sldChg>
      <pc:sldChg chg="addSp delSp modSp new mod modClrScheme chgLayout">
        <pc:chgData name="Simon Martinelli, 72 Services LLC" userId="85d62092-12ff-4d51-a41d-1a3365b72703" providerId="ADAL" clId="{01E1CACF-75C8-42A2-BE4B-6AB589D6D7F8}" dt="2021-12-02T09:00:50.493" v="482" actId="478"/>
        <pc:sldMkLst>
          <pc:docMk/>
          <pc:sldMk cId="1054765707" sldId="368"/>
        </pc:sldMkLst>
        <pc:spChg chg="mod ord">
          <ac:chgData name="Simon Martinelli, 72 Services LLC" userId="85d62092-12ff-4d51-a41d-1a3365b72703" providerId="ADAL" clId="{01E1CACF-75C8-42A2-BE4B-6AB589D6D7F8}" dt="2021-11-10T10:04:02.699" v="399" actId="700"/>
          <ac:spMkLst>
            <pc:docMk/>
            <pc:sldMk cId="1054765707" sldId="368"/>
            <ac:spMk id="2" creationId="{6DF59E70-3609-4874-BD6B-194A8A667037}"/>
          </ac:spMkLst>
        </pc:spChg>
        <pc:spChg chg="del mod ord">
          <ac:chgData name="Simon Martinelli, 72 Services LLC" userId="85d62092-12ff-4d51-a41d-1a3365b72703" providerId="ADAL" clId="{01E1CACF-75C8-42A2-BE4B-6AB589D6D7F8}" dt="2021-12-02T09:00:50.493" v="482" actId="478"/>
          <ac:spMkLst>
            <pc:docMk/>
            <pc:sldMk cId="1054765707" sldId="368"/>
            <ac:spMk id="3" creationId="{E6A8DDA1-EA75-4624-9382-655DE3FB3561}"/>
          </ac:spMkLst>
        </pc:spChg>
        <pc:spChg chg="add mod ord">
          <ac:chgData name="Simon Martinelli, 72 Services LLC" userId="85d62092-12ff-4d51-a41d-1a3365b72703" providerId="ADAL" clId="{01E1CACF-75C8-42A2-BE4B-6AB589D6D7F8}" dt="2021-12-02T09:00:45.641" v="481" actId="790"/>
          <ac:spMkLst>
            <pc:docMk/>
            <pc:sldMk cId="1054765707" sldId="368"/>
            <ac:spMk id="4" creationId="{DBDDD675-65CF-4864-95DC-7FD473ABF39B}"/>
          </ac:spMkLst>
        </pc:spChg>
      </pc:sldChg>
      <pc:sldChg chg="modSp new del mod">
        <pc:chgData name="Simon Martinelli, 72 Services LLC" userId="85d62092-12ff-4d51-a41d-1a3365b72703" providerId="ADAL" clId="{01E1CACF-75C8-42A2-BE4B-6AB589D6D7F8}" dt="2021-12-02T10:28:57.955" v="2164" actId="47"/>
        <pc:sldMkLst>
          <pc:docMk/>
          <pc:sldMk cId="89688603" sldId="369"/>
        </pc:sldMkLst>
        <pc:spChg chg="mod">
          <ac:chgData name="Simon Martinelli, 72 Services LLC" userId="85d62092-12ff-4d51-a41d-1a3365b72703" providerId="ADAL" clId="{01E1CACF-75C8-42A2-BE4B-6AB589D6D7F8}" dt="2021-11-10T10:09:35.648" v="415" actId="20577"/>
          <ac:spMkLst>
            <pc:docMk/>
            <pc:sldMk cId="89688603" sldId="369"/>
            <ac:spMk id="2" creationId="{ED41A384-E16C-4864-903D-0D395996F6A3}"/>
          </ac:spMkLst>
        </pc:spChg>
      </pc:sldChg>
      <pc:sldChg chg="addSp delSp modSp add mod chgLayout">
        <pc:chgData name="Simon Martinelli, 72 Services LLC" userId="85d62092-12ff-4d51-a41d-1a3365b72703" providerId="ADAL" clId="{01E1CACF-75C8-42A2-BE4B-6AB589D6D7F8}" dt="2021-12-03T12:47:11.215" v="2426" actId="1076"/>
        <pc:sldMkLst>
          <pc:docMk/>
          <pc:sldMk cId="3883861507" sldId="370"/>
        </pc:sldMkLst>
        <pc:spChg chg="mod ord">
          <ac:chgData name="Simon Martinelli, 72 Services LLC" userId="85d62092-12ff-4d51-a41d-1a3365b72703" providerId="ADAL" clId="{01E1CACF-75C8-42A2-BE4B-6AB589D6D7F8}" dt="2021-12-02T10:40:28.127" v="2365" actId="6549"/>
          <ac:spMkLst>
            <pc:docMk/>
            <pc:sldMk cId="3883861507" sldId="370"/>
            <ac:spMk id="2" creationId="{50752F8A-165B-4F13-A857-FDC631E3C559}"/>
          </ac:spMkLst>
        </pc:spChg>
        <pc:spChg chg="mod ord">
          <ac:chgData name="Simon Martinelli, 72 Services LLC" userId="85d62092-12ff-4d51-a41d-1a3365b72703" providerId="ADAL" clId="{01E1CACF-75C8-42A2-BE4B-6AB589D6D7F8}" dt="2021-12-02T10:40:26.026" v="2364" actId="6264"/>
          <ac:spMkLst>
            <pc:docMk/>
            <pc:sldMk cId="3883861507" sldId="370"/>
            <ac:spMk id="3" creationId="{0D78A917-8EC3-49B4-8A8E-483B5E57ADCD}"/>
          </ac:spMkLst>
        </pc:spChg>
        <pc:spChg chg="add del">
          <ac:chgData name="Simon Martinelli, 72 Services LLC" userId="85d62092-12ff-4d51-a41d-1a3365b72703" providerId="ADAL" clId="{01E1CACF-75C8-42A2-BE4B-6AB589D6D7F8}" dt="2021-12-02T09:24:30.878" v="877"/>
          <ac:spMkLst>
            <pc:docMk/>
            <pc:sldMk cId="3883861507" sldId="370"/>
            <ac:spMk id="4" creationId="{9414D128-9BC4-4E72-BE2C-B9966CB3D4B8}"/>
          </ac:spMkLst>
        </pc:spChg>
        <pc:spChg chg="mod">
          <ac:chgData name="Simon Martinelli, 72 Services LLC" userId="85d62092-12ff-4d51-a41d-1a3365b72703" providerId="ADAL" clId="{01E1CACF-75C8-42A2-BE4B-6AB589D6D7F8}" dt="2021-12-03T12:47:11.215" v="2426" actId="1076"/>
          <ac:spMkLst>
            <pc:docMk/>
            <pc:sldMk cId="3883861507" sldId="370"/>
            <ac:spMk id="5" creationId="{B6229164-B38D-44AF-8725-D56E0F0EF4A6}"/>
          </ac:spMkLst>
        </pc:spChg>
        <pc:spChg chg="add del mod">
          <ac:chgData name="Simon Martinelli, 72 Services LLC" userId="85d62092-12ff-4d51-a41d-1a3365b72703" providerId="ADAL" clId="{01E1CACF-75C8-42A2-BE4B-6AB589D6D7F8}" dt="2021-12-02T10:40:26.026" v="2364" actId="6264"/>
          <ac:spMkLst>
            <pc:docMk/>
            <pc:sldMk cId="3883861507" sldId="370"/>
            <ac:spMk id="6" creationId="{E6225AF6-FF64-4E4F-ABD4-C459F73FA7AB}"/>
          </ac:spMkLst>
        </pc:spChg>
        <pc:spChg chg="add del mod">
          <ac:chgData name="Simon Martinelli, 72 Services LLC" userId="85d62092-12ff-4d51-a41d-1a3365b72703" providerId="ADAL" clId="{01E1CACF-75C8-42A2-BE4B-6AB589D6D7F8}" dt="2021-12-02T10:40:26.026" v="2364" actId="6264"/>
          <ac:spMkLst>
            <pc:docMk/>
            <pc:sldMk cId="3883861507" sldId="370"/>
            <ac:spMk id="7" creationId="{9967DF10-DD1F-4C43-B80F-1C82F118FB7D}"/>
          </ac:spMkLst>
        </pc:spChg>
      </pc:sldChg>
      <pc:sldChg chg="modSp add del mod">
        <pc:chgData name="Simon Martinelli, 72 Services LLC" userId="85d62092-12ff-4d51-a41d-1a3365b72703" providerId="ADAL" clId="{01E1CACF-75C8-42A2-BE4B-6AB589D6D7F8}" dt="2021-12-02T09:27:49.100" v="993" actId="47"/>
        <pc:sldMkLst>
          <pc:docMk/>
          <pc:sldMk cId="218259460" sldId="371"/>
        </pc:sldMkLst>
        <pc:spChg chg="mod">
          <ac:chgData name="Simon Martinelli, 72 Services LLC" userId="85d62092-12ff-4d51-a41d-1a3365b72703" providerId="ADAL" clId="{01E1CACF-75C8-42A2-BE4B-6AB589D6D7F8}" dt="2021-12-02T09:27:19.397" v="962" actId="20577"/>
          <ac:spMkLst>
            <pc:docMk/>
            <pc:sldMk cId="218259460" sldId="371"/>
            <ac:spMk id="3" creationId="{0D78A917-8EC3-49B4-8A8E-483B5E57ADCD}"/>
          </ac:spMkLst>
        </pc:spChg>
        <pc:spChg chg="mod">
          <ac:chgData name="Simon Martinelli, 72 Services LLC" userId="85d62092-12ff-4d51-a41d-1a3365b72703" providerId="ADAL" clId="{01E1CACF-75C8-42A2-BE4B-6AB589D6D7F8}" dt="2021-12-02T09:27:47.062" v="992" actId="21"/>
          <ac:spMkLst>
            <pc:docMk/>
            <pc:sldMk cId="218259460" sldId="371"/>
            <ac:spMk id="5" creationId="{B6229164-B38D-44AF-8725-D56E0F0EF4A6}"/>
          </ac:spMkLst>
        </pc:spChg>
      </pc:sldChg>
      <pc:sldChg chg="addSp delSp modSp add mod chgLayout">
        <pc:chgData name="Simon Martinelli, 72 Services LLC" userId="85d62092-12ff-4d51-a41d-1a3365b72703" providerId="ADAL" clId="{01E1CACF-75C8-42A2-BE4B-6AB589D6D7F8}" dt="2021-12-03T12:47:52.813" v="2434" actId="1076"/>
        <pc:sldMkLst>
          <pc:docMk/>
          <pc:sldMk cId="1622925035" sldId="371"/>
        </pc:sldMkLst>
        <pc:spChg chg="mod ord">
          <ac:chgData name="Simon Martinelli, 72 Services LLC" userId="85d62092-12ff-4d51-a41d-1a3365b72703" providerId="ADAL" clId="{01E1CACF-75C8-42A2-BE4B-6AB589D6D7F8}" dt="2021-12-02T10:40:36.067" v="2367" actId="6549"/>
          <ac:spMkLst>
            <pc:docMk/>
            <pc:sldMk cId="1622925035" sldId="371"/>
            <ac:spMk id="2" creationId="{50752F8A-165B-4F13-A857-FDC631E3C559}"/>
          </ac:spMkLst>
        </pc:spChg>
        <pc:spChg chg="mod ord">
          <ac:chgData name="Simon Martinelli, 72 Services LLC" userId="85d62092-12ff-4d51-a41d-1a3365b72703" providerId="ADAL" clId="{01E1CACF-75C8-42A2-BE4B-6AB589D6D7F8}" dt="2021-12-02T10:40:34.526" v="2366" actId="6264"/>
          <ac:spMkLst>
            <pc:docMk/>
            <pc:sldMk cId="1622925035" sldId="371"/>
            <ac:spMk id="3" creationId="{0D78A917-8EC3-49B4-8A8E-483B5E57ADCD}"/>
          </ac:spMkLst>
        </pc:spChg>
        <pc:spChg chg="add del">
          <ac:chgData name="Simon Martinelli, 72 Services LLC" userId="85d62092-12ff-4d51-a41d-1a3365b72703" providerId="ADAL" clId="{01E1CACF-75C8-42A2-BE4B-6AB589D6D7F8}" dt="2021-12-02T09:40:02.087" v="1271"/>
          <ac:spMkLst>
            <pc:docMk/>
            <pc:sldMk cId="1622925035" sldId="371"/>
            <ac:spMk id="4" creationId="{C36B252E-A09B-4D42-A213-13DAB5CB914E}"/>
          </ac:spMkLst>
        </pc:spChg>
        <pc:spChg chg="mod">
          <ac:chgData name="Simon Martinelli, 72 Services LLC" userId="85d62092-12ff-4d51-a41d-1a3365b72703" providerId="ADAL" clId="{01E1CACF-75C8-42A2-BE4B-6AB589D6D7F8}" dt="2021-12-03T12:47:52.813" v="2434" actId="1076"/>
          <ac:spMkLst>
            <pc:docMk/>
            <pc:sldMk cId="1622925035" sldId="371"/>
            <ac:spMk id="5" creationId="{B6229164-B38D-44AF-8725-D56E0F0EF4A6}"/>
          </ac:spMkLst>
        </pc:spChg>
        <pc:spChg chg="del">
          <ac:chgData name="Simon Martinelli, 72 Services LLC" userId="85d62092-12ff-4d51-a41d-1a3365b72703" providerId="ADAL" clId="{01E1CACF-75C8-42A2-BE4B-6AB589D6D7F8}" dt="2021-12-02T09:40:07.020" v="1273"/>
          <ac:spMkLst>
            <pc:docMk/>
            <pc:sldMk cId="1622925035" sldId="371"/>
            <ac:spMk id="6" creationId="{E1F1282D-59F8-402C-A51A-1D858F45E367}"/>
          </ac:spMkLst>
        </pc:spChg>
        <pc:spChg chg="del">
          <ac:chgData name="Simon Martinelli, 72 Services LLC" userId="85d62092-12ff-4d51-a41d-1a3365b72703" providerId="ADAL" clId="{01E1CACF-75C8-42A2-BE4B-6AB589D6D7F8}" dt="2021-12-02T09:40:12.419" v="1275"/>
          <ac:spMkLst>
            <pc:docMk/>
            <pc:sldMk cId="1622925035" sldId="371"/>
            <ac:spMk id="7" creationId="{AC0A6BFC-99AE-483D-BBB0-782E38EF77A5}"/>
          </ac:spMkLst>
        </pc:spChg>
        <pc:spChg chg="add del mod">
          <ac:chgData name="Simon Martinelli, 72 Services LLC" userId="85d62092-12ff-4d51-a41d-1a3365b72703" providerId="ADAL" clId="{01E1CACF-75C8-42A2-BE4B-6AB589D6D7F8}" dt="2021-12-02T10:40:34.526" v="2366" actId="6264"/>
          <ac:spMkLst>
            <pc:docMk/>
            <pc:sldMk cId="1622925035" sldId="371"/>
            <ac:spMk id="8" creationId="{BFE8D328-ABD6-4FB5-81DF-7FA45204BCB2}"/>
          </ac:spMkLst>
        </pc:spChg>
        <pc:spChg chg="add del mod">
          <ac:chgData name="Simon Martinelli, 72 Services LLC" userId="85d62092-12ff-4d51-a41d-1a3365b72703" providerId="ADAL" clId="{01E1CACF-75C8-42A2-BE4B-6AB589D6D7F8}" dt="2021-12-02T10:40:34.526" v="2366" actId="6264"/>
          <ac:spMkLst>
            <pc:docMk/>
            <pc:sldMk cId="1622925035" sldId="371"/>
            <ac:spMk id="9" creationId="{AEA3DFBC-EC47-4071-A604-4FB5E3F39FB1}"/>
          </ac:spMkLst>
        </pc:spChg>
      </pc:sldChg>
      <pc:sldChg chg="addSp delSp modSp add mod chgLayout">
        <pc:chgData name="Simon Martinelli, 72 Services LLC" userId="85d62092-12ff-4d51-a41d-1a3365b72703" providerId="ADAL" clId="{01E1CACF-75C8-42A2-BE4B-6AB589D6D7F8}" dt="2021-12-02T10:40:49.579" v="2369" actId="6264"/>
        <pc:sldMkLst>
          <pc:docMk/>
          <pc:sldMk cId="2644469575" sldId="372"/>
        </pc:sldMkLst>
        <pc:spChg chg="mod ord">
          <ac:chgData name="Simon Martinelli, 72 Services LLC" userId="85d62092-12ff-4d51-a41d-1a3365b72703" providerId="ADAL" clId="{01E1CACF-75C8-42A2-BE4B-6AB589D6D7F8}" dt="2021-12-02T10:40:49.579" v="2369" actId="6264"/>
          <ac:spMkLst>
            <pc:docMk/>
            <pc:sldMk cId="2644469575" sldId="372"/>
            <ac:spMk id="2" creationId="{50752F8A-165B-4F13-A857-FDC631E3C559}"/>
          </ac:spMkLst>
        </pc:spChg>
        <pc:spChg chg="mod ord">
          <ac:chgData name="Simon Martinelli, 72 Services LLC" userId="85d62092-12ff-4d51-a41d-1a3365b72703" providerId="ADAL" clId="{01E1CACF-75C8-42A2-BE4B-6AB589D6D7F8}" dt="2021-12-02T10:40:49.579" v="2369" actId="6264"/>
          <ac:spMkLst>
            <pc:docMk/>
            <pc:sldMk cId="2644469575" sldId="372"/>
            <ac:spMk id="3" creationId="{0D78A917-8EC3-49B4-8A8E-483B5E57ADCD}"/>
          </ac:spMkLst>
        </pc:spChg>
        <pc:spChg chg="del">
          <ac:chgData name="Simon Martinelli, 72 Services LLC" userId="85d62092-12ff-4d51-a41d-1a3365b72703" providerId="ADAL" clId="{01E1CACF-75C8-42A2-BE4B-6AB589D6D7F8}" dt="2021-12-02T09:52:12.395" v="1559"/>
          <ac:spMkLst>
            <pc:docMk/>
            <pc:sldMk cId="2644469575" sldId="372"/>
            <ac:spMk id="4" creationId="{19B9AC7B-0EB1-446C-8C18-AC4EC73DEB0E}"/>
          </ac:spMkLst>
        </pc:spChg>
        <pc:spChg chg="add del">
          <ac:chgData name="Simon Martinelli, 72 Services LLC" userId="85d62092-12ff-4d51-a41d-1a3365b72703" providerId="ADAL" clId="{01E1CACF-75C8-42A2-BE4B-6AB589D6D7F8}" dt="2021-12-02T09:52:21.822" v="1562" actId="478"/>
          <ac:spMkLst>
            <pc:docMk/>
            <pc:sldMk cId="2644469575" sldId="372"/>
            <ac:spMk id="5" creationId="{D6186E31-2149-4FA9-9E83-F2A785AB8CFA}"/>
          </ac:spMkLst>
        </pc:spChg>
        <pc:spChg chg="add mod">
          <ac:chgData name="Simon Martinelli, 72 Services LLC" userId="85d62092-12ff-4d51-a41d-1a3365b72703" providerId="ADAL" clId="{01E1CACF-75C8-42A2-BE4B-6AB589D6D7F8}" dt="2021-12-02T09:52:40.160" v="1567" actId="1076"/>
          <ac:spMkLst>
            <pc:docMk/>
            <pc:sldMk cId="2644469575" sldId="372"/>
            <ac:spMk id="6" creationId="{B6489D40-FB50-4BAF-AFB2-B1D30691EF87}"/>
          </ac:spMkLst>
        </pc:spChg>
        <pc:spChg chg="add del mod">
          <ac:chgData name="Simon Martinelli, 72 Services LLC" userId="85d62092-12ff-4d51-a41d-1a3365b72703" providerId="ADAL" clId="{01E1CACF-75C8-42A2-BE4B-6AB589D6D7F8}" dt="2021-12-02T10:40:49.579" v="2369" actId="6264"/>
          <ac:spMkLst>
            <pc:docMk/>
            <pc:sldMk cId="2644469575" sldId="372"/>
            <ac:spMk id="7" creationId="{D63C7C68-A7D3-4F9B-87E7-5972A06532F0}"/>
          </ac:spMkLst>
        </pc:spChg>
        <pc:spChg chg="add del mod">
          <ac:chgData name="Simon Martinelli, 72 Services LLC" userId="85d62092-12ff-4d51-a41d-1a3365b72703" providerId="ADAL" clId="{01E1CACF-75C8-42A2-BE4B-6AB589D6D7F8}" dt="2021-12-02T10:40:49.579" v="2369" actId="6264"/>
          <ac:spMkLst>
            <pc:docMk/>
            <pc:sldMk cId="2644469575" sldId="372"/>
            <ac:spMk id="8" creationId="{B8BB81BB-E499-4AC6-A784-DAB8F165E8AE}"/>
          </ac:spMkLst>
        </pc:spChg>
        <pc:spChg chg="del mod">
          <ac:chgData name="Simon Martinelli, 72 Services LLC" userId="85d62092-12ff-4d51-a41d-1a3365b72703" providerId="ADAL" clId="{01E1CACF-75C8-42A2-BE4B-6AB589D6D7F8}" dt="2021-12-02T09:52:14.190" v="1560" actId="478"/>
          <ac:spMkLst>
            <pc:docMk/>
            <pc:sldMk cId="2644469575" sldId="372"/>
            <ac:spMk id="9" creationId="{60354F8E-6CAE-4F35-AC67-F74969AF8DE8}"/>
          </ac:spMkLst>
        </pc:spChg>
      </pc:sldChg>
      <pc:sldChg chg="modSp add del mod">
        <pc:chgData name="Simon Martinelli, 72 Services LLC" userId="85d62092-12ff-4d51-a41d-1a3365b72703" providerId="ADAL" clId="{01E1CACF-75C8-42A2-BE4B-6AB589D6D7F8}" dt="2021-12-02T09:53:48.148" v="1579" actId="47"/>
        <pc:sldMkLst>
          <pc:docMk/>
          <pc:sldMk cId="449665138" sldId="373"/>
        </pc:sldMkLst>
        <pc:spChg chg="mod">
          <ac:chgData name="Simon Martinelli, 72 Services LLC" userId="85d62092-12ff-4d51-a41d-1a3365b72703" providerId="ADAL" clId="{01E1CACF-75C8-42A2-BE4B-6AB589D6D7F8}" dt="2021-12-02T09:52:48.879" v="1578" actId="20577"/>
          <ac:spMkLst>
            <pc:docMk/>
            <pc:sldMk cId="449665138" sldId="373"/>
            <ac:spMk id="3" creationId="{0D78A917-8EC3-49B4-8A8E-483B5E57ADCD}"/>
          </ac:spMkLst>
        </pc:spChg>
      </pc:sldChg>
      <pc:sldChg chg="addSp delSp modSp add mod chgLayout">
        <pc:chgData name="Simon Martinelli, 72 Services LLC" userId="85d62092-12ff-4d51-a41d-1a3365b72703" providerId="ADAL" clId="{01E1CACF-75C8-42A2-BE4B-6AB589D6D7F8}" dt="2021-12-02T10:40:53.313" v="2370" actId="6264"/>
        <pc:sldMkLst>
          <pc:docMk/>
          <pc:sldMk cId="1916495670" sldId="373"/>
        </pc:sldMkLst>
        <pc:spChg chg="mod ord">
          <ac:chgData name="Simon Martinelli, 72 Services LLC" userId="85d62092-12ff-4d51-a41d-1a3365b72703" providerId="ADAL" clId="{01E1CACF-75C8-42A2-BE4B-6AB589D6D7F8}" dt="2021-12-02T10:40:53.313" v="2370" actId="6264"/>
          <ac:spMkLst>
            <pc:docMk/>
            <pc:sldMk cId="1916495670" sldId="373"/>
            <ac:spMk id="2" creationId="{50752F8A-165B-4F13-A857-FDC631E3C559}"/>
          </ac:spMkLst>
        </pc:spChg>
        <pc:spChg chg="mod ord">
          <ac:chgData name="Simon Martinelli, 72 Services LLC" userId="85d62092-12ff-4d51-a41d-1a3365b72703" providerId="ADAL" clId="{01E1CACF-75C8-42A2-BE4B-6AB589D6D7F8}" dt="2021-12-02T10:40:53.313" v="2370" actId="6264"/>
          <ac:spMkLst>
            <pc:docMk/>
            <pc:sldMk cId="1916495670" sldId="373"/>
            <ac:spMk id="3" creationId="{0D78A917-8EC3-49B4-8A8E-483B5E57ADCD}"/>
          </ac:spMkLst>
        </pc:spChg>
        <pc:spChg chg="add mod">
          <ac:chgData name="Simon Martinelli, 72 Services LLC" userId="85d62092-12ff-4d51-a41d-1a3365b72703" providerId="ADAL" clId="{01E1CACF-75C8-42A2-BE4B-6AB589D6D7F8}" dt="2021-12-02T09:55:18.999" v="1604" actId="1076"/>
          <ac:spMkLst>
            <pc:docMk/>
            <pc:sldMk cId="1916495670" sldId="373"/>
            <ac:spMk id="4" creationId="{D7AE4DDB-201C-4A05-9FDB-931C962E9AEA}"/>
          </ac:spMkLst>
        </pc:spChg>
        <pc:spChg chg="add del mod">
          <ac:chgData name="Simon Martinelli, 72 Services LLC" userId="85d62092-12ff-4d51-a41d-1a3365b72703" providerId="ADAL" clId="{01E1CACF-75C8-42A2-BE4B-6AB589D6D7F8}" dt="2021-12-02T10:40:53.313" v="2370" actId="6264"/>
          <ac:spMkLst>
            <pc:docMk/>
            <pc:sldMk cId="1916495670" sldId="373"/>
            <ac:spMk id="5" creationId="{3CBE0668-01F9-4DEE-9665-D4929F42216A}"/>
          </ac:spMkLst>
        </pc:spChg>
        <pc:spChg chg="del">
          <ac:chgData name="Simon Martinelli, 72 Services LLC" userId="85d62092-12ff-4d51-a41d-1a3365b72703" providerId="ADAL" clId="{01E1CACF-75C8-42A2-BE4B-6AB589D6D7F8}" dt="2021-12-02T09:55:02.320" v="1597" actId="478"/>
          <ac:spMkLst>
            <pc:docMk/>
            <pc:sldMk cId="1916495670" sldId="373"/>
            <ac:spMk id="6" creationId="{B6489D40-FB50-4BAF-AFB2-B1D30691EF87}"/>
          </ac:spMkLst>
        </pc:spChg>
        <pc:spChg chg="add del mod">
          <ac:chgData name="Simon Martinelli, 72 Services LLC" userId="85d62092-12ff-4d51-a41d-1a3365b72703" providerId="ADAL" clId="{01E1CACF-75C8-42A2-BE4B-6AB589D6D7F8}" dt="2021-12-02T10:40:53.313" v="2370" actId="6264"/>
          <ac:spMkLst>
            <pc:docMk/>
            <pc:sldMk cId="1916495670" sldId="373"/>
            <ac:spMk id="7" creationId="{554F6D84-FC8D-4593-802F-BCC35C0E915F}"/>
          </ac:spMkLst>
        </pc:spChg>
      </pc:sldChg>
      <pc:sldChg chg="addSp delSp modSp add mod chgLayout">
        <pc:chgData name="Simon Martinelli, 72 Services LLC" userId="85d62092-12ff-4d51-a41d-1a3365b72703" providerId="ADAL" clId="{01E1CACF-75C8-42A2-BE4B-6AB589D6D7F8}" dt="2021-12-02T10:41:01.709" v="2373" actId="6264"/>
        <pc:sldMkLst>
          <pc:docMk/>
          <pc:sldMk cId="3872403551" sldId="374"/>
        </pc:sldMkLst>
        <pc:spChg chg="mod ord">
          <ac:chgData name="Simon Martinelli, 72 Services LLC" userId="85d62092-12ff-4d51-a41d-1a3365b72703" providerId="ADAL" clId="{01E1CACF-75C8-42A2-BE4B-6AB589D6D7F8}" dt="2021-12-02T10:41:01.709" v="2373" actId="6264"/>
          <ac:spMkLst>
            <pc:docMk/>
            <pc:sldMk cId="3872403551" sldId="374"/>
            <ac:spMk id="2" creationId="{50752F8A-165B-4F13-A857-FDC631E3C559}"/>
          </ac:spMkLst>
        </pc:spChg>
        <pc:spChg chg="mod ord">
          <ac:chgData name="Simon Martinelli, 72 Services LLC" userId="85d62092-12ff-4d51-a41d-1a3365b72703" providerId="ADAL" clId="{01E1CACF-75C8-42A2-BE4B-6AB589D6D7F8}" dt="2021-12-02T10:41:01.709" v="2373" actId="6264"/>
          <ac:spMkLst>
            <pc:docMk/>
            <pc:sldMk cId="3872403551" sldId="374"/>
            <ac:spMk id="3" creationId="{0D78A917-8EC3-49B4-8A8E-483B5E57ADCD}"/>
          </ac:spMkLst>
        </pc:spChg>
        <pc:spChg chg="del">
          <ac:chgData name="Simon Martinelli, 72 Services LLC" userId="85d62092-12ff-4d51-a41d-1a3365b72703" providerId="ADAL" clId="{01E1CACF-75C8-42A2-BE4B-6AB589D6D7F8}" dt="2021-12-02T09:58:45.937" v="1657" actId="478"/>
          <ac:spMkLst>
            <pc:docMk/>
            <pc:sldMk cId="3872403551" sldId="374"/>
            <ac:spMk id="4" creationId="{08508EA1-7276-42F9-B46F-D57B7934130F}"/>
          </ac:spMkLst>
        </pc:spChg>
        <pc:spChg chg="del">
          <ac:chgData name="Simon Martinelli, 72 Services LLC" userId="85d62092-12ff-4d51-a41d-1a3365b72703" providerId="ADAL" clId="{01E1CACF-75C8-42A2-BE4B-6AB589D6D7F8}" dt="2021-12-02T09:58:45.937" v="1657" actId="478"/>
          <ac:spMkLst>
            <pc:docMk/>
            <pc:sldMk cId="3872403551" sldId="374"/>
            <ac:spMk id="5" creationId="{D06C53F6-ABB4-4C8F-844A-5A3E64AF84D8}"/>
          </ac:spMkLst>
        </pc:spChg>
        <pc:spChg chg="add del">
          <ac:chgData name="Simon Martinelli, 72 Services LLC" userId="85d62092-12ff-4d51-a41d-1a3365b72703" providerId="ADAL" clId="{01E1CACF-75C8-42A2-BE4B-6AB589D6D7F8}" dt="2021-12-02T09:59:10.897" v="1659"/>
          <ac:spMkLst>
            <pc:docMk/>
            <pc:sldMk cId="3872403551" sldId="374"/>
            <ac:spMk id="6" creationId="{5C8602B2-FB05-414A-9E3D-C41CFE64D2D0}"/>
          </ac:spMkLst>
        </pc:spChg>
        <pc:spChg chg="add mod">
          <ac:chgData name="Simon Martinelli, 72 Services LLC" userId="85d62092-12ff-4d51-a41d-1a3365b72703" providerId="ADAL" clId="{01E1CACF-75C8-42A2-BE4B-6AB589D6D7F8}" dt="2021-12-02T09:59:40.588" v="1663" actId="14100"/>
          <ac:spMkLst>
            <pc:docMk/>
            <pc:sldMk cId="3872403551" sldId="374"/>
            <ac:spMk id="7" creationId="{33E23D36-F351-43C9-BC61-909914656E38}"/>
          </ac:spMkLst>
        </pc:spChg>
        <pc:spChg chg="add del mod">
          <ac:chgData name="Simon Martinelli, 72 Services LLC" userId="85d62092-12ff-4d51-a41d-1a3365b72703" providerId="ADAL" clId="{01E1CACF-75C8-42A2-BE4B-6AB589D6D7F8}" dt="2021-12-02T10:41:01.709" v="2373" actId="6264"/>
          <ac:spMkLst>
            <pc:docMk/>
            <pc:sldMk cId="3872403551" sldId="374"/>
            <ac:spMk id="8" creationId="{8E6ACC8C-06EB-49CB-8507-5D1AB6A97A80}"/>
          </ac:spMkLst>
        </pc:spChg>
        <pc:spChg chg="add del mod">
          <ac:chgData name="Simon Martinelli, 72 Services LLC" userId="85d62092-12ff-4d51-a41d-1a3365b72703" providerId="ADAL" clId="{01E1CACF-75C8-42A2-BE4B-6AB589D6D7F8}" dt="2021-12-02T10:41:01.709" v="2373" actId="6264"/>
          <ac:spMkLst>
            <pc:docMk/>
            <pc:sldMk cId="3872403551" sldId="374"/>
            <ac:spMk id="9" creationId="{9B09CC3D-BF5A-46EE-AA6C-BADA26DC7268}"/>
          </ac:spMkLst>
        </pc:spChg>
      </pc:sldChg>
      <pc:sldChg chg="addSp delSp modSp new mod modClrScheme chgLayout">
        <pc:chgData name="Simon Martinelli, 72 Services LLC" userId="85d62092-12ff-4d51-a41d-1a3365b72703" providerId="ADAL" clId="{01E1CACF-75C8-42A2-BE4B-6AB589D6D7F8}" dt="2021-12-06T07:49:01.700" v="3001" actId="20577"/>
        <pc:sldMkLst>
          <pc:docMk/>
          <pc:sldMk cId="1787838588" sldId="375"/>
        </pc:sldMkLst>
        <pc:spChg chg="mod ord">
          <ac:chgData name="Simon Martinelli, 72 Services LLC" userId="85d62092-12ff-4d51-a41d-1a3365b72703" providerId="ADAL" clId="{01E1CACF-75C8-42A2-BE4B-6AB589D6D7F8}" dt="2021-12-06T07:49:01.700" v="3001" actId="20577"/>
          <ac:spMkLst>
            <pc:docMk/>
            <pc:sldMk cId="1787838588" sldId="375"/>
            <ac:spMk id="2" creationId="{9A73118C-9AAB-4C7F-9518-F14B496EC05C}"/>
          </ac:spMkLst>
        </pc:spChg>
        <pc:spChg chg="del">
          <ac:chgData name="Simon Martinelli, 72 Services LLC" userId="85d62092-12ff-4d51-a41d-1a3365b72703" providerId="ADAL" clId="{01E1CACF-75C8-42A2-BE4B-6AB589D6D7F8}" dt="2021-12-06T07:46:27.507" v="2909" actId="700"/>
          <ac:spMkLst>
            <pc:docMk/>
            <pc:sldMk cId="1787838588" sldId="375"/>
            <ac:spMk id="3" creationId="{A95C5DFE-4C58-464B-8F1A-FCABBC57D40A}"/>
          </ac:spMkLst>
        </pc:spChg>
        <pc:spChg chg="mod ord">
          <ac:chgData name="Simon Martinelli, 72 Services LLC" userId="85d62092-12ff-4d51-a41d-1a3365b72703" providerId="ADAL" clId="{01E1CACF-75C8-42A2-BE4B-6AB589D6D7F8}" dt="2021-12-06T07:46:27.507" v="2909" actId="700"/>
          <ac:spMkLst>
            <pc:docMk/>
            <pc:sldMk cId="1787838588" sldId="375"/>
            <ac:spMk id="4" creationId="{3319401C-6788-44D4-BE2D-F614B4DF2A17}"/>
          </ac:spMkLst>
        </pc:spChg>
        <pc:spChg chg="add mod">
          <ac:chgData name="Simon Martinelli, 72 Services LLC" userId="85d62092-12ff-4d51-a41d-1a3365b72703" providerId="ADAL" clId="{01E1CACF-75C8-42A2-BE4B-6AB589D6D7F8}" dt="2021-12-06T07:47:21.677" v="2923" actId="1076"/>
          <ac:spMkLst>
            <pc:docMk/>
            <pc:sldMk cId="1787838588" sldId="375"/>
            <ac:spMk id="5" creationId="{5060C0A1-90EA-44F5-890A-F201C22C5AE5}"/>
          </ac:spMkLst>
        </pc:spChg>
        <pc:spChg chg="add mod">
          <ac:chgData name="Simon Martinelli, 72 Services LLC" userId="85d62092-12ff-4d51-a41d-1a3365b72703" providerId="ADAL" clId="{01E1CACF-75C8-42A2-BE4B-6AB589D6D7F8}" dt="2021-12-06T07:48:36.452" v="2972" actId="1036"/>
          <ac:spMkLst>
            <pc:docMk/>
            <pc:sldMk cId="1787838588" sldId="375"/>
            <ac:spMk id="6" creationId="{EFAA696E-2241-46A8-A94A-2DFDB944F270}"/>
          </ac:spMkLst>
        </pc:spChg>
      </pc:sldChg>
      <pc:sldChg chg="addSp delSp modSp add mod modClrScheme chgLayout">
        <pc:chgData name="Simon Martinelli, 72 Services LLC" userId="85d62092-12ff-4d51-a41d-1a3365b72703" providerId="ADAL" clId="{01E1CACF-75C8-42A2-BE4B-6AB589D6D7F8}" dt="2021-12-06T07:56:48.693" v="3059" actId="255"/>
        <pc:sldMkLst>
          <pc:docMk/>
          <pc:sldMk cId="2814009597" sldId="376"/>
        </pc:sldMkLst>
        <pc:spChg chg="mod ord">
          <ac:chgData name="Simon Martinelli, 72 Services LLC" userId="85d62092-12ff-4d51-a41d-1a3365b72703" providerId="ADAL" clId="{01E1CACF-75C8-42A2-BE4B-6AB589D6D7F8}" dt="2021-12-06T07:50:31.549" v="3002" actId="700"/>
          <ac:spMkLst>
            <pc:docMk/>
            <pc:sldMk cId="2814009597" sldId="376"/>
            <ac:spMk id="2" creationId="{9A73118C-9AAB-4C7F-9518-F14B496EC05C}"/>
          </ac:spMkLst>
        </pc:spChg>
        <pc:spChg chg="add mod ord">
          <ac:chgData name="Simon Martinelli, 72 Services LLC" userId="85d62092-12ff-4d51-a41d-1a3365b72703" providerId="ADAL" clId="{01E1CACF-75C8-42A2-BE4B-6AB589D6D7F8}" dt="2021-12-06T07:56:32.811" v="3054" actId="20577"/>
          <ac:spMkLst>
            <pc:docMk/>
            <pc:sldMk cId="2814009597" sldId="376"/>
            <ac:spMk id="3" creationId="{E7D1EA20-CEA0-4B01-9619-3D0ACA3702E2}"/>
          </ac:spMkLst>
        </pc:spChg>
        <pc:spChg chg="mod ord">
          <ac:chgData name="Simon Martinelli, 72 Services LLC" userId="85d62092-12ff-4d51-a41d-1a3365b72703" providerId="ADAL" clId="{01E1CACF-75C8-42A2-BE4B-6AB589D6D7F8}" dt="2021-12-06T07:50:31.549" v="3002" actId="700"/>
          <ac:spMkLst>
            <pc:docMk/>
            <pc:sldMk cId="2814009597" sldId="376"/>
            <ac:spMk id="4" creationId="{3319401C-6788-44D4-BE2D-F614B4DF2A17}"/>
          </ac:spMkLst>
        </pc:spChg>
        <pc:spChg chg="del">
          <ac:chgData name="Simon Martinelli, 72 Services LLC" userId="85d62092-12ff-4d51-a41d-1a3365b72703" providerId="ADAL" clId="{01E1CACF-75C8-42A2-BE4B-6AB589D6D7F8}" dt="2021-12-06T07:48:48.099" v="2974" actId="478"/>
          <ac:spMkLst>
            <pc:docMk/>
            <pc:sldMk cId="2814009597" sldId="376"/>
            <ac:spMk id="5" creationId="{5060C0A1-90EA-44F5-890A-F201C22C5AE5}"/>
          </ac:spMkLst>
        </pc:spChg>
        <pc:spChg chg="del">
          <ac:chgData name="Simon Martinelli, 72 Services LLC" userId="85d62092-12ff-4d51-a41d-1a3365b72703" providerId="ADAL" clId="{01E1CACF-75C8-42A2-BE4B-6AB589D6D7F8}" dt="2021-12-06T07:48:48.099" v="2974" actId="478"/>
          <ac:spMkLst>
            <pc:docMk/>
            <pc:sldMk cId="2814009597" sldId="376"/>
            <ac:spMk id="6" creationId="{EFAA696E-2241-46A8-A94A-2DFDB944F270}"/>
          </ac:spMkLst>
        </pc:spChg>
        <pc:spChg chg="add mod">
          <ac:chgData name="Simon Martinelli, 72 Services LLC" userId="85d62092-12ff-4d51-a41d-1a3365b72703" providerId="ADAL" clId="{01E1CACF-75C8-42A2-BE4B-6AB589D6D7F8}" dt="2021-12-06T07:56:48.693" v="3059" actId="255"/>
          <ac:spMkLst>
            <pc:docMk/>
            <pc:sldMk cId="2814009597" sldId="376"/>
            <ac:spMk id="7" creationId="{947A9963-932D-4036-B4A4-865A0BB1E5E3}"/>
          </ac:spMkLst>
        </pc:spChg>
      </pc:sldChg>
      <pc:sldMasterChg chg="addSp delSp modSp mod modSldLayout">
        <pc:chgData name="Simon Martinelli, 72 Services LLC" userId="85d62092-12ff-4d51-a41d-1a3365b72703" providerId="ADAL" clId="{01E1CACF-75C8-42A2-BE4B-6AB589D6D7F8}" dt="2021-12-02T10:39:38.738" v="2354"/>
        <pc:sldMasterMkLst>
          <pc:docMk/>
          <pc:sldMasterMk cId="701762556" sldId="2147483648"/>
        </pc:sldMasterMkLst>
        <pc:spChg chg="add del mod">
          <ac:chgData name="Simon Martinelli, 72 Services LLC" userId="85d62092-12ff-4d51-a41d-1a3365b72703" providerId="ADAL" clId="{01E1CACF-75C8-42A2-BE4B-6AB589D6D7F8}" dt="2021-12-02T10:38:53.582" v="2339"/>
          <ac:spMkLst>
            <pc:docMk/>
            <pc:sldMasterMk cId="701762556" sldId="2147483648"/>
            <ac:spMk id="4" creationId="{30E8329C-E5FD-43EC-AC06-89401130C5F4}"/>
          </ac:spMkLst>
        </pc:spChg>
        <pc:sldLayoutChg chg="addSp modSp">
          <pc:chgData name="Simon Martinelli, 72 Services LLC" userId="85d62092-12ff-4d51-a41d-1a3365b72703" providerId="ADAL" clId="{01E1CACF-75C8-42A2-BE4B-6AB589D6D7F8}" dt="2021-11-11T08:47:33.044" v="416"/>
          <pc:sldLayoutMkLst>
            <pc:docMk/>
            <pc:sldMasterMk cId="701762556" sldId="2147483648"/>
            <pc:sldLayoutMk cId="921796062" sldId="2147483649"/>
          </pc:sldLayoutMkLst>
          <pc:spChg chg="add mod">
            <ac:chgData name="Simon Martinelli, 72 Services LLC" userId="85d62092-12ff-4d51-a41d-1a3365b72703" providerId="ADAL" clId="{01E1CACF-75C8-42A2-BE4B-6AB589D6D7F8}" dt="2021-11-11T08:47:33.044" v="416"/>
            <ac:spMkLst>
              <pc:docMk/>
              <pc:sldMasterMk cId="701762556" sldId="2147483648"/>
              <pc:sldLayoutMk cId="921796062" sldId="2147483649"/>
              <ac:spMk id="10" creationId="{CF615097-7A3A-4D13-8641-1444E517917E}"/>
            </ac:spMkLst>
          </pc:spChg>
        </pc:sldLayoutChg>
        <pc:sldLayoutChg chg="addSp delSp modSp mod">
          <pc:chgData name="Simon Martinelli, 72 Services LLC" userId="85d62092-12ff-4d51-a41d-1a3365b72703" providerId="ADAL" clId="{01E1CACF-75C8-42A2-BE4B-6AB589D6D7F8}" dt="2021-12-02T10:38:58.877" v="2340" actId="478"/>
          <pc:sldLayoutMkLst>
            <pc:docMk/>
            <pc:sldMasterMk cId="701762556" sldId="2147483648"/>
            <pc:sldLayoutMk cId="1842891797" sldId="2147483650"/>
          </pc:sldLayoutMkLst>
          <pc:spChg chg="add del mod">
            <ac:chgData name="Simon Martinelli, 72 Services LLC" userId="85d62092-12ff-4d51-a41d-1a3365b72703" providerId="ADAL" clId="{01E1CACF-75C8-42A2-BE4B-6AB589D6D7F8}" dt="2021-12-02T10:38:58.877" v="2340" actId="478"/>
            <ac:spMkLst>
              <pc:docMk/>
              <pc:sldMasterMk cId="701762556" sldId="2147483648"/>
              <pc:sldLayoutMk cId="1842891797" sldId="2147483650"/>
              <ac:spMk id="11" creationId="{33C50AF0-1AEA-44CC-8B1E-F82EA667D63B}"/>
            </ac:spMkLst>
          </pc:spChg>
        </pc:sldLayoutChg>
        <pc:sldLayoutChg chg="addSp delSp modSp mod">
          <pc:chgData name="Simon Martinelli, 72 Services LLC" userId="85d62092-12ff-4d51-a41d-1a3365b72703" providerId="ADAL" clId="{01E1CACF-75C8-42A2-BE4B-6AB589D6D7F8}" dt="2021-12-02T10:39:12.014" v="2344"/>
          <pc:sldLayoutMkLst>
            <pc:docMk/>
            <pc:sldMasterMk cId="701762556" sldId="2147483648"/>
            <pc:sldLayoutMk cId="3995518578" sldId="2147483651"/>
          </pc:sldLayoutMkLst>
          <pc:spChg chg="add del">
            <ac:chgData name="Simon Martinelli, 72 Services LLC" userId="85d62092-12ff-4d51-a41d-1a3365b72703" providerId="ADAL" clId="{01E1CACF-75C8-42A2-BE4B-6AB589D6D7F8}" dt="2021-12-02T10:39:11.713" v="2343" actId="478"/>
            <ac:spMkLst>
              <pc:docMk/>
              <pc:sldMasterMk cId="701762556" sldId="2147483648"/>
              <pc:sldLayoutMk cId="3995518578" sldId="2147483651"/>
              <ac:spMk id="13" creationId="{610D92A2-C9A8-4F8E-9051-1602343E977D}"/>
            </ac:spMkLst>
          </pc:spChg>
          <pc:spChg chg="add mod">
            <ac:chgData name="Simon Martinelli, 72 Services LLC" userId="85d62092-12ff-4d51-a41d-1a3365b72703" providerId="ADAL" clId="{01E1CACF-75C8-42A2-BE4B-6AB589D6D7F8}" dt="2021-12-02T10:39:12.014" v="2344"/>
            <ac:spMkLst>
              <pc:docMk/>
              <pc:sldMasterMk cId="701762556" sldId="2147483648"/>
              <pc:sldLayoutMk cId="3995518578" sldId="2147483651"/>
              <ac:spMk id="15" creationId="{044CAC78-8D6F-480F-9B0A-F91165529A1A}"/>
            </ac:spMkLst>
          </pc:spChg>
        </pc:sldLayoutChg>
        <pc:sldLayoutChg chg="addSp delSp modSp mod">
          <pc:chgData name="Simon Martinelli, 72 Services LLC" userId="85d62092-12ff-4d51-a41d-1a3365b72703" providerId="ADAL" clId="{01E1CACF-75C8-42A2-BE4B-6AB589D6D7F8}" dt="2021-12-02T10:39:19.747" v="2346"/>
          <pc:sldLayoutMkLst>
            <pc:docMk/>
            <pc:sldMasterMk cId="701762556" sldId="2147483648"/>
            <pc:sldLayoutMk cId="1153782596" sldId="2147483652"/>
          </pc:sldLayoutMkLst>
          <pc:spChg chg="add del">
            <ac:chgData name="Simon Martinelli, 72 Services LLC" userId="85d62092-12ff-4d51-a41d-1a3365b72703" providerId="ADAL" clId="{01E1CACF-75C8-42A2-BE4B-6AB589D6D7F8}" dt="2021-12-02T10:39:19.504" v="2345" actId="478"/>
            <ac:spMkLst>
              <pc:docMk/>
              <pc:sldMasterMk cId="701762556" sldId="2147483648"/>
              <pc:sldLayoutMk cId="1153782596" sldId="2147483652"/>
              <ac:spMk id="9" creationId="{A6709B8D-4C41-42B1-9F64-346333307049}"/>
            </ac:spMkLst>
          </pc:spChg>
          <pc:spChg chg="add mod">
            <ac:chgData name="Simon Martinelli, 72 Services LLC" userId="85d62092-12ff-4d51-a41d-1a3365b72703" providerId="ADAL" clId="{01E1CACF-75C8-42A2-BE4B-6AB589D6D7F8}" dt="2021-12-02T10:39:19.747" v="2346"/>
            <ac:spMkLst>
              <pc:docMk/>
              <pc:sldMasterMk cId="701762556" sldId="2147483648"/>
              <pc:sldLayoutMk cId="1153782596" sldId="2147483652"/>
              <ac:spMk id="11" creationId="{3D1B90BE-0F62-4BE8-8D7B-B8B1A753FC02}"/>
            </ac:spMkLst>
          </pc:spChg>
        </pc:sldLayoutChg>
        <pc:sldLayoutChg chg="addSp delSp modSp mod">
          <pc:chgData name="Simon Martinelli, 72 Services LLC" userId="85d62092-12ff-4d51-a41d-1a3365b72703" providerId="ADAL" clId="{01E1CACF-75C8-42A2-BE4B-6AB589D6D7F8}" dt="2021-12-02T10:39:26.026" v="2348"/>
          <pc:sldLayoutMkLst>
            <pc:docMk/>
            <pc:sldMasterMk cId="701762556" sldId="2147483648"/>
            <pc:sldLayoutMk cId="3273895439" sldId="2147483654"/>
          </pc:sldLayoutMkLst>
          <pc:spChg chg="add del">
            <ac:chgData name="Simon Martinelli, 72 Services LLC" userId="85d62092-12ff-4d51-a41d-1a3365b72703" providerId="ADAL" clId="{01E1CACF-75C8-42A2-BE4B-6AB589D6D7F8}" dt="2021-12-02T10:39:25.685" v="2347" actId="478"/>
            <ac:spMkLst>
              <pc:docMk/>
              <pc:sldMasterMk cId="701762556" sldId="2147483648"/>
              <pc:sldLayoutMk cId="3273895439" sldId="2147483654"/>
              <ac:spMk id="7" creationId="{D7F3EDEE-794B-4B08-8384-01F88AB946E3}"/>
            </ac:spMkLst>
          </pc:spChg>
          <pc:spChg chg="add mod">
            <ac:chgData name="Simon Martinelli, 72 Services LLC" userId="85d62092-12ff-4d51-a41d-1a3365b72703" providerId="ADAL" clId="{01E1CACF-75C8-42A2-BE4B-6AB589D6D7F8}" dt="2021-12-02T10:39:26.026" v="2348"/>
            <ac:spMkLst>
              <pc:docMk/>
              <pc:sldMasterMk cId="701762556" sldId="2147483648"/>
              <pc:sldLayoutMk cId="3273895439" sldId="2147483654"/>
              <ac:spMk id="9" creationId="{337099E8-6010-4F49-A622-52B257FDC008}"/>
            </ac:spMkLst>
          </pc:spChg>
        </pc:sldLayoutChg>
        <pc:sldLayoutChg chg="addSp delSp modSp mod">
          <pc:chgData name="Simon Martinelli, 72 Services LLC" userId="85d62092-12ff-4d51-a41d-1a3365b72703" providerId="ADAL" clId="{01E1CACF-75C8-42A2-BE4B-6AB589D6D7F8}" dt="2021-12-02T10:39:33.618" v="2352"/>
          <pc:sldLayoutMkLst>
            <pc:docMk/>
            <pc:sldMasterMk cId="701762556" sldId="2147483648"/>
            <pc:sldLayoutMk cId="1361074293" sldId="2147483655"/>
          </pc:sldLayoutMkLst>
          <pc:spChg chg="add del">
            <ac:chgData name="Simon Martinelli, 72 Services LLC" userId="85d62092-12ff-4d51-a41d-1a3365b72703" providerId="ADAL" clId="{01E1CACF-75C8-42A2-BE4B-6AB589D6D7F8}" dt="2021-12-02T10:39:32.713" v="2351" actId="478"/>
            <ac:spMkLst>
              <pc:docMk/>
              <pc:sldMasterMk cId="701762556" sldId="2147483648"/>
              <pc:sldLayoutMk cId="1361074293" sldId="2147483655"/>
              <ac:spMk id="5" creationId="{A9A5CA94-ECF4-4947-884D-6A6D05F173E1}"/>
            </ac:spMkLst>
          </pc:spChg>
          <pc:spChg chg="add mod">
            <ac:chgData name="Simon Martinelli, 72 Services LLC" userId="85d62092-12ff-4d51-a41d-1a3365b72703" providerId="ADAL" clId="{01E1CACF-75C8-42A2-BE4B-6AB589D6D7F8}" dt="2021-12-02T10:39:33.618" v="2352"/>
            <ac:spMkLst>
              <pc:docMk/>
              <pc:sldMasterMk cId="701762556" sldId="2147483648"/>
              <pc:sldLayoutMk cId="1361074293" sldId="2147483655"/>
              <ac:spMk id="7" creationId="{54C037DB-59E2-4547-934D-78E8CFA5F39C}"/>
            </ac:spMkLst>
          </pc:spChg>
        </pc:sldLayoutChg>
        <pc:sldLayoutChg chg="addSp delSp modSp mod">
          <pc:chgData name="Simon Martinelli, 72 Services LLC" userId="85d62092-12ff-4d51-a41d-1a3365b72703" providerId="ADAL" clId="{01E1CACF-75C8-42A2-BE4B-6AB589D6D7F8}" dt="2021-12-02T10:39:07.690" v="2342"/>
          <pc:sldLayoutMkLst>
            <pc:docMk/>
            <pc:sldMasterMk cId="701762556" sldId="2147483648"/>
            <pc:sldLayoutMk cId="1237386080" sldId="2147483656"/>
          </pc:sldLayoutMkLst>
          <pc:spChg chg="add del">
            <ac:chgData name="Simon Martinelli, 72 Services LLC" userId="85d62092-12ff-4d51-a41d-1a3365b72703" providerId="ADAL" clId="{01E1CACF-75C8-42A2-BE4B-6AB589D6D7F8}" dt="2021-12-02T10:39:07.329" v="2341" actId="478"/>
            <ac:spMkLst>
              <pc:docMk/>
              <pc:sldMasterMk cId="701762556" sldId="2147483648"/>
              <pc:sldLayoutMk cId="1237386080" sldId="2147483656"/>
              <ac:spMk id="11" creationId="{33C50AF0-1AEA-44CC-8B1E-F82EA667D63B}"/>
            </ac:spMkLst>
          </pc:spChg>
          <pc:spChg chg="add mod">
            <ac:chgData name="Simon Martinelli, 72 Services LLC" userId="85d62092-12ff-4d51-a41d-1a3365b72703" providerId="ADAL" clId="{01E1CACF-75C8-42A2-BE4B-6AB589D6D7F8}" dt="2021-12-02T10:39:07.690" v="2342"/>
            <ac:spMkLst>
              <pc:docMk/>
              <pc:sldMasterMk cId="701762556" sldId="2147483648"/>
              <pc:sldLayoutMk cId="1237386080" sldId="2147483656"/>
              <ac:spMk id="13" creationId="{BBE81981-46BC-4A4A-A760-1892F4470B6E}"/>
            </ac:spMkLst>
          </pc:spChg>
        </pc:sldLayoutChg>
        <pc:sldLayoutChg chg="addSp delSp modSp mod">
          <pc:chgData name="Simon Martinelli, 72 Services LLC" userId="85d62092-12ff-4d51-a41d-1a3365b72703" providerId="ADAL" clId="{01E1CACF-75C8-42A2-BE4B-6AB589D6D7F8}" dt="2021-12-02T10:39:29.482" v="2350"/>
          <pc:sldLayoutMkLst>
            <pc:docMk/>
            <pc:sldMasterMk cId="701762556" sldId="2147483648"/>
            <pc:sldLayoutMk cId="2446883557" sldId="2147483657"/>
          </pc:sldLayoutMkLst>
          <pc:spChg chg="del">
            <ac:chgData name="Simon Martinelli, 72 Services LLC" userId="85d62092-12ff-4d51-a41d-1a3365b72703" providerId="ADAL" clId="{01E1CACF-75C8-42A2-BE4B-6AB589D6D7F8}" dt="2021-12-02T10:39:29.166" v="2349" actId="478"/>
            <ac:spMkLst>
              <pc:docMk/>
              <pc:sldMasterMk cId="701762556" sldId="2147483648"/>
              <pc:sldLayoutMk cId="2446883557" sldId="2147483657"/>
              <ac:spMk id="7" creationId="{D7F3EDEE-794B-4B08-8384-01F88AB946E3}"/>
            </ac:spMkLst>
          </pc:spChg>
          <pc:spChg chg="add mod">
            <ac:chgData name="Simon Martinelli, 72 Services LLC" userId="85d62092-12ff-4d51-a41d-1a3365b72703" providerId="ADAL" clId="{01E1CACF-75C8-42A2-BE4B-6AB589D6D7F8}" dt="2021-12-02T10:39:29.482" v="2350"/>
            <ac:spMkLst>
              <pc:docMk/>
              <pc:sldMasterMk cId="701762556" sldId="2147483648"/>
              <pc:sldLayoutMk cId="2446883557" sldId="2147483657"/>
              <ac:spMk id="10" creationId="{1A6A3A99-4C01-43D6-88D9-17C504E57813}"/>
            </ac:spMkLst>
          </pc:spChg>
        </pc:sldLayoutChg>
        <pc:sldLayoutChg chg="addSp delSp modSp mod">
          <pc:chgData name="Simon Martinelli, 72 Services LLC" userId="85d62092-12ff-4d51-a41d-1a3365b72703" providerId="ADAL" clId="{01E1CACF-75C8-42A2-BE4B-6AB589D6D7F8}" dt="2021-12-02T10:39:38.738" v="2354"/>
          <pc:sldLayoutMkLst>
            <pc:docMk/>
            <pc:sldMasterMk cId="701762556" sldId="2147483648"/>
            <pc:sldLayoutMk cId="3154666126" sldId="2147483658"/>
          </pc:sldLayoutMkLst>
          <pc:spChg chg="add del">
            <ac:chgData name="Simon Martinelli, 72 Services LLC" userId="85d62092-12ff-4d51-a41d-1a3365b72703" providerId="ADAL" clId="{01E1CACF-75C8-42A2-BE4B-6AB589D6D7F8}" dt="2021-12-02T10:39:38.470" v="2353" actId="478"/>
            <ac:spMkLst>
              <pc:docMk/>
              <pc:sldMasterMk cId="701762556" sldId="2147483648"/>
              <pc:sldLayoutMk cId="3154666126" sldId="2147483658"/>
              <ac:spMk id="5" creationId="{A9A5CA94-ECF4-4947-884D-6A6D05F173E1}"/>
            </ac:spMkLst>
          </pc:spChg>
          <pc:spChg chg="add mod">
            <ac:chgData name="Simon Martinelli, 72 Services LLC" userId="85d62092-12ff-4d51-a41d-1a3365b72703" providerId="ADAL" clId="{01E1CACF-75C8-42A2-BE4B-6AB589D6D7F8}" dt="2021-12-02T10:39:38.738" v="2354"/>
            <ac:spMkLst>
              <pc:docMk/>
              <pc:sldMasterMk cId="701762556" sldId="2147483648"/>
              <pc:sldLayoutMk cId="3154666126" sldId="2147483658"/>
              <ac:spMk id="8" creationId="{0D94EF56-D088-4E2F-9973-53F6135113BE}"/>
            </ac:spMkLst>
          </pc:spChg>
        </pc:sldLayoutChg>
      </pc:sldMasterChg>
    </pc:docChg>
  </pc:docChgLst>
  <pc:docChgLst>
    <pc:chgData name="Simon Martinelli, 72 Services LLC" userId="85d62092-12ff-4d51-a41d-1a3365b72703" providerId="ADAL" clId="{A2540CED-94A2-4F03-99F5-453DBD6CC6F2}"/>
    <pc:docChg chg="undo custSel addSld delSld modSld sldOrd modMainMaster">
      <pc:chgData name="Simon Martinelli, 72 Services LLC" userId="85d62092-12ff-4d51-a41d-1a3365b72703" providerId="ADAL" clId="{A2540CED-94A2-4F03-99F5-453DBD6CC6F2}" dt="2021-09-21T13:31:03.035" v="1050" actId="1076"/>
      <pc:docMkLst>
        <pc:docMk/>
      </pc:docMkLst>
      <pc:sldChg chg="modSp mod">
        <pc:chgData name="Simon Martinelli, 72 Services LLC" userId="85d62092-12ff-4d51-a41d-1a3365b72703" providerId="ADAL" clId="{A2540CED-94A2-4F03-99F5-453DBD6CC6F2}" dt="2021-09-21T11:43:23.446" v="338" actId="27636"/>
        <pc:sldMkLst>
          <pc:docMk/>
          <pc:sldMk cId="432982423" sldId="256"/>
        </pc:sldMkLst>
        <pc:spChg chg="mod">
          <ac:chgData name="Simon Martinelli, 72 Services LLC" userId="85d62092-12ff-4d51-a41d-1a3365b72703" providerId="ADAL" clId="{A2540CED-94A2-4F03-99F5-453DBD6CC6F2}" dt="2021-09-21T11:43:23.446" v="338" actId="27636"/>
          <ac:spMkLst>
            <pc:docMk/>
            <pc:sldMk cId="432982423" sldId="256"/>
            <ac:spMk id="2" creationId="{22BE6E5D-2360-4BF5-815F-AACD675C50EB}"/>
          </ac:spMkLst>
        </pc:spChg>
        <pc:spChg chg="mod">
          <ac:chgData name="Simon Martinelli, 72 Services LLC" userId="85d62092-12ff-4d51-a41d-1a3365b72703" providerId="ADAL" clId="{A2540CED-94A2-4F03-99F5-453DBD6CC6F2}" dt="2021-09-21T11:25:59.871" v="41" actId="20577"/>
          <ac:spMkLst>
            <pc:docMk/>
            <pc:sldMk cId="432982423" sldId="256"/>
            <ac:spMk id="3" creationId="{B8CBF98C-8FF7-4F1F-90B3-E90FF1A720C1}"/>
          </ac:spMkLst>
        </pc:spChg>
      </pc:sldChg>
      <pc:sldChg chg="addSp delSp modSp new mod modClrScheme chgLayout">
        <pc:chgData name="Simon Martinelli, 72 Services LLC" userId="85d62092-12ff-4d51-a41d-1a3365b72703" providerId="ADAL" clId="{A2540CED-94A2-4F03-99F5-453DBD6CC6F2}" dt="2021-09-21T12:47:40.254" v="993" actId="1036"/>
        <pc:sldMkLst>
          <pc:docMk/>
          <pc:sldMk cId="3080812520" sldId="257"/>
        </pc:sldMkLst>
        <pc:spChg chg="mod ord">
          <ac:chgData name="Simon Martinelli, 72 Services LLC" userId="85d62092-12ff-4d51-a41d-1a3365b72703" providerId="ADAL" clId="{A2540CED-94A2-4F03-99F5-453DBD6CC6F2}" dt="2021-09-21T11:37:26.194" v="270" actId="20577"/>
          <ac:spMkLst>
            <pc:docMk/>
            <pc:sldMk cId="3080812520" sldId="257"/>
            <ac:spMk id="2" creationId="{39DE1E5B-4FC4-4B43-AC72-C7C37E448D5A}"/>
          </ac:spMkLst>
        </pc:spChg>
        <pc:spChg chg="del">
          <ac:chgData name="Simon Martinelli, 72 Services LLC" userId="85d62092-12ff-4d51-a41d-1a3365b72703" providerId="ADAL" clId="{A2540CED-94A2-4F03-99F5-453DBD6CC6F2}" dt="2021-09-21T11:27:17.169" v="61" actId="700"/>
          <ac:spMkLst>
            <pc:docMk/>
            <pc:sldMk cId="3080812520" sldId="257"/>
            <ac:spMk id="3" creationId="{FA500CB7-91A6-4AE2-9B3C-170D385119B5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4" creationId="{0FD8927F-B18E-4167-8DD1-AA5D04C91A6F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5" creationId="{C19BDD0D-C50F-4569-B4E5-842D9913BB3F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6" creationId="{68D4D0DF-21C5-44BF-8586-C3C694215BB7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7" creationId="{B303CB17-FEFE-45BE-8D48-E6F324B9377E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8" creationId="{96B6E701-AF89-4DAC-AEE4-38C96B59A916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9" creationId="{75CD964B-EF27-49AA-AFBD-918BB24B67E6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10" creationId="{DBF26A72-BFCF-436A-B119-8FCAAB78471E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11" creationId="{D4D7951F-246C-443D-BD31-25959827DF12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12" creationId="{6708DC31-7759-4BD5-A3F9-D461216B6EEC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13" creationId="{85288179-C364-4757-A5E1-2F1BE1A021FC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14" creationId="{4D2F051A-CD06-4FD5-87B3-09550E443BDE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15" creationId="{9728B97E-A638-4CDD-86F6-DB8240CE7709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16" creationId="{E8CE1B22-3659-4B7C-894E-E4C782E88346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17" creationId="{E319A9F3-9A26-4FE8-8D26-FA4BAA33B3E1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18" creationId="{1EE1D2A4-8148-4274-8E55-080CE13D3A12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19" creationId="{0DC516B3-B1DD-4C8B-964F-D10A562C14D5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20" creationId="{59E1B59C-C26B-4CA9-AB4C-65A2491248AB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21" creationId="{A06FE42D-0536-4FB3-8A02-5BF0A2493AB3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22" creationId="{74614398-7BA4-4C30-943A-D07C4475C563}"/>
          </ac:spMkLst>
        </pc:spChg>
        <pc:spChg chg="add mod">
          <ac:chgData name="Simon Martinelli, 72 Services LLC" userId="85d62092-12ff-4d51-a41d-1a3365b72703" providerId="ADAL" clId="{A2540CED-94A2-4F03-99F5-453DBD6CC6F2}" dt="2021-09-21T12:47:40.254" v="993" actId="1036"/>
          <ac:spMkLst>
            <pc:docMk/>
            <pc:sldMk cId="3080812520" sldId="257"/>
            <ac:spMk id="34" creationId="{19AA5CB0-9FB1-4687-A06D-D80C4ACADA6E}"/>
          </ac:spMkLst>
        </pc:spChg>
        <pc:picChg chg="add mod">
          <ac:chgData name="Simon Martinelli, 72 Services LLC" userId="85d62092-12ff-4d51-a41d-1a3365b72703" providerId="ADAL" clId="{A2540CED-94A2-4F03-99F5-453DBD6CC6F2}" dt="2021-09-21T12:47:40.254" v="993" actId="1036"/>
          <ac:picMkLst>
            <pc:docMk/>
            <pc:sldMk cId="3080812520" sldId="257"/>
            <ac:picMk id="30" creationId="{D02325D8-A5A4-4560-8E6A-16A88CEC3E78}"/>
          </ac:picMkLst>
        </pc:picChg>
        <pc:picChg chg="add mod">
          <ac:chgData name="Simon Martinelli, 72 Services LLC" userId="85d62092-12ff-4d51-a41d-1a3365b72703" providerId="ADAL" clId="{A2540CED-94A2-4F03-99F5-453DBD6CC6F2}" dt="2021-09-21T12:47:40.254" v="993" actId="1036"/>
          <ac:picMkLst>
            <pc:docMk/>
            <pc:sldMk cId="3080812520" sldId="257"/>
            <ac:picMk id="31" creationId="{7FA2AEAA-9E0B-4518-8281-3B585F37F842}"/>
          </ac:picMkLst>
        </pc:picChg>
        <pc:picChg chg="add mod">
          <ac:chgData name="Simon Martinelli, 72 Services LLC" userId="85d62092-12ff-4d51-a41d-1a3365b72703" providerId="ADAL" clId="{A2540CED-94A2-4F03-99F5-453DBD6CC6F2}" dt="2021-09-21T12:47:40.254" v="993" actId="1036"/>
          <ac:picMkLst>
            <pc:docMk/>
            <pc:sldMk cId="3080812520" sldId="257"/>
            <ac:picMk id="32" creationId="{E2EB2F69-6B8A-46B4-80C2-C6D7A806E73E}"/>
          </ac:picMkLst>
        </pc:picChg>
        <pc:picChg chg="add mod">
          <ac:chgData name="Simon Martinelli, 72 Services LLC" userId="85d62092-12ff-4d51-a41d-1a3365b72703" providerId="ADAL" clId="{A2540CED-94A2-4F03-99F5-453DBD6CC6F2}" dt="2021-09-21T12:47:40.254" v="993" actId="1036"/>
          <ac:picMkLst>
            <pc:docMk/>
            <pc:sldMk cId="3080812520" sldId="257"/>
            <ac:picMk id="33" creationId="{F8CDEF7D-CD35-4D04-AFE6-15473C70DAC6}"/>
          </ac:picMkLst>
        </pc:picChg>
        <pc:picChg chg="add mod">
          <ac:chgData name="Simon Martinelli, 72 Services LLC" userId="85d62092-12ff-4d51-a41d-1a3365b72703" providerId="ADAL" clId="{A2540CED-94A2-4F03-99F5-453DBD6CC6F2}" dt="2021-09-21T12:47:40.254" v="993" actId="1036"/>
          <ac:picMkLst>
            <pc:docMk/>
            <pc:sldMk cId="3080812520" sldId="257"/>
            <ac:picMk id="35" creationId="{99EE78A9-D43E-459F-B2D1-D349B22D3BBA}"/>
          </ac:picMkLst>
        </pc:picChg>
        <pc:cxnChg chg="add mod">
          <ac:chgData name="Simon Martinelli, 72 Services LLC" userId="85d62092-12ff-4d51-a41d-1a3365b72703" providerId="ADAL" clId="{A2540CED-94A2-4F03-99F5-453DBD6CC6F2}" dt="2021-09-21T12:47:40.254" v="993" actId="1036"/>
          <ac:cxnSpMkLst>
            <pc:docMk/>
            <pc:sldMk cId="3080812520" sldId="257"/>
            <ac:cxnSpMk id="23" creationId="{4E14D6FD-AD3E-47CE-8B9F-B1096D955E44}"/>
          </ac:cxnSpMkLst>
        </pc:cxnChg>
        <pc:cxnChg chg="add mod">
          <ac:chgData name="Simon Martinelli, 72 Services LLC" userId="85d62092-12ff-4d51-a41d-1a3365b72703" providerId="ADAL" clId="{A2540CED-94A2-4F03-99F5-453DBD6CC6F2}" dt="2021-09-21T12:47:40.254" v="993" actId="1036"/>
          <ac:cxnSpMkLst>
            <pc:docMk/>
            <pc:sldMk cId="3080812520" sldId="257"/>
            <ac:cxnSpMk id="24" creationId="{5BEBE636-25C8-4C70-A235-FD01090928DC}"/>
          </ac:cxnSpMkLst>
        </pc:cxnChg>
        <pc:cxnChg chg="add mod">
          <ac:chgData name="Simon Martinelli, 72 Services LLC" userId="85d62092-12ff-4d51-a41d-1a3365b72703" providerId="ADAL" clId="{A2540CED-94A2-4F03-99F5-453DBD6CC6F2}" dt="2021-09-21T12:47:40.254" v="993" actId="1036"/>
          <ac:cxnSpMkLst>
            <pc:docMk/>
            <pc:sldMk cId="3080812520" sldId="257"/>
            <ac:cxnSpMk id="25" creationId="{17459DCF-2D34-4CD1-AA89-2A16CB15E7B1}"/>
          </ac:cxnSpMkLst>
        </pc:cxnChg>
        <pc:cxnChg chg="add mod">
          <ac:chgData name="Simon Martinelli, 72 Services LLC" userId="85d62092-12ff-4d51-a41d-1a3365b72703" providerId="ADAL" clId="{A2540CED-94A2-4F03-99F5-453DBD6CC6F2}" dt="2021-09-21T12:47:40.254" v="993" actId="1036"/>
          <ac:cxnSpMkLst>
            <pc:docMk/>
            <pc:sldMk cId="3080812520" sldId="257"/>
            <ac:cxnSpMk id="26" creationId="{CD1815BE-8B13-4DE1-8E01-319CCD9749D8}"/>
          </ac:cxnSpMkLst>
        </pc:cxnChg>
        <pc:cxnChg chg="add mod">
          <ac:chgData name="Simon Martinelli, 72 Services LLC" userId="85d62092-12ff-4d51-a41d-1a3365b72703" providerId="ADAL" clId="{A2540CED-94A2-4F03-99F5-453DBD6CC6F2}" dt="2021-09-21T12:47:40.254" v="993" actId="1036"/>
          <ac:cxnSpMkLst>
            <pc:docMk/>
            <pc:sldMk cId="3080812520" sldId="257"/>
            <ac:cxnSpMk id="27" creationId="{7FE4D3CB-1DC5-4FDD-9A9C-299A9AE33717}"/>
          </ac:cxnSpMkLst>
        </pc:cxnChg>
        <pc:cxnChg chg="add mod">
          <ac:chgData name="Simon Martinelli, 72 Services LLC" userId="85d62092-12ff-4d51-a41d-1a3365b72703" providerId="ADAL" clId="{A2540CED-94A2-4F03-99F5-453DBD6CC6F2}" dt="2021-09-21T12:47:40.254" v="993" actId="1036"/>
          <ac:cxnSpMkLst>
            <pc:docMk/>
            <pc:sldMk cId="3080812520" sldId="257"/>
            <ac:cxnSpMk id="28" creationId="{1D9B8949-1E53-4F80-864F-A6B3E07E68E9}"/>
          </ac:cxnSpMkLst>
        </pc:cxnChg>
        <pc:cxnChg chg="add mod">
          <ac:chgData name="Simon Martinelli, 72 Services LLC" userId="85d62092-12ff-4d51-a41d-1a3365b72703" providerId="ADAL" clId="{A2540CED-94A2-4F03-99F5-453DBD6CC6F2}" dt="2021-09-21T12:47:40.254" v="993" actId="1036"/>
          <ac:cxnSpMkLst>
            <pc:docMk/>
            <pc:sldMk cId="3080812520" sldId="257"/>
            <ac:cxnSpMk id="29" creationId="{52018DEC-730E-4256-9B7C-89535D0672C8}"/>
          </ac:cxnSpMkLst>
        </pc:cxnChg>
        <pc:cxnChg chg="add mod">
          <ac:chgData name="Simon Martinelli, 72 Services LLC" userId="85d62092-12ff-4d51-a41d-1a3365b72703" providerId="ADAL" clId="{A2540CED-94A2-4F03-99F5-453DBD6CC6F2}" dt="2021-09-21T12:47:40.254" v="993" actId="1036"/>
          <ac:cxnSpMkLst>
            <pc:docMk/>
            <pc:sldMk cId="3080812520" sldId="257"/>
            <ac:cxnSpMk id="36" creationId="{EE648D95-81AC-4B02-9BB2-6DA20C99FF68}"/>
          </ac:cxnSpMkLst>
        </pc:cxnChg>
      </pc:sldChg>
      <pc:sldChg chg="modSp add mod">
        <pc:chgData name="Simon Martinelli, 72 Services LLC" userId="85d62092-12ff-4d51-a41d-1a3365b72703" providerId="ADAL" clId="{A2540CED-94A2-4F03-99F5-453DBD6CC6F2}" dt="2021-09-21T11:56:11.572" v="673" actId="6549"/>
        <pc:sldMkLst>
          <pc:docMk/>
          <pc:sldMk cId="1171667351" sldId="279"/>
        </pc:sldMkLst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1171667351" sldId="279"/>
            <ac:spMk id="3" creationId="{00000000-0000-0000-0000-000000000000}"/>
          </ac:spMkLst>
        </pc:spChg>
        <pc:spChg chg="mod">
          <ac:chgData name="Simon Martinelli, 72 Services LLC" userId="85d62092-12ff-4d51-a41d-1a3365b72703" providerId="ADAL" clId="{A2540CED-94A2-4F03-99F5-453DBD6CC6F2}" dt="2021-09-21T11:56:11.572" v="673" actId="6549"/>
          <ac:spMkLst>
            <pc:docMk/>
            <pc:sldMk cId="1171667351" sldId="279"/>
            <ac:spMk id="5" creationId="{00000000-0000-0000-0000-000000000000}"/>
          </ac:spMkLst>
        </pc:spChg>
        <pc:spChg chg="mod">
          <ac:chgData name="Simon Martinelli, 72 Services LLC" userId="85d62092-12ff-4d51-a41d-1a3365b72703" providerId="ADAL" clId="{A2540CED-94A2-4F03-99F5-453DBD6CC6F2}" dt="2021-09-21T11:56:00.912" v="671" actId="208"/>
          <ac:spMkLst>
            <pc:docMk/>
            <pc:sldMk cId="1171667351" sldId="279"/>
            <ac:spMk id="6" creationId="{ABAF0C0C-FFF5-44E6-B946-FE2BFE73BBE0}"/>
          </ac:spMkLst>
        </pc:spChg>
      </pc:sldChg>
      <pc:sldChg chg="modSp add mod">
        <pc:chgData name="Simon Martinelli, 72 Services LLC" userId="85d62092-12ff-4d51-a41d-1a3365b72703" providerId="ADAL" clId="{A2540CED-94A2-4F03-99F5-453DBD6CC6F2}" dt="2021-09-21T11:57:01.502" v="689" actId="1035"/>
        <pc:sldMkLst>
          <pc:docMk/>
          <pc:sldMk cId="2391349785" sldId="316"/>
        </pc:sldMkLst>
        <pc:spChg chg="mod">
          <ac:chgData name="Simon Martinelli, 72 Services LLC" userId="85d62092-12ff-4d51-a41d-1a3365b72703" providerId="ADAL" clId="{A2540CED-94A2-4F03-99F5-453DBD6CC6F2}" dt="2021-09-21T11:56:58.424" v="688" actId="403"/>
          <ac:spMkLst>
            <pc:docMk/>
            <pc:sldMk cId="2391349785" sldId="316"/>
            <ac:spMk id="4" creationId="{00000000-0000-0000-0000-000000000000}"/>
          </ac:spMkLst>
        </pc:spChg>
        <pc:spChg chg="mod">
          <ac:chgData name="Simon Martinelli, 72 Services LLC" userId="85d62092-12ff-4d51-a41d-1a3365b72703" providerId="ADAL" clId="{A2540CED-94A2-4F03-99F5-453DBD6CC6F2}" dt="2021-09-21T11:56:30.469" v="675" actId="208"/>
          <ac:spMkLst>
            <pc:docMk/>
            <pc:sldMk cId="2391349785" sldId="316"/>
            <ac:spMk id="6" creationId="{A897D40E-95A9-410F-8086-D011F44A01F1}"/>
          </ac:spMkLst>
        </pc:spChg>
        <pc:picChg chg="mod">
          <ac:chgData name="Simon Martinelli, 72 Services LLC" userId="85d62092-12ff-4d51-a41d-1a3365b72703" providerId="ADAL" clId="{A2540CED-94A2-4F03-99F5-453DBD6CC6F2}" dt="2021-09-21T11:57:01.502" v="689" actId="1035"/>
          <ac:picMkLst>
            <pc:docMk/>
            <pc:sldMk cId="2391349785" sldId="316"/>
            <ac:picMk id="2" creationId="{6E2FC2C0-4A28-4054-80FE-A16B6A69FF03}"/>
          </ac:picMkLst>
        </pc:picChg>
      </pc:sldChg>
      <pc:sldChg chg="modSp add mod">
        <pc:chgData name="Simon Martinelli, 72 Services LLC" userId="85d62092-12ff-4d51-a41d-1a3365b72703" providerId="ADAL" clId="{A2540CED-94A2-4F03-99F5-453DBD6CC6F2}" dt="2021-09-21T11:41:56.548" v="326" actId="1076"/>
        <pc:sldMkLst>
          <pc:docMk/>
          <pc:sldMk cId="932028502" sldId="317"/>
        </pc:sldMkLst>
        <pc:spChg chg="mod">
          <ac:chgData name="Simon Martinelli, 72 Services LLC" userId="85d62092-12ff-4d51-a41d-1a3365b72703" providerId="ADAL" clId="{A2540CED-94A2-4F03-99F5-453DBD6CC6F2}" dt="2021-09-21T11:41:28.045" v="306" actId="20577"/>
          <ac:spMkLst>
            <pc:docMk/>
            <pc:sldMk cId="932028502" sldId="317"/>
            <ac:spMk id="2" creationId="{2D667E59-D8B2-47E4-AAC0-BB2089BCC7AA}"/>
          </ac:spMkLst>
        </pc:spChg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932028502" sldId="317"/>
            <ac:spMk id="3" creationId="{F4313A6E-B6E8-4729-BE42-89EC56C325EF}"/>
          </ac:spMkLst>
        </pc:spChg>
        <pc:spChg chg="mod">
          <ac:chgData name="Simon Martinelli, 72 Services LLC" userId="85d62092-12ff-4d51-a41d-1a3365b72703" providerId="ADAL" clId="{A2540CED-94A2-4F03-99F5-453DBD6CC6F2}" dt="2021-09-21T11:41:49.349" v="324" actId="207"/>
          <ac:spMkLst>
            <pc:docMk/>
            <pc:sldMk cId="932028502" sldId="317"/>
            <ac:spMk id="4" creationId="{0E6412BE-44B1-44DD-9928-6CD6082B70D4}"/>
          </ac:spMkLst>
        </pc:spChg>
        <pc:graphicFrameChg chg="mod modGraphic">
          <ac:chgData name="Simon Martinelli, 72 Services LLC" userId="85d62092-12ff-4d51-a41d-1a3365b72703" providerId="ADAL" clId="{A2540CED-94A2-4F03-99F5-453DBD6CC6F2}" dt="2021-09-21T11:41:56.548" v="326" actId="1076"/>
          <ac:graphicFrameMkLst>
            <pc:docMk/>
            <pc:sldMk cId="932028502" sldId="317"/>
            <ac:graphicFrameMk id="5" creationId="{4749E266-5731-4B94-AE70-2E25C19E339B}"/>
          </ac:graphicFrameMkLst>
        </pc:graphicFrameChg>
      </pc:sldChg>
      <pc:sldChg chg="modSp add">
        <pc:chgData name="Simon Martinelli, 72 Services LLC" userId="85d62092-12ff-4d51-a41d-1a3365b72703" providerId="ADAL" clId="{A2540CED-94A2-4F03-99F5-453DBD6CC6F2}" dt="2021-09-21T11:35:37.073" v="204"/>
        <pc:sldMkLst>
          <pc:docMk/>
          <pc:sldMk cId="2751443482" sldId="319"/>
        </pc:sldMkLst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2751443482" sldId="319"/>
            <ac:spMk id="4" creationId="{DA1818FE-0B1D-49F9-985F-5AA5A168A09E}"/>
          </ac:spMkLst>
        </pc:spChg>
      </pc:sldChg>
      <pc:sldChg chg="modSp add mod">
        <pc:chgData name="Simon Martinelli, 72 Services LLC" userId="85d62092-12ff-4d51-a41d-1a3365b72703" providerId="ADAL" clId="{A2540CED-94A2-4F03-99F5-453DBD6CC6F2}" dt="2021-09-21T11:35:37.162" v="208" actId="27636"/>
        <pc:sldMkLst>
          <pc:docMk/>
          <pc:sldMk cId="598663714" sldId="320"/>
        </pc:sldMkLst>
        <pc:spChg chg="mod">
          <ac:chgData name="Simon Martinelli, 72 Services LLC" userId="85d62092-12ff-4d51-a41d-1a3365b72703" providerId="ADAL" clId="{A2540CED-94A2-4F03-99F5-453DBD6CC6F2}" dt="2021-09-21T11:35:37.162" v="208" actId="27636"/>
          <ac:spMkLst>
            <pc:docMk/>
            <pc:sldMk cId="598663714" sldId="320"/>
            <ac:spMk id="2" creationId="{68DDD469-24A7-4E63-B6A5-08A9368703DA}"/>
          </ac:spMkLst>
        </pc:spChg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598663714" sldId="320"/>
            <ac:spMk id="4" creationId="{DA1818FE-0B1D-49F9-985F-5AA5A168A09E}"/>
          </ac:spMkLst>
        </pc:spChg>
      </pc:sldChg>
      <pc:sldChg chg="modSp add mod">
        <pc:chgData name="Simon Martinelli, 72 Services LLC" userId="85d62092-12ff-4d51-a41d-1a3365b72703" providerId="ADAL" clId="{A2540CED-94A2-4F03-99F5-453DBD6CC6F2}" dt="2021-09-21T12:47:27.730" v="969" actId="27636"/>
        <pc:sldMkLst>
          <pc:docMk/>
          <pc:sldMk cId="1089834457" sldId="321"/>
        </pc:sldMkLst>
        <pc:spChg chg="mod">
          <ac:chgData name="Simon Martinelli, 72 Services LLC" userId="85d62092-12ff-4d51-a41d-1a3365b72703" providerId="ADAL" clId="{A2540CED-94A2-4F03-99F5-453DBD6CC6F2}" dt="2021-09-21T11:57:45.863" v="692" actId="20577"/>
          <ac:spMkLst>
            <pc:docMk/>
            <pc:sldMk cId="1089834457" sldId="321"/>
            <ac:spMk id="2" creationId="{1843A57E-CEE2-40A4-B5BB-44F22A040EC2}"/>
          </ac:spMkLst>
        </pc:spChg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1089834457" sldId="321"/>
            <ac:spMk id="4" creationId="{3944C3B2-E314-43AA-9277-09C2E2C27B8A}"/>
          </ac:spMkLst>
        </pc:spChg>
        <pc:spChg chg="mod">
          <ac:chgData name="Simon Martinelli, 72 Services LLC" userId="85d62092-12ff-4d51-a41d-1a3365b72703" providerId="ADAL" clId="{A2540CED-94A2-4F03-99F5-453DBD6CC6F2}" dt="2021-09-21T12:47:27.730" v="969" actId="27636"/>
          <ac:spMkLst>
            <pc:docMk/>
            <pc:sldMk cId="1089834457" sldId="321"/>
            <ac:spMk id="7" creationId="{172B2554-9B16-4899-8D27-B809B84118BB}"/>
          </ac:spMkLst>
        </pc:spChg>
      </pc:sldChg>
      <pc:sldChg chg="modSp add del">
        <pc:chgData name="Simon Martinelli, 72 Services LLC" userId="85d62092-12ff-4d51-a41d-1a3365b72703" providerId="ADAL" clId="{A2540CED-94A2-4F03-99F5-453DBD6CC6F2}" dt="2021-09-21T11:55:49.815" v="667" actId="47"/>
        <pc:sldMkLst>
          <pc:docMk/>
          <pc:sldMk cId="3434271163" sldId="322"/>
        </pc:sldMkLst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3434271163" sldId="322"/>
            <ac:spMk id="4" creationId="{6871ADA9-CA92-4262-885B-4883B8EA6B43}"/>
          </ac:spMkLst>
        </pc:spChg>
      </pc:sldChg>
      <pc:sldChg chg="addSp delSp modSp add mod chgLayout">
        <pc:chgData name="Simon Martinelli, 72 Services LLC" userId="85d62092-12ff-4d51-a41d-1a3365b72703" providerId="ADAL" clId="{A2540CED-94A2-4F03-99F5-453DBD6CC6F2}" dt="2021-09-21T12:32:25.516" v="964" actId="14100"/>
        <pc:sldMkLst>
          <pc:docMk/>
          <pc:sldMk cId="1047733011" sldId="323"/>
        </pc:sldMkLst>
        <pc:spChg chg="del">
          <ac:chgData name="Simon Martinelli, 72 Services LLC" userId="85d62092-12ff-4d51-a41d-1a3365b72703" providerId="ADAL" clId="{A2540CED-94A2-4F03-99F5-453DBD6CC6F2}" dt="2021-09-21T11:50:30.396" v="561" actId="478"/>
          <ac:spMkLst>
            <pc:docMk/>
            <pc:sldMk cId="1047733011" sldId="323"/>
            <ac:spMk id="2" creationId="{25A8FDDA-83F9-468D-8A51-0E0717CB19DD}"/>
          </ac:spMkLst>
        </pc:spChg>
        <pc:spChg chg="mod ord">
          <ac:chgData name="Simon Martinelli, 72 Services LLC" userId="85d62092-12ff-4d51-a41d-1a3365b72703" providerId="ADAL" clId="{A2540CED-94A2-4F03-99F5-453DBD6CC6F2}" dt="2021-09-21T11:50:41.178" v="562" actId="6264"/>
          <ac:spMkLst>
            <pc:docMk/>
            <pc:sldMk cId="1047733011" sldId="323"/>
            <ac:spMk id="3" creationId="{484D0CBE-D14D-40C6-BFF5-20B4B32E4D24}"/>
          </ac:spMkLst>
        </pc:spChg>
        <pc:spChg chg="add del mod">
          <ac:chgData name="Simon Martinelli, 72 Services LLC" userId="85d62092-12ff-4d51-a41d-1a3365b72703" providerId="ADAL" clId="{A2540CED-94A2-4F03-99F5-453DBD6CC6F2}" dt="2021-09-21T11:50:41.178" v="562" actId="6264"/>
          <ac:spMkLst>
            <pc:docMk/>
            <pc:sldMk cId="1047733011" sldId="323"/>
            <ac:spMk id="6" creationId="{6E0D222B-AE5C-44BA-A013-0C87CE16F7FE}"/>
          </ac:spMkLst>
        </pc:spChg>
        <pc:spChg chg="del">
          <ac:chgData name="Simon Martinelli, 72 Services LLC" userId="85d62092-12ff-4d51-a41d-1a3365b72703" providerId="ADAL" clId="{A2540CED-94A2-4F03-99F5-453DBD6CC6F2}" dt="2021-09-21T11:50:47.308" v="563" actId="478"/>
          <ac:spMkLst>
            <pc:docMk/>
            <pc:sldMk cId="1047733011" sldId="323"/>
            <ac:spMk id="7" creationId="{7D4006F3-7B05-43E3-A18C-8347FFEC7C17}"/>
          </ac:spMkLst>
        </pc:spChg>
        <pc:spChg chg="mod">
          <ac:chgData name="Simon Martinelli, 72 Services LLC" userId="85d62092-12ff-4d51-a41d-1a3365b72703" providerId="ADAL" clId="{A2540CED-94A2-4F03-99F5-453DBD6CC6F2}" dt="2021-09-21T11:51:05.845" v="593" actId="14100"/>
          <ac:spMkLst>
            <pc:docMk/>
            <pc:sldMk cId="1047733011" sldId="323"/>
            <ac:spMk id="8" creationId="{13E2A8E9-BA54-46D4-8BB6-118B6598586F}"/>
          </ac:spMkLst>
        </pc:spChg>
        <pc:spChg chg="add mod ord">
          <ac:chgData name="Simon Martinelli, 72 Services LLC" userId="85d62092-12ff-4d51-a41d-1a3365b72703" providerId="ADAL" clId="{A2540CED-94A2-4F03-99F5-453DBD6CC6F2}" dt="2021-09-21T11:50:54.481" v="591" actId="20577"/>
          <ac:spMkLst>
            <pc:docMk/>
            <pc:sldMk cId="1047733011" sldId="323"/>
            <ac:spMk id="9" creationId="{7606F43C-6FD2-4497-9853-4A1E1BE386C7}"/>
          </ac:spMkLst>
        </pc:spChg>
        <pc:picChg chg="add mod">
          <ac:chgData name="Simon Martinelli, 72 Services LLC" userId="85d62092-12ff-4d51-a41d-1a3365b72703" providerId="ADAL" clId="{A2540CED-94A2-4F03-99F5-453DBD6CC6F2}" dt="2021-09-21T12:32:25.516" v="964" actId="14100"/>
          <ac:picMkLst>
            <pc:docMk/>
            <pc:sldMk cId="1047733011" sldId="323"/>
            <ac:picMk id="4" creationId="{2175C21A-3F1B-4884-AD74-9AC0E067DDF4}"/>
          </ac:picMkLst>
        </pc:picChg>
        <pc:picChg chg="del">
          <ac:chgData name="Simon Martinelli, 72 Services LLC" userId="85d62092-12ff-4d51-a41d-1a3365b72703" providerId="ADAL" clId="{A2540CED-94A2-4F03-99F5-453DBD6CC6F2}" dt="2021-09-21T11:51:00.873" v="592" actId="478"/>
          <ac:picMkLst>
            <pc:docMk/>
            <pc:sldMk cId="1047733011" sldId="323"/>
            <ac:picMk id="5" creationId="{B4A03D1E-6541-4711-981B-FD3F30081794}"/>
          </ac:picMkLst>
        </pc:picChg>
      </pc:sldChg>
      <pc:sldChg chg="modSp add mod">
        <pc:chgData name="Simon Martinelli, 72 Services LLC" userId="85d62092-12ff-4d51-a41d-1a3365b72703" providerId="ADAL" clId="{A2540CED-94A2-4F03-99F5-453DBD6CC6F2}" dt="2021-09-21T11:50:22.527" v="560" actId="6549"/>
        <pc:sldMkLst>
          <pc:docMk/>
          <pc:sldMk cId="2021724111" sldId="324"/>
        </pc:sldMkLst>
        <pc:spChg chg="mod">
          <ac:chgData name="Simon Martinelli, 72 Services LLC" userId="85d62092-12ff-4d51-a41d-1a3365b72703" providerId="ADAL" clId="{A2540CED-94A2-4F03-99F5-453DBD6CC6F2}" dt="2021-09-21T11:50:07.513" v="556" actId="20577"/>
          <ac:spMkLst>
            <pc:docMk/>
            <pc:sldMk cId="2021724111" sldId="324"/>
            <ac:spMk id="2" creationId="{30EB0909-B050-456A-A03A-13A20946CAF6}"/>
          </ac:spMkLst>
        </pc:spChg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2021724111" sldId="324"/>
            <ac:spMk id="3" creationId="{A1F15FFF-FCB0-4BA9-B65E-E159DF85756C}"/>
          </ac:spMkLst>
        </pc:spChg>
        <pc:spChg chg="mod">
          <ac:chgData name="Simon Martinelli, 72 Services LLC" userId="85d62092-12ff-4d51-a41d-1a3365b72703" providerId="ADAL" clId="{A2540CED-94A2-4F03-99F5-453DBD6CC6F2}" dt="2021-09-21T11:50:22.527" v="560" actId="6549"/>
          <ac:spMkLst>
            <pc:docMk/>
            <pc:sldMk cId="2021724111" sldId="324"/>
            <ac:spMk id="4" creationId="{7FE973BC-0800-4DA2-873D-B54750900636}"/>
          </ac:spMkLst>
        </pc:spChg>
      </pc:sldChg>
      <pc:sldChg chg="modSp add mod">
        <pc:chgData name="Simon Martinelli, 72 Services LLC" userId="85d62092-12ff-4d51-a41d-1a3365b72703" providerId="ADAL" clId="{A2540CED-94A2-4F03-99F5-453DBD6CC6F2}" dt="2021-09-21T12:00:47.243" v="869" actId="108"/>
        <pc:sldMkLst>
          <pc:docMk/>
          <pc:sldMk cId="3208668627" sldId="325"/>
        </pc:sldMkLst>
        <pc:spChg chg="mod">
          <ac:chgData name="Simon Martinelli, 72 Services LLC" userId="85d62092-12ff-4d51-a41d-1a3365b72703" providerId="ADAL" clId="{A2540CED-94A2-4F03-99F5-453DBD6CC6F2}" dt="2021-09-21T11:59:31.680" v="741" actId="6549"/>
          <ac:spMkLst>
            <pc:docMk/>
            <pc:sldMk cId="3208668627" sldId="325"/>
            <ac:spMk id="2" creationId="{3FEFB568-BA83-4069-A204-6BE49E8EF8EA}"/>
          </ac:spMkLst>
        </pc:spChg>
        <pc:spChg chg="mod">
          <ac:chgData name="Simon Martinelli, 72 Services LLC" userId="85d62092-12ff-4d51-a41d-1a3365b72703" providerId="ADAL" clId="{A2540CED-94A2-4F03-99F5-453DBD6CC6F2}" dt="2021-09-21T12:00:47.243" v="869" actId="108"/>
          <ac:spMkLst>
            <pc:docMk/>
            <pc:sldMk cId="3208668627" sldId="325"/>
            <ac:spMk id="3" creationId="{7B5D317E-8D7D-4BD8-B00A-9DEC7351CF44}"/>
          </ac:spMkLst>
        </pc:spChg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3208668627" sldId="325"/>
            <ac:spMk id="4" creationId="{8CF70C18-493F-46E4-9F97-B773E3BA7171}"/>
          </ac:spMkLst>
        </pc:spChg>
      </pc:sldChg>
      <pc:sldChg chg="modSp add del">
        <pc:chgData name="Simon Martinelli, 72 Services LLC" userId="85d62092-12ff-4d51-a41d-1a3365b72703" providerId="ADAL" clId="{A2540CED-94A2-4F03-99F5-453DBD6CC6F2}" dt="2021-09-21T11:55:49.815" v="667" actId="47"/>
        <pc:sldMkLst>
          <pc:docMk/>
          <pc:sldMk cId="3127159826" sldId="326"/>
        </pc:sldMkLst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3127159826" sldId="326"/>
            <ac:spMk id="4" creationId="{E15C3338-6944-4C85-BD99-280E3F7602BC}"/>
          </ac:spMkLst>
        </pc:spChg>
      </pc:sldChg>
      <pc:sldChg chg="modSp add mod">
        <pc:chgData name="Simon Martinelli, 72 Services LLC" userId="85d62092-12ff-4d51-a41d-1a3365b72703" providerId="ADAL" clId="{A2540CED-94A2-4F03-99F5-453DBD6CC6F2}" dt="2021-09-21T11:58:04.008" v="701" actId="14100"/>
        <pc:sldMkLst>
          <pc:docMk/>
          <pc:sldMk cId="503296568" sldId="327"/>
        </pc:sldMkLst>
        <pc:spChg chg="mod">
          <ac:chgData name="Simon Martinelli, 72 Services LLC" userId="85d62092-12ff-4d51-a41d-1a3365b72703" providerId="ADAL" clId="{A2540CED-94A2-4F03-99F5-453DBD6CC6F2}" dt="2021-09-21T11:57:54.821" v="698" actId="20577"/>
          <ac:spMkLst>
            <pc:docMk/>
            <pc:sldMk cId="503296568" sldId="327"/>
            <ac:spMk id="2" creationId="{38BA83EE-FAD7-4468-9EEA-C95D6C98598E}"/>
          </ac:spMkLst>
        </pc:spChg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503296568" sldId="327"/>
            <ac:spMk id="4" creationId="{3F45A710-3237-48CA-9DE6-2D7D761A941A}"/>
          </ac:spMkLst>
        </pc:spChg>
        <pc:spChg chg="mod">
          <ac:chgData name="Simon Martinelli, 72 Services LLC" userId="85d62092-12ff-4d51-a41d-1a3365b72703" providerId="ADAL" clId="{A2540CED-94A2-4F03-99F5-453DBD6CC6F2}" dt="2021-09-21T11:58:04.008" v="701" actId="14100"/>
          <ac:spMkLst>
            <pc:docMk/>
            <pc:sldMk cId="503296568" sldId="327"/>
            <ac:spMk id="5" creationId="{97DF9D6E-83B5-45A1-B726-B92B621CDDFD}"/>
          </ac:spMkLst>
        </pc:spChg>
      </pc:sldChg>
      <pc:sldChg chg="modSp add mod">
        <pc:chgData name="Simon Martinelli, 72 Services LLC" userId="85d62092-12ff-4d51-a41d-1a3365b72703" providerId="ADAL" clId="{A2540CED-94A2-4F03-99F5-453DBD6CC6F2}" dt="2021-09-21T11:58:16.257" v="715" actId="20577"/>
        <pc:sldMkLst>
          <pc:docMk/>
          <pc:sldMk cId="2488235775" sldId="328"/>
        </pc:sldMkLst>
        <pc:spChg chg="mod">
          <ac:chgData name="Simon Martinelli, 72 Services LLC" userId="85d62092-12ff-4d51-a41d-1a3365b72703" providerId="ADAL" clId="{A2540CED-94A2-4F03-99F5-453DBD6CC6F2}" dt="2021-09-21T11:58:16.257" v="715" actId="20577"/>
          <ac:spMkLst>
            <pc:docMk/>
            <pc:sldMk cId="2488235775" sldId="328"/>
            <ac:spMk id="2" creationId="{0742B32C-D18D-4724-AF86-77B7562E9593}"/>
          </ac:spMkLst>
        </pc:spChg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2488235775" sldId="328"/>
            <ac:spMk id="4" creationId="{21F8CE0C-0FB9-4B36-8CE7-43459885AD4F}"/>
          </ac:spMkLst>
        </pc:spChg>
      </pc:sldChg>
      <pc:sldChg chg="addSp delSp modSp add mod">
        <pc:chgData name="Simon Martinelli, 72 Services LLC" userId="85d62092-12ff-4d51-a41d-1a3365b72703" providerId="ADAL" clId="{A2540CED-94A2-4F03-99F5-453DBD6CC6F2}" dt="2021-09-21T11:41:08.502" v="304" actId="1036"/>
        <pc:sldMkLst>
          <pc:docMk/>
          <pc:sldMk cId="3566356487" sldId="329"/>
        </pc:sldMkLst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3566356487" sldId="329"/>
            <ac:spMk id="3" creationId="{E54DEA8A-2A50-44FE-B5AF-8A2265FFA537}"/>
          </ac:spMkLst>
        </pc:spChg>
        <pc:spChg chg="mod">
          <ac:chgData name="Simon Martinelli, 72 Services LLC" userId="85d62092-12ff-4d51-a41d-1a3365b72703" providerId="ADAL" clId="{A2540CED-94A2-4F03-99F5-453DBD6CC6F2}" dt="2021-09-21T11:40:59.502" v="289" actId="14100"/>
          <ac:spMkLst>
            <pc:docMk/>
            <pc:sldMk cId="3566356487" sldId="329"/>
            <ac:spMk id="14" creationId="{C48EB382-A1E9-4198-845E-DFCDE0FD0B6D}"/>
          </ac:spMkLst>
        </pc:spChg>
        <pc:spChg chg="mod">
          <ac:chgData name="Simon Martinelli, 72 Services LLC" userId="85d62092-12ff-4d51-a41d-1a3365b72703" providerId="ADAL" clId="{A2540CED-94A2-4F03-99F5-453DBD6CC6F2}" dt="2021-09-21T11:35:51.559" v="215" actId="20577"/>
          <ac:spMkLst>
            <pc:docMk/>
            <pc:sldMk cId="3566356487" sldId="329"/>
            <ac:spMk id="17" creationId="{8988DEEA-897B-4032-BD1E-28A8D54CF12E}"/>
          </ac:spMkLst>
        </pc:spChg>
        <pc:grpChg chg="mod">
          <ac:chgData name="Simon Martinelli, 72 Services LLC" userId="85d62092-12ff-4d51-a41d-1a3365b72703" providerId="ADAL" clId="{A2540CED-94A2-4F03-99F5-453DBD6CC6F2}" dt="2021-09-21T11:41:08.502" v="304" actId="1036"/>
          <ac:grpSpMkLst>
            <pc:docMk/>
            <pc:sldMk cId="3566356487" sldId="329"/>
            <ac:grpSpMk id="12" creationId="{30740F11-9100-4918-9069-33A2695D7FE9}"/>
          </ac:grpSpMkLst>
        </pc:grpChg>
        <pc:picChg chg="add del mod">
          <ac:chgData name="Simon Martinelli, 72 Services LLC" userId="85d62092-12ff-4d51-a41d-1a3365b72703" providerId="ADAL" clId="{A2540CED-94A2-4F03-99F5-453DBD6CC6F2}" dt="2021-09-21T11:39:44.037" v="274" actId="478"/>
          <ac:picMkLst>
            <pc:docMk/>
            <pc:sldMk cId="3566356487" sldId="329"/>
            <ac:picMk id="4" creationId="{8F3E40CA-4495-42AC-AF72-F82F9274828F}"/>
          </ac:picMkLst>
        </pc:picChg>
        <pc:picChg chg="add mod modCrop">
          <ac:chgData name="Simon Martinelli, 72 Services LLC" userId="85d62092-12ff-4d51-a41d-1a3365b72703" providerId="ADAL" clId="{A2540CED-94A2-4F03-99F5-453DBD6CC6F2}" dt="2021-09-21T11:41:08.502" v="304" actId="1036"/>
          <ac:picMkLst>
            <pc:docMk/>
            <pc:sldMk cId="3566356487" sldId="329"/>
            <ac:picMk id="8" creationId="{BFDEDDA5-BB18-4CA4-A626-753ECB7C24F4}"/>
          </ac:picMkLst>
        </pc:picChg>
        <pc:picChg chg="del">
          <ac:chgData name="Simon Martinelli, 72 Services LLC" userId="85d62092-12ff-4d51-a41d-1a3365b72703" providerId="ADAL" clId="{A2540CED-94A2-4F03-99F5-453DBD6CC6F2}" dt="2021-09-21T11:35:55.089" v="216" actId="478"/>
          <ac:picMkLst>
            <pc:docMk/>
            <pc:sldMk cId="3566356487" sldId="329"/>
            <ac:picMk id="9" creationId="{904BEE56-BF50-480C-A092-B72FC600FCAB}"/>
          </ac:picMkLst>
        </pc:picChg>
      </pc:sldChg>
      <pc:sldChg chg="modSp add mod">
        <pc:chgData name="Simon Martinelli, 72 Services LLC" userId="85d62092-12ff-4d51-a41d-1a3365b72703" providerId="ADAL" clId="{A2540CED-94A2-4F03-99F5-453DBD6CC6F2}" dt="2021-09-21T11:55:23.594" v="662" actId="1076"/>
        <pc:sldMkLst>
          <pc:docMk/>
          <pc:sldMk cId="2850604123" sldId="330"/>
        </pc:sldMkLst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2850604123" sldId="330"/>
            <ac:spMk id="3" creationId="{701C0F7E-1FDD-406E-A8F1-37835DD72CCE}"/>
          </ac:spMkLst>
        </pc:spChg>
        <pc:spChg chg="mod">
          <ac:chgData name="Simon Martinelli, 72 Services LLC" userId="85d62092-12ff-4d51-a41d-1a3365b72703" providerId="ADAL" clId="{A2540CED-94A2-4F03-99F5-453DBD6CC6F2}" dt="2021-09-21T11:55:23.594" v="662" actId="1076"/>
          <ac:spMkLst>
            <pc:docMk/>
            <pc:sldMk cId="2850604123" sldId="330"/>
            <ac:spMk id="4" creationId="{48E64F81-B423-4090-81F9-25C7A174D15E}"/>
          </ac:spMkLst>
        </pc:spChg>
        <pc:spChg chg="mod">
          <ac:chgData name="Simon Martinelli, 72 Services LLC" userId="85d62092-12ff-4d51-a41d-1a3365b72703" providerId="ADAL" clId="{A2540CED-94A2-4F03-99F5-453DBD6CC6F2}" dt="2021-09-21T11:55:23.160" v="661" actId="14100"/>
          <ac:spMkLst>
            <pc:docMk/>
            <pc:sldMk cId="2850604123" sldId="330"/>
            <ac:spMk id="5" creationId="{E63E30BF-9B96-4F89-93D7-5ECB4CE34CCA}"/>
          </ac:spMkLst>
        </pc:spChg>
      </pc:sldChg>
      <pc:sldChg chg="modSp add mod">
        <pc:chgData name="Simon Martinelli, 72 Services LLC" userId="85d62092-12ff-4d51-a41d-1a3365b72703" providerId="ADAL" clId="{A2540CED-94A2-4F03-99F5-453DBD6CC6F2}" dt="2021-09-21T11:58:08.667" v="702" actId="14100"/>
        <pc:sldMkLst>
          <pc:docMk/>
          <pc:sldMk cId="297649375" sldId="331"/>
        </pc:sldMkLst>
        <pc:spChg chg="mod">
          <ac:chgData name="Simon Martinelli, 72 Services LLC" userId="85d62092-12ff-4d51-a41d-1a3365b72703" providerId="ADAL" clId="{A2540CED-94A2-4F03-99F5-453DBD6CC6F2}" dt="2021-09-21T11:58:00.146" v="700" actId="20577"/>
          <ac:spMkLst>
            <pc:docMk/>
            <pc:sldMk cId="297649375" sldId="331"/>
            <ac:spMk id="2" creationId="{911C4BBA-7074-4672-85FD-4ECD32F7EA98}"/>
          </ac:spMkLst>
        </pc:spChg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297649375" sldId="331"/>
            <ac:spMk id="3" creationId="{3BB2DAEC-E0CB-400A-9502-B1F08CCB804F}"/>
          </ac:spMkLst>
        </pc:spChg>
        <pc:spChg chg="mod">
          <ac:chgData name="Simon Martinelli, 72 Services LLC" userId="85d62092-12ff-4d51-a41d-1a3365b72703" providerId="ADAL" clId="{A2540CED-94A2-4F03-99F5-453DBD6CC6F2}" dt="2021-09-21T11:58:08.667" v="702" actId="14100"/>
          <ac:spMkLst>
            <pc:docMk/>
            <pc:sldMk cId="297649375" sldId="331"/>
            <ac:spMk id="5" creationId="{9F4EDEC3-A1E2-417A-9E5F-0073C4A22AA5}"/>
          </ac:spMkLst>
        </pc:spChg>
      </pc:sldChg>
      <pc:sldChg chg="modSp add mod">
        <pc:chgData name="Simon Martinelli, 72 Services LLC" userId="85d62092-12ff-4d51-a41d-1a3365b72703" providerId="ADAL" clId="{A2540CED-94A2-4F03-99F5-453DBD6CC6F2}" dt="2021-09-21T11:51:42.843" v="609" actId="14100"/>
        <pc:sldMkLst>
          <pc:docMk/>
          <pc:sldMk cId="2727455732" sldId="332"/>
        </pc:sldMkLst>
        <pc:spChg chg="mod">
          <ac:chgData name="Simon Martinelli, 72 Services LLC" userId="85d62092-12ff-4d51-a41d-1a3365b72703" providerId="ADAL" clId="{A2540CED-94A2-4F03-99F5-453DBD6CC6F2}" dt="2021-09-21T11:51:26.507" v="604" actId="20577"/>
          <ac:spMkLst>
            <pc:docMk/>
            <pc:sldMk cId="2727455732" sldId="332"/>
            <ac:spMk id="2" creationId="{4E31026A-2771-443C-98B9-79D9035A5668}"/>
          </ac:spMkLst>
        </pc:spChg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2727455732" sldId="332"/>
            <ac:spMk id="3" creationId="{B5DC16FE-0E66-454B-9600-6FC692DB8064}"/>
          </ac:spMkLst>
        </pc:spChg>
        <pc:spChg chg="mod">
          <ac:chgData name="Simon Martinelli, 72 Services LLC" userId="85d62092-12ff-4d51-a41d-1a3365b72703" providerId="ADAL" clId="{A2540CED-94A2-4F03-99F5-453DBD6CC6F2}" dt="2021-09-21T11:51:30.476" v="605" actId="368"/>
          <ac:spMkLst>
            <pc:docMk/>
            <pc:sldMk cId="2727455732" sldId="332"/>
            <ac:spMk id="4" creationId="{025A41BA-CA62-43B7-8C8B-516611B9EEE8}"/>
          </ac:spMkLst>
        </pc:spChg>
        <pc:spChg chg="mod">
          <ac:chgData name="Simon Martinelli, 72 Services LLC" userId="85d62092-12ff-4d51-a41d-1a3365b72703" providerId="ADAL" clId="{A2540CED-94A2-4F03-99F5-453DBD6CC6F2}" dt="2021-09-21T11:51:42.843" v="609" actId="14100"/>
          <ac:spMkLst>
            <pc:docMk/>
            <pc:sldMk cId="2727455732" sldId="332"/>
            <ac:spMk id="7" creationId="{778A4BB9-12E1-4181-B714-4E8D793AE14B}"/>
          </ac:spMkLst>
        </pc:spChg>
      </pc:sldChg>
      <pc:sldChg chg="modSp add mod">
        <pc:chgData name="Simon Martinelli, 72 Services LLC" userId="85d62092-12ff-4d51-a41d-1a3365b72703" providerId="ADAL" clId="{A2540CED-94A2-4F03-99F5-453DBD6CC6F2}" dt="2021-09-21T11:53:26.338" v="633" actId="255"/>
        <pc:sldMkLst>
          <pc:docMk/>
          <pc:sldMk cId="4162091530" sldId="333"/>
        </pc:sldMkLst>
        <pc:spChg chg="mod">
          <ac:chgData name="Simon Martinelli, 72 Services LLC" userId="85d62092-12ff-4d51-a41d-1a3365b72703" providerId="ADAL" clId="{A2540CED-94A2-4F03-99F5-453DBD6CC6F2}" dt="2021-09-21T11:52:24.194" v="618" actId="20577"/>
          <ac:spMkLst>
            <pc:docMk/>
            <pc:sldMk cId="4162091530" sldId="333"/>
            <ac:spMk id="2" creationId="{20698D1E-E8B0-4B7D-A2C7-4E7E13F283DA}"/>
          </ac:spMkLst>
        </pc:spChg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4162091530" sldId="333"/>
            <ac:spMk id="3" creationId="{112EB61E-2304-48C0-9050-905EFCA0F25A}"/>
          </ac:spMkLst>
        </pc:spChg>
        <pc:spChg chg="mod">
          <ac:chgData name="Simon Martinelli, 72 Services LLC" userId="85d62092-12ff-4d51-a41d-1a3365b72703" providerId="ADAL" clId="{A2540CED-94A2-4F03-99F5-453DBD6CC6F2}" dt="2021-09-21T11:53:26.338" v="633" actId="255"/>
          <ac:spMkLst>
            <pc:docMk/>
            <pc:sldMk cId="4162091530" sldId="333"/>
            <ac:spMk id="4" creationId="{30810E6B-715D-4DD1-B53D-10AE518B2BD5}"/>
          </ac:spMkLst>
        </pc:spChg>
        <pc:spChg chg="mod">
          <ac:chgData name="Simon Martinelli, 72 Services LLC" userId="85d62092-12ff-4d51-a41d-1a3365b72703" providerId="ADAL" clId="{A2540CED-94A2-4F03-99F5-453DBD6CC6F2}" dt="2021-09-21T11:52:43.996" v="624" actId="1076"/>
          <ac:spMkLst>
            <pc:docMk/>
            <pc:sldMk cId="4162091530" sldId="333"/>
            <ac:spMk id="6" creationId="{CBB72C36-3DF5-4692-90C6-42D4057CB5B6}"/>
          </ac:spMkLst>
        </pc:spChg>
      </pc:sldChg>
      <pc:sldChg chg="addSp delSp modSp add mod">
        <pc:chgData name="Simon Martinelli, 72 Services LLC" userId="85d62092-12ff-4d51-a41d-1a3365b72703" providerId="ADAL" clId="{A2540CED-94A2-4F03-99F5-453DBD6CC6F2}" dt="2021-09-21T12:49:47.838" v="1003" actId="1076"/>
        <pc:sldMkLst>
          <pc:docMk/>
          <pc:sldMk cId="1868649676" sldId="334"/>
        </pc:sldMkLst>
        <pc:spChg chg="mod">
          <ac:chgData name="Simon Martinelli, 72 Services LLC" userId="85d62092-12ff-4d51-a41d-1a3365b72703" providerId="ADAL" clId="{A2540CED-94A2-4F03-99F5-453DBD6CC6F2}" dt="2021-09-21T12:34:12.391" v="966" actId="20577"/>
          <ac:spMkLst>
            <pc:docMk/>
            <pc:sldMk cId="1868649676" sldId="334"/>
            <ac:spMk id="2" creationId="{C610E8D4-5382-4248-A099-0DA6D3D9CC5C}"/>
          </ac:spMkLst>
        </pc:spChg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1868649676" sldId="334"/>
            <ac:spMk id="4" creationId="{946FACB1-F6DF-4AC4-91F2-9A3493BE97CE}"/>
          </ac:spMkLst>
        </pc:spChg>
        <pc:picChg chg="add del mod modCrop">
          <ac:chgData name="Simon Martinelli, 72 Services LLC" userId="85d62092-12ff-4d51-a41d-1a3365b72703" providerId="ADAL" clId="{A2540CED-94A2-4F03-99F5-453DBD6CC6F2}" dt="2021-09-21T11:42:43.354" v="332" actId="478"/>
          <ac:picMkLst>
            <pc:docMk/>
            <pc:sldMk cId="1868649676" sldId="334"/>
            <ac:picMk id="5" creationId="{CD0252A6-8BD4-4CA5-8D95-7D0E898F0DF9}"/>
          </ac:picMkLst>
        </pc:picChg>
        <pc:picChg chg="add del mod modCrop">
          <ac:chgData name="Simon Martinelli, 72 Services LLC" userId="85d62092-12ff-4d51-a41d-1a3365b72703" providerId="ADAL" clId="{A2540CED-94A2-4F03-99F5-453DBD6CC6F2}" dt="2021-09-21T12:49:31.023" v="999" actId="478"/>
          <ac:picMkLst>
            <pc:docMk/>
            <pc:sldMk cId="1868649676" sldId="334"/>
            <ac:picMk id="5" creationId="{D45523CC-FA40-4A5E-88F2-6614D0011395}"/>
          </ac:picMkLst>
        </pc:picChg>
        <pc:picChg chg="add del mod modCrop">
          <ac:chgData name="Simon Martinelli, 72 Services LLC" userId="85d62092-12ff-4d51-a41d-1a3365b72703" providerId="ADAL" clId="{A2540CED-94A2-4F03-99F5-453DBD6CC6F2}" dt="2021-09-21T12:49:09.783" v="994" actId="478"/>
          <ac:picMkLst>
            <pc:docMk/>
            <pc:sldMk cId="1868649676" sldId="334"/>
            <ac:picMk id="7" creationId="{1C9EE90E-E36D-4546-AB72-05D9F8669F90}"/>
          </ac:picMkLst>
        </pc:picChg>
        <pc:picChg chg="del">
          <ac:chgData name="Simon Martinelli, 72 Services LLC" userId="85d62092-12ff-4d51-a41d-1a3365b72703" providerId="ADAL" clId="{A2540CED-94A2-4F03-99F5-453DBD6CC6F2}" dt="2021-09-21T11:42:08.611" v="329" actId="478"/>
          <ac:picMkLst>
            <pc:docMk/>
            <pc:sldMk cId="1868649676" sldId="334"/>
            <ac:picMk id="8" creationId="{21E5AF61-2F6E-44DE-A1A2-B128F00144C3}"/>
          </ac:picMkLst>
        </pc:picChg>
        <pc:picChg chg="add mod modCrop">
          <ac:chgData name="Simon Martinelli, 72 Services LLC" userId="85d62092-12ff-4d51-a41d-1a3365b72703" providerId="ADAL" clId="{A2540CED-94A2-4F03-99F5-453DBD6CC6F2}" dt="2021-09-21T12:49:47.838" v="1003" actId="1076"/>
          <ac:picMkLst>
            <pc:docMk/>
            <pc:sldMk cId="1868649676" sldId="334"/>
            <ac:picMk id="8" creationId="{FCF9FFD3-C71C-4177-94B3-292DA9BDEAED}"/>
          </ac:picMkLst>
        </pc:picChg>
      </pc:sldChg>
      <pc:sldChg chg="modSp add mod">
        <pc:chgData name="Simon Martinelli, 72 Services LLC" userId="85d62092-12ff-4d51-a41d-1a3365b72703" providerId="ADAL" clId="{A2540CED-94A2-4F03-99F5-453DBD6CC6F2}" dt="2021-09-21T11:44:18.705" v="408" actId="1076"/>
        <pc:sldMkLst>
          <pc:docMk/>
          <pc:sldMk cId="2339043235" sldId="335"/>
        </pc:sldMkLst>
        <pc:spChg chg="mod">
          <ac:chgData name="Simon Martinelli, 72 Services LLC" userId="85d62092-12ff-4d51-a41d-1a3365b72703" providerId="ADAL" clId="{A2540CED-94A2-4F03-99F5-453DBD6CC6F2}" dt="2021-09-21T11:44:04.129" v="376" actId="1076"/>
          <ac:spMkLst>
            <pc:docMk/>
            <pc:sldMk cId="2339043235" sldId="335"/>
            <ac:spMk id="2" creationId="{0F4DC3DA-B83A-486A-B2AF-6B7E24899043}"/>
          </ac:spMkLst>
        </pc:spChg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2339043235" sldId="335"/>
            <ac:spMk id="3" creationId="{99BB91A6-F20B-4B6C-AF86-B0FFA49B29E6}"/>
          </ac:spMkLst>
        </pc:spChg>
        <pc:spChg chg="mod">
          <ac:chgData name="Simon Martinelli, 72 Services LLC" userId="85d62092-12ff-4d51-a41d-1a3365b72703" providerId="ADAL" clId="{A2540CED-94A2-4F03-99F5-453DBD6CC6F2}" dt="2021-09-21T11:44:14.974" v="407" actId="1036"/>
          <ac:spMkLst>
            <pc:docMk/>
            <pc:sldMk cId="2339043235" sldId="335"/>
            <ac:spMk id="6" creationId="{D1D9D9F8-615A-4FE2-AC06-057D32A28CD0}"/>
          </ac:spMkLst>
        </pc:spChg>
        <pc:spChg chg="mod">
          <ac:chgData name="Simon Martinelli, 72 Services LLC" userId="85d62092-12ff-4d51-a41d-1a3365b72703" providerId="ADAL" clId="{A2540CED-94A2-4F03-99F5-453DBD6CC6F2}" dt="2021-09-21T11:44:14.974" v="407" actId="1036"/>
          <ac:spMkLst>
            <pc:docMk/>
            <pc:sldMk cId="2339043235" sldId="335"/>
            <ac:spMk id="9" creationId="{9618D81B-7AE9-4E0B-B886-34B22FEF394F}"/>
          </ac:spMkLst>
        </pc:spChg>
        <pc:spChg chg="mod">
          <ac:chgData name="Simon Martinelli, 72 Services LLC" userId="85d62092-12ff-4d51-a41d-1a3365b72703" providerId="ADAL" clId="{A2540CED-94A2-4F03-99F5-453DBD6CC6F2}" dt="2021-09-21T11:44:14.974" v="407" actId="1036"/>
          <ac:spMkLst>
            <pc:docMk/>
            <pc:sldMk cId="2339043235" sldId="335"/>
            <ac:spMk id="23" creationId="{C142A1F9-A4A9-4D96-96B1-E8C50DECE2EC}"/>
          </ac:spMkLst>
        </pc:spChg>
        <pc:spChg chg="mod">
          <ac:chgData name="Simon Martinelli, 72 Services LLC" userId="85d62092-12ff-4d51-a41d-1a3365b72703" providerId="ADAL" clId="{A2540CED-94A2-4F03-99F5-453DBD6CC6F2}" dt="2021-09-21T11:44:14.974" v="407" actId="1036"/>
          <ac:spMkLst>
            <pc:docMk/>
            <pc:sldMk cId="2339043235" sldId="335"/>
            <ac:spMk id="31" creationId="{55F62171-56DA-43E6-8522-9F64C702FA44}"/>
          </ac:spMkLst>
        </pc:spChg>
        <pc:spChg chg="mod">
          <ac:chgData name="Simon Martinelli, 72 Services LLC" userId="85d62092-12ff-4d51-a41d-1a3365b72703" providerId="ADAL" clId="{A2540CED-94A2-4F03-99F5-453DBD6CC6F2}" dt="2021-09-21T11:44:18.705" v="408" actId="1076"/>
          <ac:spMkLst>
            <pc:docMk/>
            <pc:sldMk cId="2339043235" sldId="335"/>
            <ac:spMk id="48" creationId="{3CB37659-C4CE-49BF-9B36-4E7BA55F0266}"/>
          </ac:spMkLst>
        </pc:spChg>
        <pc:cxnChg chg="mod">
          <ac:chgData name="Simon Martinelli, 72 Services LLC" userId="85d62092-12ff-4d51-a41d-1a3365b72703" providerId="ADAL" clId="{A2540CED-94A2-4F03-99F5-453DBD6CC6F2}" dt="2021-09-21T11:44:14.974" v="407" actId="1036"/>
          <ac:cxnSpMkLst>
            <pc:docMk/>
            <pc:sldMk cId="2339043235" sldId="335"/>
            <ac:cxnSpMk id="8" creationId="{913FFEA1-2E12-4F77-815E-E02F2CD14267}"/>
          </ac:cxnSpMkLst>
        </pc:cxnChg>
        <pc:cxnChg chg="mod">
          <ac:chgData name="Simon Martinelli, 72 Services LLC" userId="85d62092-12ff-4d51-a41d-1a3365b72703" providerId="ADAL" clId="{A2540CED-94A2-4F03-99F5-453DBD6CC6F2}" dt="2021-09-21T11:44:14.974" v="407" actId="1036"/>
          <ac:cxnSpMkLst>
            <pc:docMk/>
            <pc:sldMk cId="2339043235" sldId="335"/>
            <ac:cxnSpMk id="14" creationId="{306EB30D-456B-4012-BC16-E68DA25DA9EB}"/>
          </ac:cxnSpMkLst>
        </pc:cxnChg>
        <pc:cxnChg chg="mod">
          <ac:chgData name="Simon Martinelli, 72 Services LLC" userId="85d62092-12ff-4d51-a41d-1a3365b72703" providerId="ADAL" clId="{A2540CED-94A2-4F03-99F5-453DBD6CC6F2}" dt="2021-09-21T11:44:14.974" v="407" actId="1036"/>
          <ac:cxnSpMkLst>
            <pc:docMk/>
            <pc:sldMk cId="2339043235" sldId="335"/>
            <ac:cxnSpMk id="28" creationId="{D3272839-F5AB-44B7-B84F-657B2534A231}"/>
          </ac:cxnSpMkLst>
        </pc:cxnChg>
      </pc:sldChg>
      <pc:sldChg chg="modSp add mod">
        <pc:chgData name="Simon Martinelli, 72 Services LLC" userId="85d62092-12ff-4d51-a41d-1a3365b72703" providerId="ADAL" clId="{A2540CED-94A2-4F03-99F5-453DBD6CC6F2}" dt="2021-09-21T11:44:40.051" v="419" actId="368"/>
        <pc:sldMkLst>
          <pc:docMk/>
          <pc:sldMk cId="2575603138" sldId="336"/>
        </pc:sldMkLst>
        <pc:spChg chg="mod">
          <ac:chgData name="Simon Martinelli, 72 Services LLC" userId="85d62092-12ff-4d51-a41d-1a3365b72703" providerId="ADAL" clId="{A2540CED-94A2-4F03-99F5-453DBD6CC6F2}" dt="2021-09-21T11:44:27.861" v="412" actId="20577"/>
          <ac:spMkLst>
            <pc:docMk/>
            <pc:sldMk cId="2575603138" sldId="336"/>
            <ac:spMk id="2" creationId="{B89BE062-0C8F-450C-93AC-52FBE686EF1F}"/>
          </ac:spMkLst>
        </pc:spChg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2575603138" sldId="336"/>
            <ac:spMk id="3" creationId="{D8D437DB-0B3D-4076-A6C3-D64AC88CC572}"/>
          </ac:spMkLst>
        </pc:spChg>
        <pc:spChg chg="mod">
          <ac:chgData name="Simon Martinelli, 72 Services LLC" userId="85d62092-12ff-4d51-a41d-1a3365b72703" providerId="ADAL" clId="{A2540CED-94A2-4F03-99F5-453DBD6CC6F2}" dt="2021-09-21T11:44:40.051" v="419" actId="368"/>
          <ac:spMkLst>
            <pc:docMk/>
            <pc:sldMk cId="2575603138" sldId="336"/>
            <ac:spMk id="4" creationId="{8F97DC68-3DAC-41D7-B716-FEFE87401276}"/>
          </ac:spMkLst>
        </pc:spChg>
        <pc:picChg chg="mod">
          <ac:chgData name="Simon Martinelli, 72 Services LLC" userId="85d62092-12ff-4d51-a41d-1a3365b72703" providerId="ADAL" clId="{A2540CED-94A2-4F03-99F5-453DBD6CC6F2}" dt="2021-09-21T11:44:32.008" v="413" actId="1076"/>
          <ac:picMkLst>
            <pc:docMk/>
            <pc:sldMk cId="2575603138" sldId="336"/>
            <ac:picMk id="1028" creationId="{7731DF54-797B-476D-BEE4-EFCE5058E2AC}"/>
          </ac:picMkLst>
        </pc:picChg>
      </pc:sldChg>
      <pc:sldChg chg="modSp add mod">
        <pc:chgData name="Simon Martinelli, 72 Services LLC" userId="85d62092-12ff-4d51-a41d-1a3365b72703" providerId="ADAL" clId="{A2540CED-94A2-4F03-99F5-453DBD6CC6F2}" dt="2021-09-21T11:51:21.337" v="602" actId="14100"/>
        <pc:sldMkLst>
          <pc:docMk/>
          <pc:sldMk cId="3279017426" sldId="337"/>
        </pc:sldMkLst>
        <pc:spChg chg="mod">
          <ac:chgData name="Simon Martinelli, 72 Services LLC" userId="85d62092-12ff-4d51-a41d-1a3365b72703" providerId="ADAL" clId="{A2540CED-94A2-4F03-99F5-453DBD6CC6F2}" dt="2021-09-21T11:51:13.284" v="599" actId="20577"/>
          <ac:spMkLst>
            <pc:docMk/>
            <pc:sldMk cId="3279017426" sldId="337"/>
            <ac:spMk id="2" creationId="{E8919720-E037-4D34-89C2-516D7AF88843}"/>
          </ac:spMkLst>
        </pc:spChg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3279017426" sldId="337"/>
            <ac:spMk id="3" creationId="{A5D6CD6B-2F54-491B-8CF3-21F2A905966F}"/>
          </ac:spMkLst>
        </pc:spChg>
        <pc:spChg chg="mod">
          <ac:chgData name="Simon Martinelli, 72 Services LLC" userId="85d62092-12ff-4d51-a41d-1a3365b72703" providerId="ADAL" clId="{A2540CED-94A2-4F03-99F5-453DBD6CC6F2}" dt="2021-09-21T11:51:21.337" v="602" actId="14100"/>
          <ac:spMkLst>
            <pc:docMk/>
            <pc:sldMk cId="3279017426" sldId="337"/>
            <ac:spMk id="4" creationId="{10C1707A-EC2A-4325-BDD2-32D292175616}"/>
          </ac:spMkLst>
        </pc:spChg>
      </pc:sldChg>
      <pc:sldChg chg="modSp add mod">
        <pc:chgData name="Simon Martinelli, 72 Services LLC" userId="85d62092-12ff-4d51-a41d-1a3365b72703" providerId="ADAL" clId="{A2540CED-94A2-4F03-99F5-453DBD6CC6F2}" dt="2021-09-21T11:45:13.422" v="428" actId="1076"/>
        <pc:sldMkLst>
          <pc:docMk/>
          <pc:sldMk cId="1805686578" sldId="338"/>
        </pc:sldMkLst>
        <pc:spChg chg="mod">
          <ac:chgData name="Simon Martinelli, 72 Services LLC" userId="85d62092-12ff-4d51-a41d-1a3365b72703" providerId="ADAL" clId="{A2540CED-94A2-4F03-99F5-453DBD6CC6F2}" dt="2021-09-21T11:44:53.090" v="423" actId="20577"/>
          <ac:spMkLst>
            <pc:docMk/>
            <pc:sldMk cId="1805686578" sldId="338"/>
            <ac:spMk id="2" creationId="{B89BE062-0C8F-450C-93AC-52FBE686EF1F}"/>
          </ac:spMkLst>
        </pc:spChg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1805686578" sldId="338"/>
            <ac:spMk id="3" creationId="{D8D437DB-0B3D-4076-A6C3-D64AC88CC572}"/>
          </ac:spMkLst>
        </pc:spChg>
        <pc:spChg chg="mod">
          <ac:chgData name="Simon Martinelli, 72 Services LLC" userId="85d62092-12ff-4d51-a41d-1a3365b72703" providerId="ADAL" clId="{A2540CED-94A2-4F03-99F5-453DBD6CC6F2}" dt="2021-09-21T11:44:51.161" v="421" actId="368"/>
          <ac:spMkLst>
            <pc:docMk/>
            <pc:sldMk cId="1805686578" sldId="338"/>
            <ac:spMk id="4" creationId="{8F97DC68-3DAC-41D7-B716-FEFE87401276}"/>
          </ac:spMkLst>
        </pc:spChg>
        <pc:spChg chg="mod">
          <ac:chgData name="Simon Martinelli, 72 Services LLC" userId="85d62092-12ff-4d51-a41d-1a3365b72703" providerId="ADAL" clId="{A2540CED-94A2-4F03-99F5-453DBD6CC6F2}" dt="2021-09-21T11:45:13.422" v="428" actId="1076"/>
          <ac:spMkLst>
            <pc:docMk/>
            <pc:sldMk cId="1805686578" sldId="338"/>
            <ac:spMk id="17" creationId="{252DFD69-5D67-4B84-B998-0FB344F9D3B2}"/>
          </ac:spMkLst>
        </pc:spChg>
        <pc:spChg chg="mod">
          <ac:chgData name="Simon Martinelli, 72 Services LLC" userId="85d62092-12ff-4d51-a41d-1a3365b72703" providerId="ADAL" clId="{A2540CED-94A2-4F03-99F5-453DBD6CC6F2}" dt="2021-09-21T11:45:13.422" v="428" actId="1076"/>
          <ac:spMkLst>
            <pc:docMk/>
            <pc:sldMk cId="1805686578" sldId="338"/>
            <ac:spMk id="18" creationId="{826E0CD0-4019-493A-9FB8-11327D8CCF0B}"/>
          </ac:spMkLst>
        </pc:spChg>
        <pc:picChg chg="mod">
          <ac:chgData name="Simon Martinelli, 72 Services LLC" userId="85d62092-12ff-4d51-a41d-1a3365b72703" providerId="ADAL" clId="{A2540CED-94A2-4F03-99F5-453DBD6CC6F2}" dt="2021-09-21T11:45:13.422" v="428" actId="1076"/>
          <ac:picMkLst>
            <pc:docMk/>
            <pc:sldMk cId="1805686578" sldId="338"/>
            <ac:picMk id="19" creationId="{EE18D4AF-8CBC-480C-9DFC-F24E947D4AA0}"/>
          </ac:picMkLst>
        </pc:picChg>
      </pc:sldChg>
      <pc:sldChg chg="modSp add mod">
        <pc:chgData name="Simon Martinelli, 72 Services LLC" userId="85d62092-12ff-4d51-a41d-1a3365b72703" providerId="ADAL" clId="{A2540CED-94A2-4F03-99F5-453DBD6CC6F2}" dt="2021-09-21T11:45:29.163" v="433" actId="1076"/>
        <pc:sldMkLst>
          <pc:docMk/>
          <pc:sldMk cId="3319687799" sldId="339"/>
        </pc:sldMkLst>
        <pc:spChg chg="mod">
          <ac:chgData name="Simon Martinelli, 72 Services LLC" userId="85d62092-12ff-4d51-a41d-1a3365b72703" providerId="ADAL" clId="{A2540CED-94A2-4F03-99F5-453DBD6CC6F2}" dt="2021-09-21T11:45:18.099" v="430" actId="20577"/>
          <ac:spMkLst>
            <pc:docMk/>
            <pc:sldMk cId="3319687799" sldId="339"/>
            <ac:spMk id="2" creationId="{B89BE062-0C8F-450C-93AC-52FBE686EF1F}"/>
          </ac:spMkLst>
        </pc:spChg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3319687799" sldId="339"/>
            <ac:spMk id="3" creationId="{D8D437DB-0B3D-4076-A6C3-D64AC88CC572}"/>
          </ac:spMkLst>
        </pc:spChg>
        <pc:spChg chg="mod">
          <ac:chgData name="Simon Martinelli, 72 Services LLC" userId="85d62092-12ff-4d51-a41d-1a3365b72703" providerId="ADAL" clId="{A2540CED-94A2-4F03-99F5-453DBD6CC6F2}" dt="2021-09-21T11:45:22.831" v="432" actId="368"/>
          <ac:spMkLst>
            <pc:docMk/>
            <pc:sldMk cId="3319687799" sldId="339"/>
            <ac:spMk id="4" creationId="{8F97DC68-3DAC-41D7-B716-FEFE87401276}"/>
          </ac:spMkLst>
        </pc:spChg>
        <pc:spChg chg="mod">
          <ac:chgData name="Simon Martinelli, 72 Services LLC" userId="85d62092-12ff-4d51-a41d-1a3365b72703" providerId="ADAL" clId="{A2540CED-94A2-4F03-99F5-453DBD6CC6F2}" dt="2021-09-21T11:45:29.163" v="433" actId="1076"/>
          <ac:spMkLst>
            <pc:docMk/>
            <pc:sldMk cId="3319687799" sldId="339"/>
            <ac:spMk id="20" creationId="{1EEC4FC2-82E1-4C43-8B20-591E25C9BF32}"/>
          </ac:spMkLst>
        </pc:spChg>
        <pc:spChg chg="mod">
          <ac:chgData name="Simon Martinelli, 72 Services LLC" userId="85d62092-12ff-4d51-a41d-1a3365b72703" providerId="ADAL" clId="{A2540CED-94A2-4F03-99F5-453DBD6CC6F2}" dt="2021-09-21T11:45:29.163" v="433" actId="1076"/>
          <ac:spMkLst>
            <pc:docMk/>
            <pc:sldMk cId="3319687799" sldId="339"/>
            <ac:spMk id="22" creationId="{7744A789-93E7-421E-93F6-156A6CC61F26}"/>
          </ac:spMkLst>
        </pc:spChg>
        <pc:picChg chg="mod">
          <ac:chgData name="Simon Martinelli, 72 Services LLC" userId="85d62092-12ff-4d51-a41d-1a3365b72703" providerId="ADAL" clId="{A2540CED-94A2-4F03-99F5-453DBD6CC6F2}" dt="2021-09-21T11:45:29.163" v="433" actId="1076"/>
          <ac:picMkLst>
            <pc:docMk/>
            <pc:sldMk cId="3319687799" sldId="339"/>
            <ac:picMk id="21" creationId="{A71EFB69-BB01-46BC-A261-D7B63254C31A}"/>
          </ac:picMkLst>
        </pc:picChg>
      </pc:sldChg>
      <pc:sldChg chg="modSp add mod">
        <pc:chgData name="Simon Martinelli, 72 Services LLC" userId="85d62092-12ff-4d51-a41d-1a3365b72703" providerId="ADAL" clId="{A2540CED-94A2-4F03-99F5-453DBD6CC6F2}" dt="2021-09-21T11:54:11.169" v="642" actId="108"/>
        <pc:sldMkLst>
          <pc:docMk/>
          <pc:sldMk cId="3152337396" sldId="340"/>
        </pc:sldMkLst>
        <pc:spChg chg="mod">
          <ac:chgData name="Simon Martinelli, 72 Services LLC" userId="85d62092-12ff-4d51-a41d-1a3365b72703" providerId="ADAL" clId="{A2540CED-94A2-4F03-99F5-453DBD6CC6F2}" dt="2021-09-21T11:51:48.548" v="610" actId="20577"/>
          <ac:spMkLst>
            <pc:docMk/>
            <pc:sldMk cId="3152337396" sldId="340"/>
            <ac:spMk id="2" creationId="{4E31026A-2771-443C-98B9-79D9035A5668}"/>
          </ac:spMkLst>
        </pc:spChg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3152337396" sldId="340"/>
            <ac:spMk id="3" creationId="{B5DC16FE-0E66-454B-9600-6FC692DB8064}"/>
          </ac:spMkLst>
        </pc:spChg>
        <pc:spChg chg="mod">
          <ac:chgData name="Simon Martinelli, 72 Services LLC" userId="85d62092-12ff-4d51-a41d-1a3365b72703" providerId="ADAL" clId="{A2540CED-94A2-4F03-99F5-453DBD6CC6F2}" dt="2021-09-21T11:54:11.169" v="642" actId="108"/>
          <ac:spMkLst>
            <pc:docMk/>
            <pc:sldMk cId="3152337396" sldId="340"/>
            <ac:spMk id="4" creationId="{025A41BA-CA62-43B7-8C8B-516611B9EEE8}"/>
          </ac:spMkLst>
        </pc:spChg>
        <pc:spChg chg="mod">
          <ac:chgData name="Simon Martinelli, 72 Services LLC" userId="85d62092-12ff-4d51-a41d-1a3365b72703" providerId="ADAL" clId="{A2540CED-94A2-4F03-99F5-453DBD6CC6F2}" dt="2021-09-21T11:52:11.451" v="615" actId="14100"/>
          <ac:spMkLst>
            <pc:docMk/>
            <pc:sldMk cId="3152337396" sldId="340"/>
            <ac:spMk id="5" creationId="{90AFC798-973D-419A-87BE-BCEF4DBBDD3C}"/>
          </ac:spMkLst>
        </pc:spChg>
      </pc:sldChg>
      <pc:sldChg chg="addSp delSp modSp add mod">
        <pc:chgData name="Simon Martinelli, 72 Services LLC" userId="85d62092-12ff-4d51-a41d-1a3365b72703" providerId="ADAL" clId="{A2540CED-94A2-4F03-99F5-453DBD6CC6F2}" dt="2021-09-21T11:46:20.123" v="436" actId="931"/>
        <pc:sldMkLst>
          <pc:docMk/>
          <pc:sldMk cId="2427298957" sldId="341"/>
        </pc:sldMkLst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2427298957" sldId="341"/>
            <ac:spMk id="4" creationId="{B7A97F34-76B2-4A3E-9B2B-4C71D836C41A}"/>
          </ac:spMkLst>
        </pc:spChg>
        <pc:spChg chg="del">
          <ac:chgData name="Simon Martinelli, 72 Services LLC" userId="85d62092-12ff-4d51-a41d-1a3365b72703" providerId="ADAL" clId="{A2540CED-94A2-4F03-99F5-453DBD6CC6F2}" dt="2021-09-21T11:46:10.375" v="435" actId="478"/>
          <ac:spMkLst>
            <pc:docMk/>
            <pc:sldMk cId="2427298957" sldId="341"/>
            <ac:spMk id="5" creationId="{37A12979-A2F4-40B9-9EC7-CBA7D82C1227}"/>
          </ac:spMkLst>
        </pc:spChg>
        <pc:spChg chg="del">
          <ac:chgData name="Simon Martinelli, 72 Services LLC" userId="85d62092-12ff-4d51-a41d-1a3365b72703" providerId="ADAL" clId="{A2540CED-94A2-4F03-99F5-453DBD6CC6F2}" dt="2021-09-21T11:46:10.375" v="435" actId="478"/>
          <ac:spMkLst>
            <pc:docMk/>
            <pc:sldMk cId="2427298957" sldId="341"/>
            <ac:spMk id="6" creationId="{6E87D76B-21DE-4E2C-A6EA-C4003726ED42}"/>
          </ac:spMkLst>
        </pc:spChg>
        <pc:picChg chg="add mod">
          <ac:chgData name="Simon Martinelli, 72 Services LLC" userId="85d62092-12ff-4d51-a41d-1a3365b72703" providerId="ADAL" clId="{A2540CED-94A2-4F03-99F5-453DBD6CC6F2}" dt="2021-09-21T11:46:20.123" v="436" actId="931"/>
          <ac:picMkLst>
            <pc:docMk/>
            <pc:sldMk cId="2427298957" sldId="341"/>
            <ac:picMk id="3" creationId="{B41BCBEF-CF3F-4635-825E-A4377F6D939B}"/>
          </ac:picMkLst>
        </pc:picChg>
        <pc:picChg chg="del">
          <ac:chgData name="Simon Martinelli, 72 Services LLC" userId="85d62092-12ff-4d51-a41d-1a3365b72703" providerId="ADAL" clId="{A2540CED-94A2-4F03-99F5-453DBD6CC6F2}" dt="2021-09-21T11:46:06.613" v="434" actId="478"/>
          <ac:picMkLst>
            <pc:docMk/>
            <pc:sldMk cId="2427298957" sldId="341"/>
            <ac:picMk id="7" creationId="{1A847CDF-DAC0-4771-9B35-8978C70CA7E5}"/>
          </ac:picMkLst>
        </pc:picChg>
      </pc:sldChg>
      <pc:sldChg chg="modSp add">
        <pc:chgData name="Simon Martinelli, 72 Services LLC" userId="85d62092-12ff-4d51-a41d-1a3365b72703" providerId="ADAL" clId="{A2540CED-94A2-4F03-99F5-453DBD6CC6F2}" dt="2021-09-21T11:35:37.073" v="204"/>
        <pc:sldMkLst>
          <pc:docMk/>
          <pc:sldMk cId="4240930259" sldId="342"/>
        </pc:sldMkLst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4240930259" sldId="342"/>
            <ac:spMk id="4" creationId="{8AEF1C6D-918F-464E-9D34-2765DA7B55B6}"/>
          </ac:spMkLst>
        </pc:spChg>
      </pc:sldChg>
      <pc:sldChg chg="addSp delSp modSp add mod">
        <pc:chgData name="Simon Martinelli, 72 Services LLC" userId="85d62092-12ff-4d51-a41d-1a3365b72703" providerId="ADAL" clId="{A2540CED-94A2-4F03-99F5-453DBD6CC6F2}" dt="2021-09-21T11:49:03.555" v="527" actId="1036"/>
        <pc:sldMkLst>
          <pc:docMk/>
          <pc:sldMk cId="3830930272" sldId="343"/>
        </pc:sldMkLst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3830930272" sldId="343"/>
            <ac:spMk id="4" creationId="{97CEFB42-57F9-492B-A1D5-5BDF51D9AE37}"/>
          </ac:spMkLst>
        </pc:spChg>
        <pc:spChg chg="mod">
          <ac:chgData name="Simon Martinelli, 72 Services LLC" userId="85d62092-12ff-4d51-a41d-1a3365b72703" providerId="ADAL" clId="{A2540CED-94A2-4F03-99F5-453DBD6CC6F2}" dt="2021-09-21T11:46:59.639" v="439" actId="208"/>
          <ac:spMkLst>
            <pc:docMk/>
            <pc:sldMk cId="3830930272" sldId="343"/>
            <ac:spMk id="6" creationId="{58F78C96-4335-47B5-91A3-443B25D82BB0}"/>
          </ac:spMkLst>
        </pc:spChg>
        <pc:spChg chg="mod">
          <ac:chgData name="Simon Martinelli, 72 Services LLC" userId="85d62092-12ff-4d51-a41d-1a3365b72703" providerId="ADAL" clId="{A2540CED-94A2-4F03-99F5-453DBD6CC6F2}" dt="2021-09-21T11:46:59.639" v="439" actId="208"/>
          <ac:spMkLst>
            <pc:docMk/>
            <pc:sldMk cId="3830930272" sldId="343"/>
            <ac:spMk id="10" creationId="{4355421F-C175-4F42-9C5F-919A570952DA}"/>
          </ac:spMkLst>
        </pc:spChg>
        <pc:spChg chg="mod">
          <ac:chgData name="Simon Martinelli, 72 Services LLC" userId="85d62092-12ff-4d51-a41d-1a3365b72703" providerId="ADAL" clId="{A2540CED-94A2-4F03-99F5-453DBD6CC6F2}" dt="2021-09-21T11:46:59.639" v="439" actId="208"/>
          <ac:spMkLst>
            <pc:docMk/>
            <pc:sldMk cId="3830930272" sldId="343"/>
            <ac:spMk id="12" creationId="{770A2330-DBF5-44C5-AA53-FCDFC7D10417}"/>
          </ac:spMkLst>
        </pc:spChg>
        <pc:spChg chg="mod">
          <ac:chgData name="Simon Martinelli, 72 Services LLC" userId="85d62092-12ff-4d51-a41d-1a3365b72703" providerId="ADAL" clId="{A2540CED-94A2-4F03-99F5-453DBD6CC6F2}" dt="2021-09-21T11:46:59.639" v="439" actId="208"/>
          <ac:spMkLst>
            <pc:docMk/>
            <pc:sldMk cId="3830930272" sldId="343"/>
            <ac:spMk id="14" creationId="{87E5F2F3-DD59-46CE-9CD9-09B349C9B65D}"/>
          </ac:spMkLst>
        </pc:spChg>
        <pc:spChg chg="mod">
          <ac:chgData name="Simon Martinelli, 72 Services LLC" userId="85d62092-12ff-4d51-a41d-1a3365b72703" providerId="ADAL" clId="{A2540CED-94A2-4F03-99F5-453DBD6CC6F2}" dt="2021-09-21T11:47:10.993" v="441" actId="207"/>
          <ac:spMkLst>
            <pc:docMk/>
            <pc:sldMk cId="3830930272" sldId="343"/>
            <ac:spMk id="17" creationId="{34D6778A-2AA0-4F28-91EE-7FBBE63FEED0}"/>
          </ac:spMkLst>
        </pc:spChg>
        <pc:spChg chg="mod">
          <ac:chgData name="Simon Martinelli, 72 Services LLC" userId="85d62092-12ff-4d51-a41d-1a3365b72703" providerId="ADAL" clId="{A2540CED-94A2-4F03-99F5-453DBD6CC6F2}" dt="2021-09-21T11:47:10.993" v="441" actId="207"/>
          <ac:spMkLst>
            <pc:docMk/>
            <pc:sldMk cId="3830930272" sldId="343"/>
            <ac:spMk id="18" creationId="{8E858299-0E64-4F23-9013-32C1B750BEF0}"/>
          </ac:spMkLst>
        </pc:spChg>
        <pc:spChg chg="mod">
          <ac:chgData name="Simon Martinelli, 72 Services LLC" userId="85d62092-12ff-4d51-a41d-1a3365b72703" providerId="ADAL" clId="{A2540CED-94A2-4F03-99F5-453DBD6CC6F2}" dt="2021-09-21T11:47:10.993" v="441" actId="207"/>
          <ac:spMkLst>
            <pc:docMk/>
            <pc:sldMk cId="3830930272" sldId="343"/>
            <ac:spMk id="19" creationId="{2014E665-E465-4B60-BAFC-D4625796CFE9}"/>
          </ac:spMkLst>
        </pc:spChg>
        <pc:spChg chg="mod">
          <ac:chgData name="Simon Martinelli, 72 Services LLC" userId="85d62092-12ff-4d51-a41d-1a3365b72703" providerId="ADAL" clId="{A2540CED-94A2-4F03-99F5-453DBD6CC6F2}" dt="2021-09-21T11:47:10.993" v="441" actId="207"/>
          <ac:spMkLst>
            <pc:docMk/>
            <pc:sldMk cId="3830930272" sldId="343"/>
            <ac:spMk id="20" creationId="{BA048D3F-F867-460C-9131-9F91ED944DE3}"/>
          </ac:spMkLst>
        </pc:spChg>
        <pc:spChg chg="mod">
          <ac:chgData name="Simon Martinelli, 72 Services LLC" userId="85d62092-12ff-4d51-a41d-1a3365b72703" providerId="ADAL" clId="{A2540CED-94A2-4F03-99F5-453DBD6CC6F2}" dt="2021-09-21T11:47:10.993" v="441" actId="207"/>
          <ac:spMkLst>
            <pc:docMk/>
            <pc:sldMk cId="3830930272" sldId="343"/>
            <ac:spMk id="21" creationId="{624F2745-1EAC-4A67-85B8-A736C71D177F}"/>
          </ac:spMkLst>
        </pc:spChg>
        <pc:spChg chg="mod">
          <ac:chgData name="Simon Martinelli, 72 Services LLC" userId="85d62092-12ff-4d51-a41d-1a3365b72703" providerId="ADAL" clId="{A2540CED-94A2-4F03-99F5-453DBD6CC6F2}" dt="2021-09-21T11:47:10.993" v="441" actId="207"/>
          <ac:spMkLst>
            <pc:docMk/>
            <pc:sldMk cId="3830930272" sldId="343"/>
            <ac:spMk id="22" creationId="{2EF2ACAF-2892-4B1D-8196-7EEC29E42434}"/>
          </ac:spMkLst>
        </pc:spChg>
        <pc:spChg chg="mod">
          <ac:chgData name="Simon Martinelli, 72 Services LLC" userId="85d62092-12ff-4d51-a41d-1a3365b72703" providerId="ADAL" clId="{A2540CED-94A2-4F03-99F5-453DBD6CC6F2}" dt="2021-09-21T11:47:10.993" v="441" actId="207"/>
          <ac:spMkLst>
            <pc:docMk/>
            <pc:sldMk cId="3830930272" sldId="343"/>
            <ac:spMk id="23" creationId="{EBA9BBD9-0CF1-4019-8C24-D70043147233}"/>
          </ac:spMkLst>
        </pc:spChg>
        <pc:spChg chg="mod">
          <ac:chgData name="Simon Martinelli, 72 Services LLC" userId="85d62092-12ff-4d51-a41d-1a3365b72703" providerId="ADAL" clId="{A2540CED-94A2-4F03-99F5-453DBD6CC6F2}" dt="2021-09-21T11:47:10.993" v="441" actId="207"/>
          <ac:spMkLst>
            <pc:docMk/>
            <pc:sldMk cId="3830930272" sldId="343"/>
            <ac:spMk id="31" creationId="{E9E42871-2288-4E1C-A82E-6CAD077BFEC2}"/>
          </ac:spMkLst>
        </pc:spChg>
        <pc:spChg chg="mod">
          <ac:chgData name="Simon Martinelli, 72 Services LLC" userId="85d62092-12ff-4d51-a41d-1a3365b72703" providerId="ADAL" clId="{A2540CED-94A2-4F03-99F5-453DBD6CC6F2}" dt="2021-09-21T11:47:10.993" v="441" actId="207"/>
          <ac:spMkLst>
            <pc:docMk/>
            <pc:sldMk cId="3830930272" sldId="343"/>
            <ac:spMk id="35" creationId="{A8ED9E57-5593-44AF-AF3A-85E4858A60C8}"/>
          </ac:spMkLst>
        </pc:spChg>
        <pc:spChg chg="mod">
          <ac:chgData name="Simon Martinelli, 72 Services LLC" userId="85d62092-12ff-4d51-a41d-1a3365b72703" providerId="ADAL" clId="{A2540CED-94A2-4F03-99F5-453DBD6CC6F2}" dt="2021-09-21T11:47:10.993" v="441" actId="207"/>
          <ac:spMkLst>
            <pc:docMk/>
            <pc:sldMk cId="3830930272" sldId="343"/>
            <ac:spMk id="39" creationId="{F4DB5275-6518-400C-AE53-28399DD75EA0}"/>
          </ac:spMkLst>
        </pc:spChg>
        <pc:spChg chg="mod">
          <ac:chgData name="Simon Martinelli, 72 Services LLC" userId="85d62092-12ff-4d51-a41d-1a3365b72703" providerId="ADAL" clId="{A2540CED-94A2-4F03-99F5-453DBD6CC6F2}" dt="2021-09-21T11:48:44.527" v="479" actId="14100"/>
          <ac:spMkLst>
            <pc:docMk/>
            <pc:sldMk cId="3830930272" sldId="343"/>
            <ac:spMk id="41" creationId="{D068E5DA-8E92-4686-ACD3-05E3BFBED49A}"/>
          </ac:spMkLst>
        </pc:spChg>
        <pc:spChg chg="mod">
          <ac:chgData name="Simon Martinelli, 72 Services LLC" userId="85d62092-12ff-4d51-a41d-1a3365b72703" providerId="ADAL" clId="{A2540CED-94A2-4F03-99F5-453DBD6CC6F2}" dt="2021-09-21T11:49:03.555" v="527" actId="1036"/>
          <ac:spMkLst>
            <pc:docMk/>
            <pc:sldMk cId="3830930272" sldId="343"/>
            <ac:spMk id="43" creationId="{BE087687-C74D-4F0B-970B-3FF2D718B44C}"/>
          </ac:spMkLst>
        </pc:spChg>
        <pc:spChg chg="mod">
          <ac:chgData name="Simon Martinelli, 72 Services LLC" userId="85d62092-12ff-4d51-a41d-1a3365b72703" providerId="ADAL" clId="{A2540CED-94A2-4F03-99F5-453DBD6CC6F2}" dt="2021-09-21T11:47:10.993" v="441" actId="207"/>
          <ac:spMkLst>
            <pc:docMk/>
            <pc:sldMk cId="3830930272" sldId="343"/>
            <ac:spMk id="46" creationId="{DC72D4B7-F59A-45A9-B3B1-AC5F1625802D}"/>
          </ac:spMkLst>
        </pc:spChg>
        <pc:spChg chg="mod">
          <ac:chgData name="Simon Martinelli, 72 Services LLC" userId="85d62092-12ff-4d51-a41d-1a3365b72703" providerId="ADAL" clId="{A2540CED-94A2-4F03-99F5-453DBD6CC6F2}" dt="2021-09-21T11:48:21.452" v="467" actId="1076"/>
          <ac:spMkLst>
            <pc:docMk/>
            <pc:sldMk cId="3830930272" sldId="343"/>
            <ac:spMk id="47" creationId="{0DD0775F-E75B-45B1-B239-63419493BC30}"/>
          </ac:spMkLst>
        </pc:spChg>
        <pc:spChg chg="mod">
          <ac:chgData name="Simon Martinelli, 72 Services LLC" userId="85d62092-12ff-4d51-a41d-1a3365b72703" providerId="ADAL" clId="{A2540CED-94A2-4F03-99F5-453DBD6CC6F2}" dt="2021-09-21T11:46:59.639" v="439" actId="208"/>
          <ac:spMkLst>
            <pc:docMk/>
            <pc:sldMk cId="3830930272" sldId="343"/>
            <ac:spMk id="49" creationId="{351728E1-1F65-432D-90CC-90056E14C36B}"/>
          </ac:spMkLst>
        </pc:spChg>
        <pc:spChg chg="add del mod">
          <ac:chgData name="Simon Martinelli, 72 Services LLC" userId="85d62092-12ff-4d51-a41d-1a3365b72703" providerId="ADAL" clId="{A2540CED-94A2-4F03-99F5-453DBD6CC6F2}" dt="2021-09-21T11:48:19.224" v="466" actId="478"/>
          <ac:spMkLst>
            <pc:docMk/>
            <pc:sldMk cId="3830930272" sldId="343"/>
            <ac:spMk id="52" creationId="{D30FFDF6-354C-4B62-B0AB-D653AF581921}"/>
          </ac:spMkLst>
        </pc:spChg>
        <pc:spChg chg="add del mod">
          <ac:chgData name="Simon Martinelli, 72 Services LLC" userId="85d62092-12ff-4d51-a41d-1a3365b72703" providerId="ADAL" clId="{A2540CED-94A2-4F03-99F5-453DBD6CC6F2}" dt="2021-09-21T11:48:15.834" v="462" actId="1076"/>
          <ac:spMkLst>
            <pc:docMk/>
            <pc:sldMk cId="3830930272" sldId="343"/>
            <ac:spMk id="53" creationId="{BD11A14A-9550-48BD-96D7-1F9489DE24C0}"/>
          </ac:spMkLst>
        </pc:spChg>
        <pc:spChg chg="add del mod">
          <ac:chgData name="Simon Martinelli, 72 Services LLC" userId="85d62092-12ff-4d51-a41d-1a3365b72703" providerId="ADAL" clId="{A2540CED-94A2-4F03-99F5-453DBD6CC6F2}" dt="2021-09-21T11:47:28.203" v="451"/>
          <ac:spMkLst>
            <pc:docMk/>
            <pc:sldMk cId="3830930272" sldId="343"/>
            <ac:spMk id="64" creationId="{7B51997D-BD91-44C9-8CA1-4CA256F60900}"/>
          </ac:spMkLst>
        </pc:spChg>
        <pc:spChg chg="add del mod">
          <ac:chgData name="Simon Martinelli, 72 Services LLC" userId="85d62092-12ff-4d51-a41d-1a3365b72703" providerId="ADAL" clId="{A2540CED-94A2-4F03-99F5-453DBD6CC6F2}" dt="2021-09-21T11:47:27.802" v="450"/>
          <ac:spMkLst>
            <pc:docMk/>
            <pc:sldMk cId="3830930272" sldId="343"/>
            <ac:spMk id="65" creationId="{F307C9F3-5137-41D2-8082-5C10E820EBE7}"/>
          </ac:spMkLst>
        </pc:spChg>
        <pc:spChg chg="add del mod">
          <ac:chgData name="Simon Martinelli, 72 Services LLC" userId="85d62092-12ff-4d51-a41d-1a3365b72703" providerId="ADAL" clId="{A2540CED-94A2-4F03-99F5-453DBD6CC6F2}" dt="2021-09-21T11:47:27.577" v="449"/>
          <ac:spMkLst>
            <pc:docMk/>
            <pc:sldMk cId="3830930272" sldId="343"/>
            <ac:spMk id="66" creationId="{01768158-B49F-4B9B-A688-503AD5603915}"/>
          </ac:spMkLst>
        </pc:spChg>
        <pc:spChg chg="add mod">
          <ac:chgData name="Simon Martinelli, 72 Services LLC" userId="85d62092-12ff-4d51-a41d-1a3365b72703" providerId="ADAL" clId="{A2540CED-94A2-4F03-99F5-453DBD6CC6F2}" dt="2021-09-21T11:48:27.603" v="473" actId="5793"/>
          <ac:spMkLst>
            <pc:docMk/>
            <pc:sldMk cId="3830930272" sldId="343"/>
            <ac:spMk id="67" creationId="{2C37CB91-3B2E-435A-9CC7-18FADBDC3264}"/>
          </ac:spMkLst>
        </pc:spChg>
        <pc:spChg chg="add del mod">
          <ac:chgData name="Simon Martinelli, 72 Services LLC" userId="85d62092-12ff-4d51-a41d-1a3365b72703" providerId="ADAL" clId="{A2540CED-94A2-4F03-99F5-453DBD6CC6F2}" dt="2021-09-21T11:48:40.269" v="477"/>
          <ac:spMkLst>
            <pc:docMk/>
            <pc:sldMk cId="3830930272" sldId="343"/>
            <ac:spMk id="68" creationId="{AF4BFEFB-1F33-4579-90AE-D6FECEEC32FC}"/>
          </ac:spMkLst>
        </pc:spChg>
        <pc:spChg chg="add del mod">
          <ac:chgData name="Simon Martinelli, 72 Services LLC" userId="85d62092-12ff-4d51-a41d-1a3365b72703" providerId="ADAL" clId="{A2540CED-94A2-4F03-99F5-453DBD6CC6F2}" dt="2021-09-21T11:48:40.269" v="477"/>
          <ac:spMkLst>
            <pc:docMk/>
            <pc:sldMk cId="3830930272" sldId="343"/>
            <ac:spMk id="69" creationId="{50654011-24C0-4472-9CE6-88CEBC0C7660}"/>
          </ac:spMkLst>
        </pc:spChg>
        <pc:cxnChg chg="mod">
          <ac:chgData name="Simon Martinelli, 72 Services LLC" userId="85d62092-12ff-4d51-a41d-1a3365b72703" providerId="ADAL" clId="{A2540CED-94A2-4F03-99F5-453DBD6CC6F2}" dt="2021-09-21T11:46:59.639" v="439" actId="208"/>
          <ac:cxnSpMkLst>
            <pc:docMk/>
            <pc:sldMk cId="3830930272" sldId="343"/>
            <ac:cxnSpMk id="3" creationId="{84D336F8-E6C1-471A-B769-44762F50FA75}"/>
          </ac:cxnSpMkLst>
        </pc:cxnChg>
        <pc:cxnChg chg="mod">
          <ac:chgData name="Simon Martinelli, 72 Services LLC" userId="85d62092-12ff-4d51-a41d-1a3365b72703" providerId="ADAL" clId="{A2540CED-94A2-4F03-99F5-453DBD6CC6F2}" dt="2021-09-21T11:47:10.461" v="440" actId="208"/>
          <ac:cxnSpMkLst>
            <pc:docMk/>
            <pc:sldMk cId="3830930272" sldId="343"/>
            <ac:cxnSpMk id="16" creationId="{FF11829E-B3A9-44F6-B6DA-921C78AC0078}"/>
          </ac:cxnSpMkLst>
        </pc:cxnChg>
      </pc:sldChg>
      <pc:sldChg chg="modSp add del">
        <pc:chgData name="Simon Martinelli, 72 Services LLC" userId="85d62092-12ff-4d51-a41d-1a3365b72703" providerId="ADAL" clId="{A2540CED-94A2-4F03-99F5-453DBD6CC6F2}" dt="2021-09-21T11:36:22.047" v="217" actId="47"/>
        <pc:sldMkLst>
          <pc:docMk/>
          <pc:sldMk cId="2719315091" sldId="344"/>
        </pc:sldMkLst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2719315091" sldId="344"/>
            <ac:spMk id="4" creationId="{4524501E-1EEC-46B2-8F21-F62CAD38554D}"/>
          </ac:spMkLst>
        </pc:spChg>
      </pc:sldChg>
      <pc:sldChg chg="modSp add del mod ord">
        <pc:chgData name="Simon Martinelli, 72 Services LLC" userId="85d62092-12ff-4d51-a41d-1a3365b72703" providerId="ADAL" clId="{A2540CED-94A2-4F03-99F5-453DBD6CC6F2}" dt="2021-09-21T12:03:45.430" v="959" actId="2696"/>
        <pc:sldMkLst>
          <pc:docMk/>
          <pc:sldMk cId="1096498518" sldId="345"/>
        </pc:sldMkLst>
        <pc:spChg chg="mod">
          <ac:chgData name="Simon Martinelli, 72 Services LLC" userId="85d62092-12ff-4d51-a41d-1a3365b72703" providerId="ADAL" clId="{A2540CED-94A2-4F03-99F5-453DBD6CC6F2}" dt="2021-09-21T11:28:43.137" v="101" actId="20577"/>
          <ac:spMkLst>
            <pc:docMk/>
            <pc:sldMk cId="1096498518" sldId="345"/>
            <ac:spMk id="2" creationId="{501EE7F0-3FF3-4FC0-8C69-B76A33D0468A}"/>
          </ac:spMkLst>
        </pc:spChg>
        <pc:spChg chg="mod">
          <ac:chgData name="Simon Martinelli, 72 Services LLC" userId="85d62092-12ff-4d51-a41d-1a3365b72703" providerId="ADAL" clId="{A2540CED-94A2-4F03-99F5-453DBD6CC6F2}" dt="2021-09-21T11:28:32.375" v="97"/>
          <ac:spMkLst>
            <pc:docMk/>
            <pc:sldMk cId="1096498518" sldId="345"/>
            <ac:spMk id="3" creationId="{2817B725-B0B4-4CF7-BCD4-8F8287933F0D}"/>
          </ac:spMkLst>
        </pc:spChg>
        <pc:spChg chg="mod">
          <ac:chgData name="Simon Martinelli, 72 Services LLC" userId="85d62092-12ff-4d51-a41d-1a3365b72703" providerId="ADAL" clId="{A2540CED-94A2-4F03-99F5-453DBD6CC6F2}" dt="2021-09-21T11:30:03.798" v="161" actId="5793"/>
          <ac:spMkLst>
            <pc:docMk/>
            <pc:sldMk cId="1096498518" sldId="345"/>
            <ac:spMk id="6" creationId="{CB76CC3D-585F-4DFE-97EB-5C6F894F1C69}"/>
          </ac:spMkLst>
        </pc:spChg>
      </pc:sldChg>
      <pc:sldChg chg="add">
        <pc:chgData name="Simon Martinelli, 72 Services LLC" userId="85d62092-12ff-4d51-a41d-1a3365b72703" providerId="ADAL" clId="{A2540CED-94A2-4F03-99F5-453DBD6CC6F2}" dt="2021-09-21T12:03:49.620" v="960"/>
        <pc:sldMkLst>
          <pc:docMk/>
          <pc:sldMk cId="1240010025" sldId="345"/>
        </pc:sldMkLst>
      </pc:sldChg>
      <pc:sldChg chg="modSp add mod">
        <pc:chgData name="Simon Martinelli, 72 Services LLC" userId="85d62092-12ff-4d51-a41d-1a3365b72703" providerId="ADAL" clId="{A2540CED-94A2-4F03-99F5-453DBD6CC6F2}" dt="2021-09-21T11:35:47.998" v="213" actId="20577"/>
        <pc:sldMkLst>
          <pc:docMk/>
          <pc:sldMk cId="3612816995" sldId="346"/>
        </pc:sldMkLst>
        <pc:spChg chg="mod">
          <ac:chgData name="Simon Martinelli, 72 Services LLC" userId="85d62092-12ff-4d51-a41d-1a3365b72703" providerId="ADAL" clId="{A2540CED-94A2-4F03-99F5-453DBD6CC6F2}" dt="2021-09-21T11:35:47.998" v="213" actId="20577"/>
          <ac:spMkLst>
            <pc:docMk/>
            <pc:sldMk cId="3612816995" sldId="346"/>
            <ac:spMk id="2" creationId="{AAAE1A4A-2FDA-4D32-97BA-456120336A18}"/>
          </ac:spMkLst>
        </pc:spChg>
        <pc:spChg chg="mod">
          <ac:chgData name="Simon Martinelli, 72 Services LLC" userId="85d62092-12ff-4d51-a41d-1a3365b72703" providerId="ADAL" clId="{A2540CED-94A2-4F03-99F5-453DBD6CC6F2}" dt="2021-09-21T11:35:28.708" v="203" actId="15"/>
          <ac:spMkLst>
            <pc:docMk/>
            <pc:sldMk cId="3612816995" sldId="346"/>
            <ac:spMk id="3" creationId="{85BBA887-8748-4BDE-9EA5-8076424CF232}"/>
          </ac:spMkLst>
        </pc:spChg>
        <pc:spChg chg="mod">
          <ac:chgData name="Simon Martinelli, 72 Services LLC" userId="85d62092-12ff-4d51-a41d-1a3365b72703" providerId="ADAL" clId="{A2540CED-94A2-4F03-99F5-453DBD6CC6F2}" dt="2021-09-21T11:35:20.594" v="190"/>
          <ac:spMkLst>
            <pc:docMk/>
            <pc:sldMk cId="3612816995" sldId="346"/>
            <ac:spMk id="4" creationId="{721AA057-A3C1-4DDB-B5CB-D9DC3049B511}"/>
          </ac:spMkLst>
        </pc:spChg>
      </pc:sldChg>
      <pc:sldChg chg="modSp add del">
        <pc:chgData name="Simon Martinelli, 72 Services LLC" userId="85d62092-12ff-4d51-a41d-1a3365b72703" providerId="ADAL" clId="{A2540CED-94A2-4F03-99F5-453DBD6CC6F2}" dt="2021-09-21T11:35:43.940" v="211" actId="47"/>
        <pc:sldMkLst>
          <pc:docMk/>
          <pc:sldMk cId="298450610" sldId="347"/>
        </pc:sldMkLst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298450610" sldId="347"/>
            <ac:spMk id="4" creationId="{721AA057-A3C1-4DDB-B5CB-D9DC3049B511}"/>
          </ac:spMkLst>
        </pc:spChg>
      </pc:sldChg>
      <pc:sldChg chg="modSp add mod">
        <pc:chgData name="Simon Martinelli, 72 Services LLC" userId="85d62092-12ff-4d51-a41d-1a3365b72703" providerId="ADAL" clId="{A2540CED-94A2-4F03-99F5-453DBD6CC6F2}" dt="2021-09-21T11:54:49.872" v="651" actId="108"/>
        <pc:sldMkLst>
          <pc:docMk/>
          <pc:sldMk cId="84028584" sldId="348"/>
        </pc:sldMkLst>
        <pc:spChg chg="mod">
          <ac:chgData name="Simon Martinelli, 72 Services LLC" userId="85d62092-12ff-4d51-a41d-1a3365b72703" providerId="ADAL" clId="{A2540CED-94A2-4F03-99F5-453DBD6CC6F2}" dt="2021-09-21T11:52:47.715" v="626" actId="20577"/>
          <ac:spMkLst>
            <pc:docMk/>
            <pc:sldMk cId="84028584" sldId="348"/>
            <ac:spMk id="2" creationId="{1E339F5E-7F60-4B85-B43F-ECA3AFE206B5}"/>
          </ac:spMkLst>
        </pc:spChg>
        <pc:spChg chg="mod">
          <ac:chgData name="Simon Martinelli, 72 Services LLC" userId="85d62092-12ff-4d51-a41d-1a3365b72703" providerId="ADAL" clId="{A2540CED-94A2-4F03-99F5-453DBD6CC6F2}" dt="2021-09-21T11:54:49.872" v="651" actId="108"/>
          <ac:spMkLst>
            <pc:docMk/>
            <pc:sldMk cId="84028584" sldId="348"/>
            <ac:spMk id="3" creationId="{5177DC3F-932F-48BA-9D16-F69031835CCA}"/>
          </ac:spMkLst>
        </pc:spChg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84028584" sldId="348"/>
            <ac:spMk id="4" creationId="{3CABD357-F36F-4E86-B3DA-67EC57F90C8F}"/>
          </ac:spMkLst>
        </pc:spChg>
        <pc:spChg chg="mod">
          <ac:chgData name="Simon Martinelli, 72 Services LLC" userId="85d62092-12ff-4d51-a41d-1a3365b72703" providerId="ADAL" clId="{A2540CED-94A2-4F03-99F5-453DBD6CC6F2}" dt="2021-09-21T11:52:57.377" v="628" actId="14100"/>
          <ac:spMkLst>
            <pc:docMk/>
            <pc:sldMk cId="84028584" sldId="348"/>
            <ac:spMk id="8" creationId="{9CB2C74F-3FE6-49A0-AAB3-B6E2BAF1A47F}"/>
          </ac:spMkLst>
        </pc:spChg>
      </pc:sldChg>
      <pc:sldChg chg="modSp add mod">
        <pc:chgData name="Simon Martinelli, 72 Services LLC" userId="85d62092-12ff-4d51-a41d-1a3365b72703" providerId="ADAL" clId="{A2540CED-94A2-4F03-99F5-453DBD6CC6F2}" dt="2021-09-21T11:58:32.319" v="721" actId="14100"/>
        <pc:sldMkLst>
          <pc:docMk/>
          <pc:sldMk cId="3712542518" sldId="349"/>
        </pc:sldMkLst>
        <pc:spChg chg="mod">
          <ac:chgData name="Simon Martinelli, 72 Services LLC" userId="85d62092-12ff-4d51-a41d-1a3365b72703" providerId="ADAL" clId="{A2540CED-94A2-4F03-99F5-453DBD6CC6F2}" dt="2021-09-21T11:58:21.456" v="719" actId="20577"/>
          <ac:spMkLst>
            <pc:docMk/>
            <pc:sldMk cId="3712542518" sldId="349"/>
            <ac:spMk id="2" creationId="{5FF72995-525B-4AA6-B13A-D52DF47E95A8}"/>
          </ac:spMkLst>
        </pc:spChg>
        <pc:spChg chg="mod">
          <ac:chgData name="Simon Martinelli, 72 Services LLC" userId="85d62092-12ff-4d51-a41d-1a3365b72703" providerId="ADAL" clId="{A2540CED-94A2-4F03-99F5-453DBD6CC6F2}" dt="2021-09-21T11:35:37.073" v="204"/>
          <ac:spMkLst>
            <pc:docMk/>
            <pc:sldMk cId="3712542518" sldId="349"/>
            <ac:spMk id="3" creationId="{DE02AC66-B82F-4EA5-97AB-931E9D861366}"/>
          </ac:spMkLst>
        </pc:spChg>
        <pc:spChg chg="mod">
          <ac:chgData name="Simon Martinelli, 72 Services LLC" userId="85d62092-12ff-4d51-a41d-1a3365b72703" providerId="ADAL" clId="{A2540CED-94A2-4F03-99F5-453DBD6CC6F2}" dt="2021-09-21T11:58:25.199" v="720" actId="368"/>
          <ac:spMkLst>
            <pc:docMk/>
            <pc:sldMk cId="3712542518" sldId="349"/>
            <ac:spMk id="4" creationId="{F67CFA7B-9BE1-43ED-971C-378DF7E92BBE}"/>
          </ac:spMkLst>
        </pc:spChg>
        <pc:spChg chg="mod">
          <ac:chgData name="Simon Martinelli, 72 Services LLC" userId="85d62092-12ff-4d51-a41d-1a3365b72703" providerId="ADAL" clId="{A2540CED-94A2-4F03-99F5-453DBD6CC6F2}" dt="2021-09-21T11:58:32.319" v="721" actId="14100"/>
          <ac:spMkLst>
            <pc:docMk/>
            <pc:sldMk cId="3712542518" sldId="349"/>
            <ac:spMk id="8" creationId="{78668F91-1769-4827-B50D-15BB4E91A984}"/>
          </ac:spMkLst>
        </pc:spChg>
      </pc:sldChg>
      <pc:sldChg chg="modSp add mod">
        <pc:chgData name="Simon Martinelli, 72 Services LLC" userId="85d62092-12ff-4d51-a41d-1a3365b72703" providerId="ADAL" clId="{A2540CED-94A2-4F03-99F5-453DBD6CC6F2}" dt="2021-09-21T12:03:32.900" v="958" actId="108"/>
        <pc:sldMkLst>
          <pc:docMk/>
          <pc:sldMk cId="764339832" sldId="350"/>
        </pc:sldMkLst>
        <pc:spChg chg="mod">
          <ac:chgData name="Simon Martinelli, 72 Services LLC" userId="85d62092-12ff-4d51-a41d-1a3365b72703" providerId="ADAL" clId="{A2540CED-94A2-4F03-99F5-453DBD6CC6F2}" dt="2021-09-21T11:59:34.936" v="742" actId="6549"/>
          <ac:spMkLst>
            <pc:docMk/>
            <pc:sldMk cId="764339832" sldId="350"/>
            <ac:spMk id="2" creationId="{3FEFB568-BA83-4069-A204-6BE49E8EF8EA}"/>
          </ac:spMkLst>
        </pc:spChg>
        <pc:spChg chg="mod">
          <ac:chgData name="Simon Martinelli, 72 Services LLC" userId="85d62092-12ff-4d51-a41d-1a3365b72703" providerId="ADAL" clId="{A2540CED-94A2-4F03-99F5-453DBD6CC6F2}" dt="2021-09-21T12:03:32.900" v="958" actId="108"/>
          <ac:spMkLst>
            <pc:docMk/>
            <pc:sldMk cId="764339832" sldId="350"/>
            <ac:spMk id="3" creationId="{7B5D317E-8D7D-4BD8-B00A-9DEC7351CF44}"/>
          </ac:spMkLst>
        </pc:spChg>
      </pc:sldChg>
      <pc:sldChg chg="addSp delSp modSp new mod modClrScheme chgLayout">
        <pc:chgData name="Simon Martinelli, 72 Services LLC" userId="85d62092-12ff-4d51-a41d-1a3365b72703" providerId="ADAL" clId="{A2540CED-94A2-4F03-99F5-453DBD6CC6F2}" dt="2021-09-21T12:50:24.531" v="1019" actId="20577"/>
        <pc:sldMkLst>
          <pc:docMk/>
          <pc:sldMk cId="3704974770" sldId="351"/>
        </pc:sldMkLst>
        <pc:spChg chg="del mod ord">
          <ac:chgData name="Simon Martinelli, 72 Services LLC" userId="85d62092-12ff-4d51-a41d-1a3365b72703" providerId="ADAL" clId="{A2540CED-94A2-4F03-99F5-453DBD6CC6F2}" dt="2021-09-21T12:50:20.850" v="1005" actId="700"/>
          <ac:spMkLst>
            <pc:docMk/>
            <pc:sldMk cId="3704974770" sldId="351"/>
            <ac:spMk id="2" creationId="{14534AF9-A3ED-4503-90C9-689F9DAA3B0C}"/>
          </ac:spMkLst>
        </pc:spChg>
        <pc:spChg chg="add mod ord">
          <ac:chgData name="Simon Martinelli, 72 Services LLC" userId="85d62092-12ff-4d51-a41d-1a3365b72703" providerId="ADAL" clId="{A2540CED-94A2-4F03-99F5-453DBD6CC6F2}" dt="2021-09-21T12:50:24.531" v="1019" actId="20577"/>
          <ac:spMkLst>
            <pc:docMk/>
            <pc:sldMk cId="3704974770" sldId="351"/>
            <ac:spMk id="3" creationId="{46F8A374-2EFB-47D7-A4A1-2B3AD743F6C6}"/>
          </ac:spMkLst>
        </pc:spChg>
        <pc:spChg chg="add mod ord">
          <ac:chgData name="Simon Martinelli, 72 Services LLC" userId="85d62092-12ff-4d51-a41d-1a3365b72703" providerId="ADAL" clId="{A2540CED-94A2-4F03-99F5-453DBD6CC6F2}" dt="2021-09-21T12:50:20.850" v="1005" actId="700"/>
          <ac:spMkLst>
            <pc:docMk/>
            <pc:sldMk cId="3704974770" sldId="351"/>
            <ac:spMk id="4" creationId="{9BD9E4AF-3AA0-4974-8E71-CEF6373ED228}"/>
          </ac:spMkLst>
        </pc:spChg>
      </pc:sldChg>
      <pc:sldMasterChg chg="addSp modSp mod modSldLayout">
        <pc:chgData name="Simon Martinelli, 72 Services LLC" userId="85d62092-12ff-4d51-a41d-1a3365b72703" providerId="ADAL" clId="{A2540CED-94A2-4F03-99F5-453DBD6CC6F2}" dt="2021-09-21T13:31:03.035" v="1050" actId="1076"/>
        <pc:sldMasterMkLst>
          <pc:docMk/>
          <pc:sldMasterMk cId="701762556" sldId="2147483648"/>
        </pc:sldMasterMkLst>
        <pc:spChg chg="mod">
          <ac:chgData name="Simon Martinelli, 72 Services LLC" userId="85d62092-12ff-4d51-a41d-1a3365b72703" providerId="ADAL" clId="{A2540CED-94A2-4F03-99F5-453DBD6CC6F2}" dt="2021-09-21T12:34:23.177" v="967" actId="1076"/>
          <ac:spMkLst>
            <pc:docMk/>
            <pc:sldMasterMk cId="701762556" sldId="2147483648"/>
            <ac:spMk id="2" creationId="{E0D58610-C7B6-47FA-A90C-862B04454EAC}"/>
          </ac:spMkLst>
        </pc:spChg>
        <pc:spChg chg="mod">
          <ac:chgData name="Simon Martinelli, 72 Services LLC" userId="85d62092-12ff-4d51-a41d-1a3365b72703" providerId="ADAL" clId="{A2540CED-94A2-4F03-99F5-453DBD6CC6F2}" dt="2021-09-21T12:47:27.620" v="968" actId="14100"/>
          <ac:spMkLst>
            <pc:docMk/>
            <pc:sldMasterMk cId="701762556" sldId="2147483648"/>
            <ac:spMk id="3" creationId="{286A2AF1-3422-468B-A043-48709AA98406}"/>
          </ac:spMkLst>
        </pc:spChg>
        <pc:spChg chg="add mod">
          <ac:chgData name="Simon Martinelli, 72 Services LLC" userId="85d62092-12ff-4d51-a41d-1a3365b72703" providerId="ADAL" clId="{A2540CED-94A2-4F03-99F5-453DBD6CC6F2}" dt="2021-09-21T11:33:54.910" v="180" actId="2711"/>
          <ac:spMkLst>
            <pc:docMk/>
            <pc:sldMasterMk cId="701762556" sldId="2147483648"/>
            <ac:spMk id="5" creationId="{ED5C4F8D-F42A-4BDD-9A1F-AF452F79B932}"/>
          </ac:spMkLst>
        </pc:spChg>
        <pc:spChg chg="mod">
          <ac:chgData name="Simon Martinelli, 72 Services LLC" userId="85d62092-12ff-4d51-a41d-1a3365b72703" providerId="ADAL" clId="{A2540CED-94A2-4F03-99F5-453DBD6CC6F2}" dt="2021-09-21T11:33:54.910" v="180" actId="2711"/>
          <ac:spMkLst>
            <pc:docMk/>
            <pc:sldMasterMk cId="701762556" sldId="2147483648"/>
            <ac:spMk id="6" creationId="{3BD3E82B-A8B8-464E-A870-9DFD4040F142}"/>
          </ac:spMkLst>
        </pc:spChg>
        <pc:spChg chg="add mod">
          <ac:chgData name="Simon Martinelli, 72 Services LLC" userId="85d62092-12ff-4d51-a41d-1a3365b72703" providerId="ADAL" clId="{A2540CED-94A2-4F03-99F5-453DBD6CC6F2}" dt="2021-09-21T11:33:54.910" v="180" actId="2711"/>
          <ac:spMkLst>
            <pc:docMk/>
            <pc:sldMasterMk cId="701762556" sldId="2147483648"/>
            <ac:spMk id="7" creationId="{D74139EF-FADF-40F9-96D8-A0DEF62B2E1D}"/>
          </ac:spMkLst>
        </pc:spChg>
        <pc:spChg chg="add mod">
          <ac:chgData name="Simon Martinelli, 72 Services LLC" userId="85d62092-12ff-4d51-a41d-1a3365b72703" providerId="ADAL" clId="{A2540CED-94A2-4F03-99F5-453DBD6CC6F2}" dt="2021-09-21T11:33:54.910" v="180" actId="2711"/>
          <ac:spMkLst>
            <pc:docMk/>
            <pc:sldMasterMk cId="701762556" sldId="2147483648"/>
            <ac:spMk id="8" creationId="{320D2239-214C-442B-B148-BAB900D4E0C7}"/>
          </ac:spMkLst>
        </pc:spChg>
        <pc:spChg chg="add mod">
          <ac:chgData name="Simon Martinelli, 72 Services LLC" userId="85d62092-12ff-4d51-a41d-1a3365b72703" providerId="ADAL" clId="{A2540CED-94A2-4F03-99F5-453DBD6CC6F2}" dt="2021-09-21T11:33:54.910" v="180" actId="2711"/>
          <ac:spMkLst>
            <pc:docMk/>
            <pc:sldMasterMk cId="701762556" sldId="2147483648"/>
            <ac:spMk id="9" creationId="{652FB240-974F-47E9-91B5-E3B100925669}"/>
          </ac:spMkLst>
        </pc:spChg>
        <pc:picChg chg="add mod">
          <ac:chgData name="Simon Martinelli, 72 Services LLC" userId="85d62092-12ff-4d51-a41d-1a3365b72703" providerId="ADAL" clId="{A2540CED-94A2-4F03-99F5-453DBD6CC6F2}" dt="2021-09-21T11:34:02.049" v="181" actId="1076"/>
          <ac:picMkLst>
            <pc:docMk/>
            <pc:sldMasterMk cId="701762556" sldId="2147483648"/>
            <ac:picMk id="10" creationId="{C6BAECF6-7FF8-48FD-9C1A-6C1F54EEC597}"/>
          </ac:picMkLst>
        </pc:picChg>
        <pc:sldLayoutChg chg="addSp delSp modSp mod setBg">
          <pc:chgData name="Simon Martinelli, 72 Services LLC" userId="85d62092-12ff-4d51-a41d-1a3365b72703" providerId="ADAL" clId="{A2540CED-94A2-4F03-99F5-453DBD6CC6F2}" dt="2021-09-21T13:31:03.035" v="1050" actId="1076"/>
          <pc:sldLayoutMkLst>
            <pc:docMk/>
            <pc:sldMasterMk cId="701762556" sldId="2147483648"/>
            <pc:sldLayoutMk cId="921796062" sldId="2147483649"/>
          </pc:sldLayoutMkLst>
          <pc:spChg chg="mod">
            <ac:chgData name="Simon Martinelli, 72 Services LLC" userId="85d62092-12ff-4d51-a41d-1a3365b72703" providerId="ADAL" clId="{A2540CED-94A2-4F03-99F5-453DBD6CC6F2}" dt="2021-09-21T13:31:03.035" v="1050" actId="1076"/>
            <ac:spMkLst>
              <pc:docMk/>
              <pc:sldMasterMk cId="701762556" sldId="2147483648"/>
              <pc:sldLayoutMk cId="921796062" sldId="2147483649"/>
              <ac:spMk id="2" creationId="{E857BD51-068B-4ECD-B775-9B6953A4044F}"/>
            </ac:spMkLst>
          </pc:spChg>
          <pc:spChg chg="mod">
            <ac:chgData name="Simon Martinelli, 72 Services LLC" userId="85d62092-12ff-4d51-a41d-1a3365b72703" providerId="ADAL" clId="{A2540CED-94A2-4F03-99F5-453DBD6CC6F2}" dt="2021-09-21T12:50:49.941" v="1023" actId="14100"/>
            <ac:spMkLst>
              <pc:docMk/>
              <pc:sldMasterMk cId="701762556" sldId="2147483648"/>
              <pc:sldLayoutMk cId="921796062" sldId="2147483649"/>
              <ac:spMk id="3" creationId="{782756C9-6FF2-4B0F-AEB2-777D6CA6F09E}"/>
            </ac:spMkLst>
          </pc:spChg>
          <pc:spChg chg="add mod ord">
            <ac:chgData name="Simon Martinelli, 72 Services LLC" userId="85d62092-12ff-4d51-a41d-1a3365b72703" providerId="ADAL" clId="{A2540CED-94A2-4F03-99F5-453DBD6CC6F2}" dt="2021-09-21T13:30:57.915" v="1049" actId="1076"/>
            <ac:spMkLst>
              <pc:docMk/>
              <pc:sldMasterMk cId="701762556" sldId="2147483648"/>
              <pc:sldLayoutMk cId="921796062" sldId="2147483649"/>
              <ac:spMk id="4" creationId="{98F9B994-3495-4420-9FB5-50CBF46084A6}"/>
            </ac:spMkLst>
          </pc:spChg>
          <pc:picChg chg="add mod">
            <ac:chgData name="Simon Martinelli, 72 Services LLC" userId="85d62092-12ff-4d51-a41d-1a3365b72703" providerId="ADAL" clId="{A2540CED-94A2-4F03-99F5-453DBD6CC6F2}" dt="2021-09-21T13:30:44.701" v="1046" actId="14100"/>
            <ac:picMkLst>
              <pc:docMk/>
              <pc:sldMasterMk cId="701762556" sldId="2147483648"/>
              <pc:sldLayoutMk cId="921796062" sldId="2147483649"/>
              <ac:picMk id="7" creationId="{10A4E4F2-EF55-4357-8E1D-10851D7D6F46}"/>
            </ac:picMkLst>
          </pc:picChg>
          <pc:picChg chg="del">
            <ac:chgData name="Simon Martinelli, 72 Services LLC" userId="85d62092-12ff-4d51-a41d-1a3365b72703" providerId="ADAL" clId="{A2540CED-94A2-4F03-99F5-453DBD6CC6F2}" dt="2021-09-21T11:30:34.663" v="163" actId="478"/>
            <ac:picMkLst>
              <pc:docMk/>
              <pc:sldMasterMk cId="701762556" sldId="2147483648"/>
              <pc:sldLayoutMk cId="921796062" sldId="2147483649"/>
              <ac:picMk id="13" creationId="{81A3A5B5-FCE8-4313-84B8-A269B2D5E932}"/>
            </ac:picMkLst>
          </pc:picChg>
        </pc:sldLayoutChg>
        <pc:sldLayoutChg chg="delSp mod">
          <pc:chgData name="Simon Martinelli, 72 Services LLC" userId="85d62092-12ff-4d51-a41d-1a3365b72703" providerId="ADAL" clId="{A2540CED-94A2-4F03-99F5-453DBD6CC6F2}" dt="2021-09-21T11:34:09.558" v="182" actId="478"/>
          <pc:sldLayoutMkLst>
            <pc:docMk/>
            <pc:sldMasterMk cId="701762556" sldId="2147483648"/>
            <pc:sldLayoutMk cId="1842891797" sldId="2147483650"/>
          </pc:sldLayoutMkLst>
          <pc:picChg chg="del">
            <ac:chgData name="Simon Martinelli, 72 Services LLC" userId="85d62092-12ff-4d51-a41d-1a3365b72703" providerId="ADAL" clId="{A2540CED-94A2-4F03-99F5-453DBD6CC6F2}" dt="2021-09-21T11:34:09.558" v="182" actId="478"/>
            <ac:picMkLst>
              <pc:docMk/>
              <pc:sldMasterMk cId="701762556" sldId="2147483648"/>
              <pc:sldLayoutMk cId="1842891797" sldId="2147483650"/>
              <ac:picMk id="7" creationId="{3C293034-37D6-4DD2-A827-6DA801573C67}"/>
            </ac:picMkLst>
          </pc:picChg>
        </pc:sldLayoutChg>
        <pc:sldLayoutChg chg="delSp mod">
          <pc:chgData name="Simon Martinelli, 72 Services LLC" userId="85d62092-12ff-4d51-a41d-1a3365b72703" providerId="ADAL" clId="{A2540CED-94A2-4F03-99F5-453DBD6CC6F2}" dt="2021-09-21T11:34:12.674" v="183" actId="478"/>
          <pc:sldLayoutMkLst>
            <pc:docMk/>
            <pc:sldMasterMk cId="701762556" sldId="2147483648"/>
            <pc:sldLayoutMk cId="3995518578" sldId="2147483651"/>
          </pc:sldLayoutMkLst>
          <pc:picChg chg="del">
            <ac:chgData name="Simon Martinelli, 72 Services LLC" userId="85d62092-12ff-4d51-a41d-1a3365b72703" providerId="ADAL" clId="{A2540CED-94A2-4F03-99F5-453DBD6CC6F2}" dt="2021-09-21T11:34:12.674" v="183" actId="478"/>
            <ac:picMkLst>
              <pc:docMk/>
              <pc:sldMasterMk cId="701762556" sldId="2147483648"/>
              <pc:sldLayoutMk cId="3995518578" sldId="2147483651"/>
              <ac:picMk id="7" creationId="{55FDB5E6-21A5-48F4-A82E-04E374D1357F}"/>
            </ac:picMkLst>
          </pc:picChg>
        </pc:sldLayoutChg>
        <pc:sldLayoutChg chg="delSp mod">
          <pc:chgData name="Simon Martinelli, 72 Services LLC" userId="85d62092-12ff-4d51-a41d-1a3365b72703" providerId="ADAL" clId="{A2540CED-94A2-4F03-99F5-453DBD6CC6F2}" dt="2021-09-21T11:34:14.128" v="184" actId="478"/>
          <pc:sldLayoutMkLst>
            <pc:docMk/>
            <pc:sldMasterMk cId="701762556" sldId="2147483648"/>
            <pc:sldLayoutMk cId="1153782596" sldId="2147483652"/>
          </pc:sldLayoutMkLst>
          <pc:picChg chg="del">
            <ac:chgData name="Simon Martinelli, 72 Services LLC" userId="85d62092-12ff-4d51-a41d-1a3365b72703" providerId="ADAL" clId="{A2540CED-94A2-4F03-99F5-453DBD6CC6F2}" dt="2021-09-21T11:34:14.128" v="184" actId="478"/>
            <ac:picMkLst>
              <pc:docMk/>
              <pc:sldMasterMk cId="701762556" sldId="2147483648"/>
              <pc:sldLayoutMk cId="1153782596" sldId="2147483652"/>
              <ac:picMk id="8" creationId="{2B8D26DD-F943-4050-9B97-DC124435981C}"/>
            </ac:picMkLst>
          </pc:picChg>
        </pc:sldLayoutChg>
        <pc:sldLayoutChg chg="delSp mod">
          <pc:chgData name="Simon Martinelli, 72 Services LLC" userId="85d62092-12ff-4d51-a41d-1a3365b72703" providerId="ADAL" clId="{A2540CED-94A2-4F03-99F5-453DBD6CC6F2}" dt="2021-09-21T11:34:15.469" v="185" actId="478"/>
          <pc:sldLayoutMkLst>
            <pc:docMk/>
            <pc:sldMasterMk cId="701762556" sldId="2147483648"/>
            <pc:sldLayoutMk cId="3200129212" sldId="2147483653"/>
          </pc:sldLayoutMkLst>
          <pc:picChg chg="del">
            <ac:chgData name="Simon Martinelli, 72 Services LLC" userId="85d62092-12ff-4d51-a41d-1a3365b72703" providerId="ADAL" clId="{A2540CED-94A2-4F03-99F5-453DBD6CC6F2}" dt="2021-09-21T11:34:15.469" v="185" actId="478"/>
            <ac:picMkLst>
              <pc:docMk/>
              <pc:sldMasterMk cId="701762556" sldId="2147483648"/>
              <pc:sldLayoutMk cId="3200129212" sldId="2147483653"/>
              <ac:picMk id="10" creationId="{F95DA097-70B3-44BE-890B-CDC6E5C68E2D}"/>
            </ac:picMkLst>
          </pc:picChg>
        </pc:sldLayoutChg>
        <pc:sldLayoutChg chg="delSp mod">
          <pc:chgData name="Simon Martinelli, 72 Services LLC" userId="85d62092-12ff-4d51-a41d-1a3365b72703" providerId="ADAL" clId="{A2540CED-94A2-4F03-99F5-453DBD6CC6F2}" dt="2021-09-21T11:34:17.256" v="186" actId="478"/>
          <pc:sldLayoutMkLst>
            <pc:docMk/>
            <pc:sldMasterMk cId="701762556" sldId="2147483648"/>
            <pc:sldLayoutMk cId="3273895439" sldId="2147483654"/>
          </pc:sldLayoutMkLst>
          <pc:picChg chg="del">
            <ac:chgData name="Simon Martinelli, 72 Services LLC" userId="85d62092-12ff-4d51-a41d-1a3365b72703" providerId="ADAL" clId="{A2540CED-94A2-4F03-99F5-453DBD6CC6F2}" dt="2021-09-21T11:34:17.256" v="186" actId="478"/>
            <ac:picMkLst>
              <pc:docMk/>
              <pc:sldMasterMk cId="701762556" sldId="2147483648"/>
              <pc:sldLayoutMk cId="3273895439" sldId="2147483654"/>
              <ac:picMk id="6" creationId="{00AFAABC-8EE3-4FC1-B913-0061220F7809}"/>
            </ac:picMkLst>
          </pc:picChg>
        </pc:sldLayoutChg>
        <pc:sldLayoutChg chg="delSp mod">
          <pc:chgData name="Simon Martinelli, 72 Services LLC" userId="85d62092-12ff-4d51-a41d-1a3365b72703" providerId="ADAL" clId="{A2540CED-94A2-4F03-99F5-453DBD6CC6F2}" dt="2021-09-21T11:34:18.818" v="187" actId="478"/>
          <pc:sldLayoutMkLst>
            <pc:docMk/>
            <pc:sldMasterMk cId="701762556" sldId="2147483648"/>
            <pc:sldLayoutMk cId="1361074293" sldId="2147483655"/>
          </pc:sldLayoutMkLst>
          <pc:picChg chg="del">
            <ac:chgData name="Simon Martinelli, 72 Services LLC" userId="85d62092-12ff-4d51-a41d-1a3365b72703" providerId="ADAL" clId="{A2540CED-94A2-4F03-99F5-453DBD6CC6F2}" dt="2021-09-21T11:34:18.818" v="187" actId="478"/>
            <ac:picMkLst>
              <pc:docMk/>
              <pc:sldMasterMk cId="701762556" sldId="2147483648"/>
              <pc:sldLayoutMk cId="1361074293" sldId="2147483655"/>
              <ac:picMk id="5" creationId="{A9BAB3EE-C092-4AF2-9E9D-2568B10C23EF}"/>
            </ac:picMkLst>
          </pc:picChg>
        </pc:sldLayoutChg>
        <pc:sldLayoutChg chg="delSp mod">
          <pc:chgData name="Simon Martinelli, 72 Services LLC" userId="85d62092-12ff-4d51-a41d-1a3365b72703" providerId="ADAL" clId="{A2540CED-94A2-4F03-99F5-453DBD6CC6F2}" dt="2021-09-21T11:34:20.224" v="188" actId="478"/>
          <pc:sldLayoutMkLst>
            <pc:docMk/>
            <pc:sldMasterMk cId="701762556" sldId="2147483648"/>
            <pc:sldLayoutMk cId="4131939870" sldId="2147483656"/>
          </pc:sldLayoutMkLst>
          <pc:picChg chg="del">
            <ac:chgData name="Simon Martinelli, 72 Services LLC" userId="85d62092-12ff-4d51-a41d-1a3365b72703" providerId="ADAL" clId="{A2540CED-94A2-4F03-99F5-453DBD6CC6F2}" dt="2021-09-21T11:34:20.224" v="188" actId="478"/>
            <ac:picMkLst>
              <pc:docMk/>
              <pc:sldMasterMk cId="701762556" sldId="2147483648"/>
              <pc:sldLayoutMk cId="4131939870" sldId="2147483656"/>
              <ac:picMk id="8" creationId="{4F65CCF5-9E73-4002-B6CA-B92CB3C51684}"/>
            </ac:picMkLst>
          </pc:picChg>
        </pc:sldLayoutChg>
        <pc:sldLayoutChg chg="delSp mod">
          <pc:chgData name="Simon Martinelli, 72 Services LLC" userId="85d62092-12ff-4d51-a41d-1a3365b72703" providerId="ADAL" clId="{A2540CED-94A2-4F03-99F5-453DBD6CC6F2}" dt="2021-09-21T11:34:21.645" v="189" actId="478"/>
          <pc:sldLayoutMkLst>
            <pc:docMk/>
            <pc:sldMasterMk cId="701762556" sldId="2147483648"/>
            <pc:sldLayoutMk cId="1204623647" sldId="2147483657"/>
          </pc:sldLayoutMkLst>
          <pc:picChg chg="del">
            <ac:chgData name="Simon Martinelli, 72 Services LLC" userId="85d62092-12ff-4d51-a41d-1a3365b72703" providerId="ADAL" clId="{A2540CED-94A2-4F03-99F5-453DBD6CC6F2}" dt="2021-09-21T11:34:21.645" v="189" actId="478"/>
            <ac:picMkLst>
              <pc:docMk/>
              <pc:sldMasterMk cId="701762556" sldId="2147483648"/>
              <pc:sldLayoutMk cId="1204623647" sldId="2147483657"/>
              <ac:picMk id="8" creationId="{6BCF44BB-D3CD-4198-A077-3F3B21DC024D}"/>
            </ac:picMkLst>
          </pc:picChg>
        </pc:sldLayoutChg>
      </pc:sldMasterChg>
    </pc:docChg>
  </pc:docChgLst>
  <pc:docChgLst>
    <pc:chgData name="Simon Martinelli, 72 Services LLC" userId="85d62092-12ff-4d51-a41d-1a3365b72703" providerId="ADAL" clId="{CE29469E-3316-46D7-8043-DB8F08E908AB}"/>
    <pc:docChg chg="undo custSel addSld delSld modSld">
      <pc:chgData name="Simon Martinelli, 72 Services LLC" userId="85d62092-12ff-4d51-a41d-1a3365b72703" providerId="ADAL" clId="{CE29469E-3316-46D7-8043-DB8F08E908AB}" dt="2021-10-04T06:46:09.844" v="1102" actId="6549"/>
      <pc:docMkLst>
        <pc:docMk/>
      </pc:docMkLst>
      <pc:sldChg chg="addSp delSp modSp mod">
        <pc:chgData name="Simon Martinelli, 72 Services LLC" userId="85d62092-12ff-4d51-a41d-1a3365b72703" providerId="ADAL" clId="{CE29469E-3316-46D7-8043-DB8F08E908AB}" dt="2021-10-01T09:20:04.927" v="939"/>
        <pc:sldMkLst>
          <pc:docMk/>
          <pc:sldMk cId="432982423" sldId="256"/>
        </pc:sldMkLst>
        <pc:spChg chg="mod">
          <ac:chgData name="Simon Martinelli, 72 Services LLC" userId="85d62092-12ff-4d51-a41d-1a3365b72703" providerId="ADAL" clId="{CE29469E-3316-46D7-8043-DB8F08E908AB}" dt="2021-10-01T08:36:46.888" v="2" actId="20577"/>
          <ac:spMkLst>
            <pc:docMk/>
            <pc:sldMk cId="432982423" sldId="256"/>
            <ac:spMk id="2" creationId="{22BE6E5D-2360-4BF5-815F-AACD675C50EB}"/>
          </ac:spMkLst>
        </pc:spChg>
        <pc:spChg chg="mod">
          <ac:chgData name="Simon Martinelli, 72 Services LLC" userId="85d62092-12ff-4d51-a41d-1a3365b72703" providerId="ADAL" clId="{CE29469E-3316-46D7-8043-DB8F08E908AB}" dt="2021-10-01T08:44:35.579" v="378" actId="20577"/>
          <ac:spMkLst>
            <pc:docMk/>
            <pc:sldMk cId="432982423" sldId="256"/>
            <ac:spMk id="3" creationId="{B8CBF98C-8FF7-4F1F-90B3-E90FF1A720C1}"/>
          </ac:spMkLst>
        </pc:spChg>
        <pc:picChg chg="add mod">
          <ac:chgData name="Simon Martinelli, 72 Services LLC" userId="85d62092-12ff-4d51-a41d-1a3365b72703" providerId="ADAL" clId="{CE29469E-3316-46D7-8043-DB8F08E908AB}" dt="2021-10-01T09:20:04.927" v="939"/>
          <ac:picMkLst>
            <pc:docMk/>
            <pc:sldMk cId="432982423" sldId="256"/>
            <ac:picMk id="4" creationId="{00765E92-E96F-473D-9CB8-C637B0F99CA5}"/>
          </ac:picMkLst>
        </pc:picChg>
        <pc:picChg chg="add del mod">
          <ac:chgData name="Simon Martinelli, 72 Services LLC" userId="85d62092-12ff-4d51-a41d-1a3365b72703" providerId="ADAL" clId="{CE29469E-3316-46D7-8043-DB8F08E908AB}" dt="2021-10-01T08:48:40.352" v="382" actId="478"/>
          <ac:picMkLst>
            <pc:docMk/>
            <pc:sldMk cId="432982423" sldId="256"/>
            <ac:picMk id="5" creationId="{31B16BC4-0C0C-4AD5-B371-CB607EF21A5F}"/>
          </ac:picMkLst>
        </pc:picChg>
        <pc:picChg chg="add mod">
          <ac:chgData name="Simon Martinelli, 72 Services LLC" userId="85d62092-12ff-4d51-a41d-1a3365b72703" providerId="ADAL" clId="{CE29469E-3316-46D7-8043-DB8F08E908AB}" dt="2021-10-01T09:20:04.927" v="939"/>
          <ac:picMkLst>
            <pc:docMk/>
            <pc:sldMk cId="432982423" sldId="256"/>
            <ac:picMk id="5" creationId="{44C734B9-74E6-4299-9C9B-0E104AFA0AEB}"/>
          </ac:picMkLst>
        </pc:picChg>
        <pc:picChg chg="add mod">
          <ac:chgData name="Simon Martinelli, 72 Services LLC" userId="85d62092-12ff-4d51-a41d-1a3365b72703" providerId="ADAL" clId="{CE29469E-3316-46D7-8043-DB8F08E908AB}" dt="2021-10-01T09:20:04.927" v="939"/>
          <ac:picMkLst>
            <pc:docMk/>
            <pc:sldMk cId="432982423" sldId="256"/>
            <ac:picMk id="6" creationId="{D01FD84D-2449-4964-A646-47C423412D02}"/>
          </ac:picMkLst>
        </pc:picChg>
      </pc:sldChg>
      <pc:sldChg chg="modSp mod">
        <pc:chgData name="Simon Martinelli, 72 Services LLC" userId="85d62092-12ff-4d51-a41d-1a3365b72703" providerId="ADAL" clId="{CE29469E-3316-46D7-8043-DB8F08E908AB}" dt="2021-10-01T08:37:08.286" v="37" actId="20577"/>
        <pc:sldMkLst>
          <pc:docMk/>
          <pc:sldMk cId="3080812520" sldId="257"/>
        </pc:sldMkLst>
        <pc:spChg chg="mod">
          <ac:chgData name="Simon Martinelli, 72 Services LLC" userId="85d62092-12ff-4d51-a41d-1a3365b72703" providerId="ADAL" clId="{CE29469E-3316-46D7-8043-DB8F08E908AB}" dt="2021-10-01T08:37:08.286" v="37" actId="20577"/>
          <ac:spMkLst>
            <pc:docMk/>
            <pc:sldMk cId="3080812520" sldId="257"/>
            <ac:spMk id="2" creationId="{39DE1E5B-4FC4-4B43-AC72-C7C37E448D5A}"/>
          </ac:spMkLst>
        </pc:spChg>
      </pc:sldChg>
      <pc:sldChg chg="delSp modSp mod">
        <pc:chgData name="Simon Martinelli, 72 Services LLC" userId="85d62092-12ff-4d51-a41d-1a3365b72703" providerId="ADAL" clId="{CE29469E-3316-46D7-8043-DB8F08E908AB}" dt="2021-10-01T08:53:38.981" v="879" actId="108"/>
        <pc:sldMkLst>
          <pc:docMk/>
          <pc:sldMk cId="1171667351" sldId="279"/>
        </pc:sldMkLst>
        <pc:spChg chg="mod">
          <ac:chgData name="Simon Martinelli, 72 Services LLC" userId="85d62092-12ff-4d51-a41d-1a3365b72703" providerId="ADAL" clId="{CE29469E-3316-46D7-8043-DB8F08E908AB}" dt="2021-10-01T08:43:14.148" v="341" actId="20577"/>
          <ac:spMkLst>
            <pc:docMk/>
            <pc:sldMk cId="1171667351" sldId="279"/>
            <ac:spMk id="2" creationId="{00000000-0000-0000-0000-000000000000}"/>
          </ac:spMkLst>
        </pc:spChg>
        <pc:spChg chg="del">
          <ac:chgData name="Simon Martinelli, 72 Services LLC" userId="85d62092-12ff-4d51-a41d-1a3365b72703" providerId="ADAL" clId="{CE29469E-3316-46D7-8043-DB8F08E908AB}" dt="2021-10-01T08:44:01.382" v="348" actId="478"/>
          <ac:spMkLst>
            <pc:docMk/>
            <pc:sldMk cId="1171667351" sldId="279"/>
            <ac:spMk id="3" creationId="{00000000-0000-0000-0000-000000000000}"/>
          </ac:spMkLst>
        </pc:spChg>
        <pc:spChg chg="mod">
          <ac:chgData name="Simon Martinelli, 72 Services LLC" userId="85d62092-12ff-4d51-a41d-1a3365b72703" providerId="ADAL" clId="{CE29469E-3316-46D7-8043-DB8F08E908AB}" dt="2021-10-01T08:53:38.981" v="879" actId="108"/>
          <ac:spMkLst>
            <pc:docMk/>
            <pc:sldMk cId="1171667351" sldId="279"/>
            <ac:spMk id="5" creationId="{00000000-0000-0000-0000-000000000000}"/>
          </ac:spMkLst>
        </pc:spChg>
        <pc:spChg chg="del">
          <ac:chgData name="Simon Martinelli, 72 Services LLC" userId="85d62092-12ff-4d51-a41d-1a3365b72703" providerId="ADAL" clId="{CE29469E-3316-46D7-8043-DB8F08E908AB}" dt="2021-10-01T08:53:04.927" v="789" actId="478"/>
          <ac:spMkLst>
            <pc:docMk/>
            <pc:sldMk cId="1171667351" sldId="279"/>
            <ac:spMk id="6" creationId="{ABAF0C0C-FFF5-44E6-B946-FE2BFE73BBE0}"/>
          </ac:spMkLst>
        </pc:spChg>
      </pc:sldChg>
      <pc:sldChg chg="modSp mod">
        <pc:chgData name="Simon Martinelli, 72 Services LLC" userId="85d62092-12ff-4d51-a41d-1a3365b72703" providerId="ADAL" clId="{CE29469E-3316-46D7-8043-DB8F08E908AB}" dt="2021-10-01T08:44:18.137" v="374" actId="404"/>
        <pc:sldMkLst>
          <pc:docMk/>
          <pc:sldMk cId="2391349785" sldId="316"/>
        </pc:sldMkLst>
        <pc:spChg chg="mod">
          <ac:chgData name="Simon Martinelli, 72 Services LLC" userId="85d62092-12ff-4d51-a41d-1a3365b72703" providerId="ADAL" clId="{CE29469E-3316-46D7-8043-DB8F08E908AB}" dt="2021-10-01T08:44:18.137" v="374" actId="404"/>
          <ac:spMkLst>
            <pc:docMk/>
            <pc:sldMk cId="2391349785" sldId="316"/>
            <ac:spMk id="4" creationId="{00000000-0000-0000-0000-000000000000}"/>
          </ac:spMkLst>
        </pc:spChg>
        <pc:spChg chg="mod">
          <ac:chgData name="Simon Martinelli, 72 Services LLC" userId="85d62092-12ff-4d51-a41d-1a3365b72703" providerId="ADAL" clId="{CE29469E-3316-46D7-8043-DB8F08E908AB}" dt="2021-10-01T08:44:07.091" v="357" actId="20577"/>
          <ac:spMkLst>
            <pc:docMk/>
            <pc:sldMk cId="2391349785" sldId="316"/>
            <ac:spMk id="6" creationId="{A897D40E-95A9-410F-8086-D011F44A01F1}"/>
          </ac:spMkLst>
        </pc:spChg>
      </pc:sldChg>
      <pc:sldChg chg="del">
        <pc:chgData name="Simon Martinelli, 72 Services LLC" userId="85d62092-12ff-4d51-a41d-1a3365b72703" providerId="ADAL" clId="{CE29469E-3316-46D7-8043-DB8F08E908AB}" dt="2021-10-01T08:37:15.776" v="40" actId="47"/>
        <pc:sldMkLst>
          <pc:docMk/>
          <pc:sldMk cId="932028502" sldId="317"/>
        </pc:sldMkLst>
      </pc:sldChg>
      <pc:sldChg chg="del">
        <pc:chgData name="Simon Martinelli, 72 Services LLC" userId="85d62092-12ff-4d51-a41d-1a3365b72703" providerId="ADAL" clId="{CE29469E-3316-46D7-8043-DB8F08E908AB}" dt="2021-10-01T08:43:07.998" v="317" actId="47"/>
        <pc:sldMkLst>
          <pc:docMk/>
          <pc:sldMk cId="2751443482" sldId="319"/>
        </pc:sldMkLst>
      </pc:sldChg>
      <pc:sldChg chg="modSp mod">
        <pc:chgData name="Simon Martinelli, 72 Services LLC" userId="85d62092-12ff-4d51-a41d-1a3365b72703" providerId="ADAL" clId="{CE29469E-3316-46D7-8043-DB8F08E908AB}" dt="2021-10-01T08:42:24.157" v="294" actId="14100"/>
        <pc:sldMkLst>
          <pc:docMk/>
          <pc:sldMk cId="598663714" sldId="320"/>
        </pc:sldMkLst>
        <pc:spChg chg="mod">
          <ac:chgData name="Simon Martinelli, 72 Services LLC" userId="85d62092-12ff-4d51-a41d-1a3365b72703" providerId="ADAL" clId="{CE29469E-3316-46D7-8043-DB8F08E908AB}" dt="2021-10-01T08:42:24.157" v="294" actId="14100"/>
          <ac:spMkLst>
            <pc:docMk/>
            <pc:sldMk cId="598663714" sldId="320"/>
            <ac:spMk id="2" creationId="{68DDD469-24A7-4E63-B6A5-08A9368703DA}"/>
          </ac:spMkLst>
        </pc:spChg>
      </pc:sldChg>
      <pc:sldChg chg="del">
        <pc:chgData name="Simon Martinelli, 72 Services LLC" userId="85d62092-12ff-4d51-a41d-1a3365b72703" providerId="ADAL" clId="{CE29469E-3316-46D7-8043-DB8F08E908AB}" dt="2021-10-01T08:43:02.831" v="316" actId="47"/>
        <pc:sldMkLst>
          <pc:docMk/>
          <pc:sldMk cId="1089834457" sldId="321"/>
        </pc:sldMkLst>
      </pc:sldChg>
      <pc:sldChg chg="delSp modSp del mod">
        <pc:chgData name="Simon Martinelli, 72 Services LLC" userId="85d62092-12ff-4d51-a41d-1a3365b72703" providerId="ADAL" clId="{CE29469E-3316-46D7-8043-DB8F08E908AB}" dt="2021-10-01T08:48:57.416" v="383" actId="2696"/>
        <pc:sldMkLst>
          <pc:docMk/>
          <pc:sldMk cId="1047733011" sldId="323"/>
        </pc:sldMkLst>
        <pc:spChg chg="del">
          <ac:chgData name="Simon Martinelli, 72 Services LLC" userId="85d62092-12ff-4d51-a41d-1a3365b72703" providerId="ADAL" clId="{CE29469E-3316-46D7-8043-DB8F08E908AB}" dt="2021-10-01T08:43:52.230" v="347" actId="478"/>
          <ac:spMkLst>
            <pc:docMk/>
            <pc:sldMk cId="1047733011" sldId="323"/>
            <ac:spMk id="3" creationId="{484D0CBE-D14D-40C6-BFF5-20B4B32E4D24}"/>
          </ac:spMkLst>
        </pc:spChg>
        <pc:spChg chg="mod">
          <ac:chgData name="Simon Martinelli, 72 Services LLC" userId="85d62092-12ff-4d51-a41d-1a3365b72703" providerId="ADAL" clId="{CE29469E-3316-46D7-8043-DB8F08E908AB}" dt="2021-10-01T08:42:50.524" v="314" actId="20577"/>
          <ac:spMkLst>
            <pc:docMk/>
            <pc:sldMk cId="1047733011" sldId="323"/>
            <ac:spMk id="9" creationId="{7606F43C-6FD2-4497-9853-4A1E1BE386C7}"/>
          </ac:spMkLst>
        </pc:spChg>
        <pc:picChg chg="del">
          <ac:chgData name="Simon Martinelli, 72 Services LLC" userId="85d62092-12ff-4d51-a41d-1a3365b72703" providerId="ADAL" clId="{CE29469E-3316-46D7-8043-DB8F08E908AB}" dt="2021-10-01T08:42:53.060" v="315" actId="478"/>
          <ac:picMkLst>
            <pc:docMk/>
            <pc:sldMk cId="1047733011" sldId="323"/>
            <ac:picMk id="4" creationId="{2175C21A-3F1B-4884-AD74-9AC0E067DDF4}"/>
          </ac:picMkLst>
        </pc:picChg>
      </pc:sldChg>
      <pc:sldChg chg="add">
        <pc:chgData name="Simon Martinelli, 72 Services LLC" userId="85d62092-12ff-4d51-a41d-1a3365b72703" providerId="ADAL" clId="{CE29469E-3316-46D7-8043-DB8F08E908AB}" dt="2021-10-01T08:48:59.948" v="384"/>
        <pc:sldMkLst>
          <pc:docMk/>
          <pc:sldMk cId="3118782500" sldId="323"/>
        </pc:sldMkLst>
      </pc:sldChg>
      <pc:sldChg chg="addSp delSp modSp mod modClrScheme chgLayout">
        <pc:chgData name="Simon Martinelli, 72 Services LLC" userId="85d62092-12ff-4d51-a41d-1a3365b72703" providerId="ADAL" clId="{CE29469E-3316-46D7-8043-DB8F08E908AB}" dt="2021-10-04T06:07:19.142" v="1074" actId="1076"/>
        <pc:sldMkLst>
          <pc:docMk/>
          <pc:sldMk cId="2021724111" sldId="324"/>
        </pc:sldMkLst>
        <pc:spChg chg="mod ord">
          <ac:chgData name="Simon Martinelli, 72 Services LLC" userId="85d62092-12ff-4d51-a41d-1a3365b72703" providerId="ADAL" clId="{CE29469E-3316-46D7-8043-DB8F08E908AB}" dt="2021-10-01T09:00:09.269" v="924" actId="122"/>
          <ac:spMkLst>
            <pc:docMk/>
            <pc:sldMk cId="2021724111" sldId="324"/>
            <ac:spMk id="2" creationId="{30EB0909-B050-456A-A03A-13A20946CAF6}"/>
          </ac:spMkLst>
        </pc:spChg>
        <pc:spChg chg="del">
          <ac:chgData name="Simon Martinelli, 72 Services LLC" userId="85d62092-12ff-4d51-a41d-1a3365b72703" providerId="ADAL" clId="{CE29469E-3316-46D7-8043-DB8F08E908AB}" dt="2021-10-01T08:43:48.310" v="346" actId="478"/>
          <ac:spMkLst>
            <pc:docMk/>
            <pc:sldMk cId="2021724111" sldId="324"/>
            <ac:spMk id="3" creationId="{A1F15FFF-FCB0-4BA9-B65E-E159DF85756C}"/>
          </ac:spMkLst>
        </pc:spChg>
        <pc:spChg chg="del mod">
          <ac:chgData name="Simon Martinelli, 72 Services LLC" userId="85d62092-12ff-4d51-a41d-1a3365b72703" providerId="ADAL" clId="{CE29469E-3316-46D7-8043-DB8F08E908AB}" dt="2021-10-01T08:59:46.043" v="921" actId="700"/>
          <ac:spMkLst>
            <pc:docMk/>
            <pc:sldMk cId="2021724111" sldId="324"/>
            <ac:spMk id="4" creationId="{7FE973BC-0800-4DA2-873D-B54750900636}"/>
          </ac:spMkLst>
        </pc:spChg>
        <pc:spChg chg="add del mod">
          <ac:chgData name="Simon Martinelli, 72 Services LLC" userId="85d62092-12ff-4d51-a41d-1a3365b72703" providerId="ADAL" clId="{CE29469E-3316-46D7-8043-DB8F08E908AB}" dt="2021-10-01T08:57:22.938" v="898" actId="478"/>
          <ac:spMkLst>
            <pc:docMk/>
            <pc:sldMk cId="2021724111" sldId="324"/>
            <ac:spMk id="5" creationId="{9E819466-CE4E-4526-A3C3-46B74E174170}"/>
          </ac:spMkLst>
        </pc:spChg>
        <pc:picChg chg="add mod">
          <ac:chgData name="Simon Martinelli, 72 Services LLC" userId="85d62092-12ff-4d51-a41d-1a3365b72703" providerId="ADAL" clId="{CE29469E-3316-46D7-8043-DB8F08E908AB}" dt="2021-10-04T06:07:19.142" v="1074" actId="1076"/>
          <ac:picMkLst>
            <pc:docMk/>
            <pc:sldMk cId="2021724111" sldId="324"/>
            <ac:picMk id="1026" creationId="{8D3212FB-78B9-4977-B416-368F5A58E921}"/>
          </ac:picMkLst>
        </pc:picChg>
      </pc:sldChg>
      <pc:sldChg chg="delSp modSp mod">
        <pc:chgData name="Simon Martinelli, 72 Services LLC" userId="85d62092-12ff-4d51-a41d-1a3365b72703" providerId="ADAL" clId="{CE29469E-3316-46D7-8043-DB8F08E908AB}" dt="2021-10-01T08:43:40.798" v="344" actId="478"/>
        <pc:sldMkLst>
          <pc:docMk/>
          <pc:sldMk cId="3208668627" sldId="325"/>
        </pc:sldMkLst>
        <pc:spChg chg="mod">
          <ac:chgData name="Simon Martinelli, 72 Services LLC" userId="85d62092-12ff-4d51-a41d-1a3365b72703" providerId="ADAL" clId="{CE29469E-3316-46D7-8043-DB8F08E908AB}" dt="2021-10-01T08:40:57.137" v="211" actId="790"/>
          <ac:spMkLst>
            <pc:docMk/>
            <pc:sldMk cId="3208668627" sldId="325"/>
            <ac:spMk id="3" creationId="{7B5D317E-8D7D-4BD8-B00A-9DEC7351CF44}"/>
          </ac:spMkLst>
        </pc:spChg>
        <pc:spChg chg="del">
          <ac:chgData name="Simon Martinelli, 72 Services LLC" userId="85d62092-12ff-4d51-a41d-1a3365b72703" providerId="ADAL" clId="{CE29469E-3316-46D7-8043-DB8F08E908AB}" dt="2021-10-01T08:43:40.798" v="344" actId="478"/>
          <ac:spMkLst>
            <pc:docMk/>
            <pc:sldMk cId="3208668627" sldId="325"/>
            <ac:spMk id="4" creationId="{8CF70C18-493F-46E4-9F97-B773E3BA7171}"/>
          </ac:spMkLst>
        </pc:spChg>
      </pc:sldChg>
      <pc:sldChg chg="del">
        <pc:chgData name="Simon Martinelli, 72 Services LLC" userId="85d62092-12ff-4d51-a41d-1a3365b72703" providerId="ADAL" clId="{CE29469E-3316-46D7-8043-DB8F08E908AB}" dt="2021-10-01T08:43:07.998" v="317" actId="47"/>
        <pc:sldMkLst>
          <pc:docMk/>
          <pc:sldMk cId="503296568" sldId="327"/>
        </pc:sldMkLst>
      </pc:sldChg>
      <pc:sldChg chg="del">
        <pc:chgData name="Simon Martinelli, 72 Services LLC" userId="85d62092-12ff-4d51-a41d-1a3365b72703" providerId="ADAL" clId="{CE29469E-3316-46D7-8043-DB8F08E908AB}" dt="2021-10-01T08:43:07.998" v="317" actId="47"/>
        <pc:sldMkLst>
          <pc:docMk/>
          <pc:sldMk cId="2488235775" sldId="328"/>
        </pc:sldMkLst>
      </pc:sldChg>
      <pc:sldChg chg="del">
        <pc:chgData name="Simon Martinelli, 72 Services LLC" userId="85d62092-12ff-4d51-a41d-1a3365b72703" providerId="ADAL" clId="{CE29469E-3316-46D7-8043-DB8F08E908AB}" dt="2021-10-01T08:37:14.547" v="39" actId="47"/>
        <pc:sldMkLst>
          <pc:docMk/>
          <pc:sldMk cId="3566356487" sldId="329"/>
        </pc:sldMkLst>
      </pc:sldChg>
      <pc:sldChg chg="del">
        <pc:chgData name="Simon Martinelli, 72 Services LLC" userId="85d62092-12ff-4d51-a41d-1a3365b72703" providerId="ADAL" clId="{CE29469E-3316-46D7-8043-DB8F08E908AB}" dt="2021-10-01T08:43:02.831" v="316" actId="47"/>
        <pc:sldMkLst>
          <pc:docMk/>
          <pc:sldMk cId="2850604123" sldId="330"/>
        </pc:sldMkLst>
      </pc:sldChg>
      <pc:sldChg chg="del">
        <pc:chgData name="Simon Martinelli, 72 Services LLC" userId="85d62092-12ff-4d51-a41d-1a3365b72703" providerId="ADAL" clId="{CE29469E-3316-46D7-8043-DB8F08E908AB}" dt="2021-10-01T08:43:07.998" v="317" actId="47"/>
        <pc:sldMkLst>
          <pc:docMk/>
          <pc:sldMk cId="297649375" sldId="331"/>
        </pc:sldMkLst>
      </pc:sldChg>
      <pc:sldChg chg="del">
        <pc:chgData name="Simon Martinelli, 72 Services LLC" userId="85d62092-12ff-4d51-a41d-1a3365b72703" providerId="ADAL" clId="{CE29469E-3316-46D7-8043-DB8F08E908AB}" dt="2021-10-01T08:43:02.831" v="316" actId="47"/>
        <pc:sldMkLst>
          <pc:docMk/>
          <pc:sldMk cId="2727455732" sldId="332"/>
        </pc:sldMkLst>
      </pc:sldChg>
      <pc:sldChg chg="del">
        <pc:chgData name="Simon Martinelli, 72 Services LLC" userId="85d62092-12ff-4d51-a41d-1a3365b72703" providerId="ADAL" clId="{CE29469E-3316-46D7-8043-DB8F08E908AB}" dt="2021-10-01T08:43:02.831" v="316" actId="47"/>
        <pc:sldMkLst>
          <pc:docMk/>
          <pc:sldMk cId="4162091530" sldId="333"/>
        </pc:sldMkLst>
      </pc:sldChg>
      <pc:sldChg chg="del">
        <pc:chgData name="Simon Martinelli, 72 Services LLC" userId="85d62092-12ff-4d51-a41d-1a3365b72703" providerId="ADAL" clId="{CE29469E-3316-46D7-8043-DB8F08E908AB}" dt="2021-10-01T08:37:16.846" v="41" actId="47"/>
        <pc:sldMkLst>
          <pc:docMk/>
          <pc:sldMk cId="1868649676" sldId="334"/>
        </pc:sldMkLst>
      </pc:sldChg>
      <pc:sldChg chg="del">
        <pc:chgData name="Simon Martinelli, 72 Services LLC" userId="85d62092-12ff-4d51-a41d-1a3365b72703" providerId="ADAL" clId="{CE29469E-3316-46D7-8043-DB8F08E908AB}" dt="2021-10-01T08:37:17.617" v="42" actId="47"/>
        <pc:sldMkLst>
          <pc:docMk/>
          <pc:sldMk cId="2339043235" sldId="335"/>
        </pc:sldMkLst>
      </pc:sldChg>
      <pc:sldChg chg="del">
        <pc:chgData name="Simon Martinelli, 72 Services LLC" userId="85d62092-12ff-4d51-a41d-1a3365b72703" providerId="ADAL" clId="{CE29469E-3316-46D7-8043-DB8F08E908AB}" dt="2021-10-01T08:37:39.170" v="44" actId="47"/>
        <pc:sldMkLst>
          <pc:docMk/>
          <pc:sldMk cId="2575603138" sldId="336"/>
        </pc:sldMkLst>
      </pc:sldChg>
      <pc:sldChg chg="del">
        <pc:chgData name="Simon Martinelli, 72 Services LLC" userId="85d62092-12ff-4d51-a41d-1a3365b72703" providerId="ADAL" clId="{CE29469E-3316-46D7-8043-DB8F08E908AB}" dt="2021-10-01T08:43:02.831" v="316" actId="47"/>
        <pc:sldMkLst>
          <pc:docMk/>
          <pc:sldMk cId="3279017426" sldId="337"/>
        </pc:sldMkLst>
      </pc:sldChg>
      <pc:sldChg chg="del">
        <pc:chgData name="Simon Martinelli, 72 Services LLC" userId="85d62092-12ff-4d51-a41d-1a3365b72703" providerId="ADAL" clId="{CE29469E-3316-46D7-8043-DB8F08E908AB}" dt="2021-10-01T08:37:39.170" v="44" actId="47"/>
        <pc:sldMkLst>
          <pc:docMk/>
          <pc:sldMk cId="1805686578" sldId="338"/>
        </pc:sldMkLst>
      </pc:sldChg>
      <pc:sldChg chg="del">
        <pc:chgData name="Simon Martinelli, 72 Services LLC" userId="85d62092-12ff-4d51-a41d-1a3365b72703" providerId="ADAL" clId="{CE29469E-3316-46D7-8043-DB8F08E908AB}" dt="2021-10-01T08:37:39.170" v="44" actId="47"/>
        <pc:sldMkLst>
          <pc:docMk/>
          <pc:sldMk cId="3319687799" sldId="339"/>
        </pc:sldMkLst>
      </pc:sldChg>
      <pc:sldChg chg="del">
        <pc:chgData name="Simon Martinelli, 72 Services LLC" userId="85d62092-12ff-4d51-a41d-1a3365b72703" providerId="ADAL" clId="{CE29469E-3316-46D7-8043-DB8F08E908AB}" dt="2021-10-01T08:43:02.831" v="316" actId="47"/>
        <pc:sldMkLst>
          <pc:docMk/>
          <pc:sldMk cId="3152337396" sldId="340"/>
        </pc:sldMkLst>
      </pc:sldChg>
      <pc:sldChg chg="delSp mod">
        <pc:chgData name="Simon Martinelli, 72 Services LLC" userId="85d62092-12ff-4d51-a41d-1a3365b72703" providerId="ADAL" clId="{CE29469E-3316-46D7-8043-DB8F08E908AB}" dt="2021-10-01T08:43:33.638" v="342" actId="478"/>
        <pc:sldMkLst>
          <pc:docMk/>
          <pc:sldMk cId="2427298957" sldId="341"/>
        </pc:sldMkLst>
        <pc:spChg chg="del">
          <ac:chgData name="Simon Martinelli, 72 Services LLC" userId="85d62092-12ff-4d51-a41d-1a3365b72703" providerId="ADAL" clId="{CE29469E-3316-46D7-8043-DB8F08E908AB}" dt="2021-10-01T08:43:33.638" v="342" actId="478"/>
          <ac:spMkLst>
            <pc:docMk/>
            <pc:sldMk cId="2427298957" sldId="341"/>
            <ac:spMk id="4" creationId="{B7A97F34-76B2-4A3E-9B2B-4C71D836C41A}"/>
          </ac:spMkLst>
        </pc:spChg>
      </pc:sldChg>
      <pc:sldChg chg="del">
        <pc:chgData name="Simon Martinelli, 72 Services LLC" userId="85d62092-12ff-4d51-a41d-1a3365b72703" providerId="ADAL" clId="{CE29469E-3316-46D7-8043-DB8F08E908AB}" dt="2021-10-01T08:43:07.998" v="317" actId="47"/>
        <pc:sldMkLst>
          <pc:docMk/>
          <pc:sldMk cId="4240930259" sldId="342"/>
        </pc:sldMkLst>
      </pc:sldChg>
      <pc:sldChg chg="addSp delSp modSp mod">
        <pc:chgData name="Simon Martinelli, 72 Services LLC" userId="85d62092-12ff-4d51-a41d-1a3365b72703" providerId="ADAL" clId="{CE29469E-3316-46D7-8043-DB8F08E908AB}" dt="2021-10-01T08:49:47.082" v="390" actId="20577"/>
        <pc:sldMkLst>
          <pc:docMk/>
          <pc:sldMk cId="3830930272" sldId="343"/>
        </pc:sldMkLst>
        <pc:spChg chg="del">
          <ac:chgData name="Simon Martinelli, 72 Services LLC" userId="85d62092-12ff-4d51-a41d-1a3365b72703" providerId="ADAL" clId="{CE29469E-3316-46D7-8043-DB8F08E908AB}" dt="2021-10-01T08:43:37.626" v="343" actId="478"/>
          <ac:spMkLst>
            <pc:docMk/>
            <pc:sldMk cId="3830930272" sldId="343"/>
            <ac:spMk id="4" creationId="{97CEFB42-57F9-492B-A1D5-5BDF51D9AE37}"/>
          </ac:spMkLst>
        </pc:spChg>
        <pc:spChg chg="mod">
          <ac:chgData name="Simon Martinelli, 72 Services LLC" userId="85d62092-12ff-4d51-a41d-1a3365b72703" providerId="ADAL" clId="{CE29469E-3316-46D7-8043-DB8F08E908AB}" dt="2021-10-01T08:37:44.785" v="51" actId="20577"/>
          <ac:spMkLst>
            <pc:docMk/>
            <pc:sldMk cId="3830930272" sldId="343"/>
            <ac:spMk id="51" creationId="{26F0FBB8-3215-4A71-9D15-728B3D6D186F}"/>
          </ac:spMkLst>
        </pc:spChg>
        <pc:spChg chg="add mod">
          <ac:chgData name="Simon Martinelli, 72 Services LLC" userId="85d62092-12ff-4d51-a41d-1a3365b72703" providerId="ADAL" clId="{CE29469E-3316-46D7-8043-DB8F08E908AB}" dt="2021-10-01T08:49:39.163" v="386" actId="1076"/>
          <ac:spMkLst>
            <pc:docMk/>
            <pc:sldMk cId="3830930272" sldId="343"/>
            <ac:spMk id="64" creationId="{9E2DA3BD-0088-4F8C-AFF5-A65EC17B6DD3}"/>
          </ac:spMkLst>
        </pc:spChg>
        <pc:spChg chg="add mod">
          <ac:chgData name="Simon Martinelli, 72 Services LLC" userId="85d62092-12ff-4d51-a41d-1a3365b72703" providerId="ADAL" clId="{CE29469E-3316-46D7-8043-DB8F08E908AB}" dt="2021-10-01T08:49:47.082" v="390" actId="20577"/>
          <ac:spMkLst>
            <pc:docMk/>
            <pc:sldMk cId="3830930272" sldId="343"/>
            <ac:spMk id="65" creationId="{EAE5BCFF-15DE-4D1E-85EB-ECEF63C56048}"/>
          </ac:spMkLst>
        </pc:spChg>
      </pc:sldChg>
      <pc:sldChg chg="del">
        <pc:chgData name="Simon Martinelli, 72 Services LLC" userId="85d62092-12ff-4d51-a41d-1a3365b72703" providerId="ADAL" clId="{CE29469E-3316-46D7-8043-DB8F08E908AB}" dt="2021-10-01T08:43:02.831" v="316" actId="47"/>
        <pc:sldMkLst>
          <pc:docMk/>
          <pc:sldMk cId="1240010025" sldId="345"/>
        </pc:sldMkLst>
      </pc:sldChg>
      <pc:sldChg chg="del">
        <pc:chgData name="Simon Martinelli, 72 Services LLC" userId="85d62092-12ff-4d51-a41d-1a3365b72703" providerId="ADAL" clId="{CE29469E-3316-46D7-8043-DB8F08E908AB}" dt="2021-10-01T08:37:13.552" v="38" actId="47"/>
        <pc:sldMkLst>
          <pc:docMk/>
          <pc:sldMk cId="3612816995" sldId="346"/>
        </pc:sldMkLst>
      </pc:sldChg>
      <pc:sldChg chg="del">
        <pc:chgData name="Simon Martinelli, 72 Services LLC" userId="85d62092-12ff-4d51-a41d-1a3365b72703" providerId="ADAL" clId="{CE29469E-3316-46D7-8043-DB8F08E908AB}" dt="2021-10-01T08:43:02.831" v="316" actId="47"/>
        <pc:sldMkLst>
          <pc:docMk/>
          <pc:sldMk cId="84028584" sldId="348"/>
        </pc:sldMkLst>
      </pc:sldChg>
      <pc:sldChg chg="del">
        <pc:chgData name="Simon Martinelli, 72 Services LLC" userId="85d62092-12ff-4d51-a41d-1a3365b72703" providerId="ADAL" clId="{CE29469E-3316-46D7-8043-DB8F08E908AB}" dt="2021-10-01T08:43:07.998" v="317" actId="47"/>
        <pc:sldMkLst>
          <pc:docMk/>
          <pc:sldMk cId="3712542518" sldId="349"/>
        </pc:sldMkLst>
      </pc:sldChg>
      <pc:sldChg chg="delSp modSp mod">
        <pc:chgData name="Simon Martinelli, 72 Services LLC" userId="85d62092-12ff-4d51-a41d-1a3365b72703" providerId="ADAL" clId="{CE29469E-3316-46D7-8043-DB8F08E908AB}" dt="2021-10-04T06:46:09.844" v="1102" actId="6549"/>
        <pc:sldMkLst>
          <pc:docMk/>
          <pc:sldMk cId="764339832" sldId="350"/>
        </pc:sldMkLst>
        <pc:spChg chg="mod">
          <ac:chgData name="Simon Martinelli, 72 Services LLC" userId="85d62092-12ff-4d51-a41d-1a3365b72703" providerId="ADAL" clId="{CE29469E-3316-46D7-8043-DB8F08E908AB}" dt="2021-10-04T06:46:09.844" v="1102" actId="6549"/>
          <ac:spMkLst>
            <pc:docMk/>
            <pc:sldMk cId="764339832" sldId="350"/>
            <ac:spMk id="3" creationId="{7B5D317E-8D7D-4BD8-B00A-9DEC7351CF44}"/>
          </ac:spMkLst>
        </pc:spChg>
        <pc:spChg chg="del">
          <ac:chgData name="Simon Martinelli, 72 Services LLC" userId="85d62092-12ff-4d51-a41d-1a3365b72703" providerId="ADAL" clId="{CE29469E-3316-46D7-8043-DB8F08E908AB}" dt="2021-10-01T08:43:44.498" v="345" actId="478"/>
          <ac:spMkLst>
            <pc:docMk/>
            <pc:sldMk cId="764339832" sldId="350"/>
            <ac:spMk id="4" creationId="{8CF70C18-493F-46E4-9F97-B773E3BA7171}"/>
          </ac:spMkLst>
        </pc:spChg>
      </pc:sldChg>
      <pc:sldChg chg="addSp modSp new mod">
        <pc:chgData name="Simon Martinelli, 72 Services LLC" userId="85d62092-12ff-4d51-a41d-1a3365b72703" providerId="ADAL" clId="{CE29469E-3316-46D7-8043-DB8F08E908AB}" dt="2021-10-04T06:06:49.141" v="1072" actId="1076"/>
        <pc:sldMkLst>
          <pc:docMk/>
          <pc:sldMk cId="670019525" sldId="351"/>
        </pc:sldMkLst>
        <pc:spChg chg="mod">
          <ac:chgData name="Simon Martinelli, 72 Services LLC" userId="85d62092-12ff-4d51-a41d-1a3365b72703" providerId="ADAL" clId="{CE29469E-3316-46D7-8043-DB8F08E908AB}" dt="2021-10-04T06:05:31.437" v="1061" actId="1076"/>
          <ac:spMkLst>
            <pc:docMk/>
            <pc:sldMk cId="670019525" sldId="351"/>
            <ac:spMk id="2" creationId="{48D4A258-FCBB-4D11-9F2E-DA6667BF7657}"/>
          </ac:spMkLst>
        </pc:spChg>
        <pc:spChg chg="add mod">
          <ac:chgData name="Simon Martinelli, 72 Services LLC" userId="85d62092-12ff-4d51-a41d-1a3365b72703" providerId="ADAL" clId="{CE29469E-3316-46D7-8043-DB8F08E908AB}" dt="2021-10-04T06:06:49.141" v="1072" actId="1076"/>
          <ac:spMkLst>
            <pc:docMk/>
            <pc:sldMk cId="670019525" sldId="351"/>
            <ac:spMk id="3" creationId="{3AA60EA3-0042-4673-90CC-4CE2B53C652D}"/>
          </ac:spMkLst>
        </pc:spChg>
      </pc:sldChg>
      <pc:sldChg chg="modSp new add del mod">
        <pc:chgData name="Simon Martinelli, 72 Services LLC" userId="85d62092-12ff-4d51-a41d-1a3365b72703" providerId="ADAL" clId="{CE29469E-3316-46D7-8043-DB8F08E908AB}" dt="2021-10-04T06:05:15.382" v="1050" actId="47"/>
        <pc:sldMkLst>
          <pc:docMk/>
          <pc:sldMk cId="1614413148" sldId="351"/>
        </pc:sldMkLst>
        <pc:spChg chg="mod">
          <ac:chgData name="Simon Martinelli, 72 Services LLC" userId="85d62092-12ff-4d51-a41d-1a3365b72703" providerId="ADAL" clId="{CE29469E-3316-46D7-8043-DB8F08E908AB}" dt="2021-10-04T06:02:24.536" v="977" actId="20577"/>
          <ac:spMkLst>
            <pc:docMk/>
            <pc:sldMk cId="1614413148" sldId="351"/>
            <ac:spMk id="2" creationId="{847F6EE2-3293-402C-A4FE-8285781A084C}"/>
          </ac:spMkLst>
        </pc:spChg>
        <pc:spChg chg="mod">
          <ac:chgData name="Simon Martinelli, 72 Services LLC" userId="85d62092-12ff-4d51-a41d-1a3365b72703" providerId="ADAL" clId="{CE29469E-3316-46D7-8043-DB8F08E908AB}" dt="2021-10-04T06:02:56.065" v="989" actId="108"/>
          <ac:spMkLst>
            <pc:docMk/>
            <pc:sldMk cId="1614413148" sldId="351"/>
            <ac:spMk id="3" creationId="{F172C0FF-3400-47F3-BEFC-0FCA06F465F2}"/>
          </ac:spMkLst>
        </pc:spChg>
      </pc:sldChg>
      <pc:sldChg chg="del">
        <pc:chgData name="Simon Martinelli, 72 Services LLC" userId="85d62092-12ff-4d51-a41d-1a3365b72703" providerId="ADAL" clId="{CE29469E-3316-46D7-8043-DB8F08E908AB}" dt="2021-10-01T08:37:18.393" v="43" actId="47"/>
        <pc:sldMkLst>
          <pc:docMk/>
          <pc:sldMk cId="3704974770" sldId="351"/>
        </pc:sldMkLst>
      </pc:sldChg>
      <pc:sldChg chg="addSp modSp new mod">
        <pc:chgData name="Simon Martinelli, 72 Services LLC" userId="85d62092-12ff-4d51-a41d-1a3365b72703" providerId="ADAL" clId="{CE29469E-3316-46D7-8043-DB8F08E908AB}" dt="2021-10-04T06:24:13.679" v="1091" actId="14100"/>
        <pc:sldMkLst>
          <pc:docMk/>
          <pc:sldMk cId="3434503111" sldId="352"/>
        </pc:sldMkLst>
        <pc:spChg chg="mod">
          <ac:chgData name="Simon Martinelli, 72 Services LLC" userId="85d62092-12ff-4d51-a41d-1a3365b72703" providerId="ADAL" clId="{CE29469E-3316-46D7-8043-DB8F08E908AB}" dt="2021-10-04T06:23:44.493" v="1086"/>
          <ac:spMkLst>
            <pc:docMk/>
            <pc:sldMk cId="3434503111" sldId="352"/>
            <ac:spMk id="2" creationId="{C1A9CD7B-35C7-4F23-8FE3-F40A544BF1BE}"/>
          </ac:spMkLst>
        </pc:spChg>
        <pc:spChg chg="add mod">
          <ac:chgData name="Simon Martinelli, 72 Services LLC" userId="85d62092-12ff-4d51-a41d-1a3365b72703" providerId="ADAL" clId="{CE29469E-3316-46D7-8043-DB8F08E908AB}" dt="2021-10-04T06:24:13.679" v="1091" actId="14100"/>
          <ac:spMkLst>
            <pc:docMk/>
            <pc:sldMk cId="3434503111" sldId="352"/>
            <ac:spMk id="4" creationId="{A579A3E2-F63B-4774-AB41-8CE9D0C026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DD8DC88-FEA7-46DD-BD75-338E37695D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850B90-72ED-4C99-A9F6-FA40B45D2B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EC60-D283-4B3E-9504-6C2D4532E0F3}" type="datetimeFigureOut">
              <a:rPr lang="de-CH" smtClean="0"/>
              <a:t>06.12.2021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245C99-94C6-45DB-BE8F-AFD3B4415F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DA4DF5-18D4-4273-923F-A7A46DB93E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10C25-433E-4E89-9652-C0159A4F0B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621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2E443-6A87-4427-8946-9C75D06B55EA}" type="datetimeFigureOut">
              <a:rPr lang="de-CH" smtClean="0"/>
              <a:t>06.12.2021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D9F7-8CA3-4056-8342-FE99F47F45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118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svg"/><Relationship Id="rId5" Type="http://schemas.openxmlformats.org/officeDocument/2006/relationships/image" Target="../media/image10.svg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781692C-6ADC-4726-A708-0E6F5FAEA68A}"/>
              </a:ext>
            </a:extLst>
          </p:cNvPr>
          <p:cNvSpPr/>
          <p:nvPr userDrawn="1"/>
        </p:nvSpPr>
        <p:spPr>
          <a:xfrm>
            <a:off x="-2" y="6323428"/>
            <a:ext cx="12192002" cy="534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57BD51-068B-4ECD-B775-9B6953A40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90" y="2599932"/>
            <a:ext cx="4702198" cy="1658135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rgbClr val="0A3355"/>
                </a:solidFill>
                <a:latin typeface="Inter Black" panose="020B0502030000000004" pitchFamily="34" charset="0"/>
                <a:ea typeface="Inter Black" panose="020B05020300000000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2756C9-6FF2-4B0F-AEB2-777D6CA6F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490" y="4926932"/>
            <a:ext cx="4702198" cy="139649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CH" sz="24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dirty="0"/>
              <a:t>Master-Untertitelformat bearbeiten</a:t>
            </a:r>
            <a:endParaRPr lang="de-CH" dirty="0"/>
          </a:p>
        </p:txBody>
      </p:sp>
      <p:pic>
        <p:nvPicPr>
          <p:cNvPr id="7" name="Grafik 6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10A4E4F2-EF55-4357-8E1D-10851D7D6F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3" y="321309"/>
            <a:ext cx="939090" cy="86419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16D988-AE13-4AE1-A7A7-C7C3B8007C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5999" y="0"/>
            <a:ext cx="6255774" cy="6858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BE662EA8-02F3-4363-95B6-320EC9A03EF9}"/>
              </a:ext>
            </a:extLst>
          </p:cNvPr>
          <p:cNvSpPr/>
          <p:nvPr userDrawn="1"/>
        </p:nvSpPr>
        <p:spPr>
          <a:xfrm>
            <a:off x="-2" y="0"/>
            <a:ext cx="550260" cy="1185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F615097-7A3A-4D13-8641-1444E517917E}"/>
              </a:ext>
            </a:extLst>
          </p:cNvPr>
          <p:cNvSpPr/>
          <p:nvPr userDrawn="1"/>
        </p:nvSpPr>
        <p:spPr>
          <a:xfrm>
            <a:off x="7959914" y="2182295"/>
            <a:ext cx="2493407" cy="2493407"/>
          </a:xfrm>
          <a:prstGeom prst="ellipse">
            <a:avLst/>
          </a:prstGeom>
          <a:solidFill>
            <a:srgbClr val="75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6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BC22E-9ED6-47FC-A76B-D529CE6F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CF9D4-F6F5-439C-8E93-06C0B075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61D3F3-5E7B-4255-B788-2E30C7B0BA78}"/>
              </a:ext>
            </a:extLst>
          </p:cNvPr>
          <p:cNvSpPr/>
          <p:nvPr userDrawn="1"/>
        </p:nvSpPr>
        <p:spPr>
          <a:xfrm>
            <a:off x="0" y="6323693"/>
            <a:ext cx="12192000" cy="540000"/>
          </a:xfrm>
          <a:prstGeom prst="rect">
            <a:avLst/>
          </a:prstGeom>
          <a:solidFill>
            <a:srgbClr val="60A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Inter Medium" panose="020B0502030000000004" pitchFamily="34" charset="0"/>
              <a:ea typeface="Inter Medium" panose="020B05020300000000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3C50AF0-1AEA-44CC-8B1E-F82EA667D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9241" y="6323693"/>
            <a:ext cx="9974703" cy="540000"/>
          </a:xfrm>
          <a:prstGeom prst="rect">
            <a:avLst/>
          </a:prstGeom>
          <a:noFill/>
        </p:spPr>
        <p:txBody>
          <a:bodyPr vert="horz" lIns="91440" tIns="45720" rIns="216000" bIns="45720" rtlCol="0" anchor="ctr"/>
          <a:lstStyle>
            <a:lvl1pPr algn="r">
              <a:tabLst>
                <a:tab pos="9598025" algn="r"/>
              </a:tabLst>
              <a:defRPr sz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B6D40C-F133-4564-AB93-260EF632452F}"/>
              </a:ext>
            </a:extLst>
          </p:cNvPr>
          <p:cNvSpPr txBox="1">
            <a:spLocks/>
          </p:cNvSpPr>
          <p:nvPr userDrawn="1"/>
        </p:nvSpPr>
        <p:spPr>
          <a:xfrm>
            <a:off x="10823944" y="6323693"/>
            <a:ext cx="1368056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Gotham Bold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93F103-B14A-441D-B52B-3599F47B9BC3}" type="slidenum">
              <a:rPr lang="en-US" smtClean="0">
                <a:latin typeface="Inter Medium" panose="020B0502030000000004" pitchFamily="34" charset="0"/>
                <a:ea typeface="Inter Medium" panose="020B0502030000000004" pitchFamily="34" charset="0"/>
              </a:rPr>
              <a:pPr/>
              <a:t>‹Nr.›</a:t>
            </a:fld>
            <a:endParaRPr lang="en-US" dirty="0">
              <a:latin typeface="Inter Medium" panose="020B0502030000000004" pitchFamily="34" charset="0"/>
              <a:ea typeface="Inter Medium" panose="020B0502030000000004" pitchFamily="34" charset="0"/>
            </a:endParaRPr>
          </a:p>
        </p:txBody>
      </p:sp>
      <p:pic>
        <p:nvPicPr>
          <p:cNvPr id="13" name="Graphic 3">
            <a:extLst>
              <a:ext uri="{FF2B5EF4-FFF2-40B4-BE49-F238E27FC236}">
                <a16:creationId xmlns:a16="http://schemas.microsoft.com/office/drawing/2014/main" id="{EF91D007-5F7C-4C0E-8926-D217793374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167" y="6418264"/>
            <a:ext cx="380907" cy="350857"/>
          </a:xfrm>
          <a:prstGeom prst="rect">
            <a:avLst/>
          </a:prstGeom>
        </p:spPr>
      </p:pic>
      <p:pic>
        <p:nvPicPr>
          <p:cNvPr id="23" name="Object 7" descr="preencoded.png">
            <a:extLst>
              <a:ext uri="{FF2B5EF4-FFF2-40B4-BE49-F238E27FC236}">
                <a16:creationId xmlns:a16="http://schemas.microsoft.com/office/drawing/2014/main" id="{266E1F29-F705-4D64-9D2F-8474AE6491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320429"/>
            <a:ext cx="420786" cy="6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2AA30A80-2B24-464C-A93F-AD8D7BBE2AB4}"/>
              </a:ext>
            </a:extLst>
          </p:cNvPr>
          <p:cNvSpPr/>
          <p:nvPr userDrawn="1"/>
        </p:nvSpPr>
        <p:spPr>
          <a:xfrm>
            <a:off x="-7779" y="-13997"/>
            <a:ext cx="12192000" cy="1353555"/>
          </a:xfrm>
          <a:prstGeom prst="rect">
            <a:avLst/>
          </a:prstGeom>
          <a:solidFill>
            <a:srgbClr val="0A3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Inter Medium" panose="020B0502030000000004" pitchFamily="34" charset="0"/>
              <a:ea typeface="Inter Medium" panose="020B05020300000000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4BC22E-9ED6-47FC-A76B-D529CE6F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CF9D4-F6F5-439C-8E93-06C0B075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A3355"/>
                </a:solidFill>
              </a:defRPr>
            </a:lvl1pPr>
            <a:lvl2pPr>
              <a:defRPr>
                <a:solidFill>
                  <a:srgbClr val="0A3355"/>
                </a:solidFill>
              </a:defRPr>
            </a:lvl2pPr>
            <a:lvl3pPr>
              <a:defRPr>
                <a:solidFill>
                  <a:srgbClr val="0A3355"/>
                </a:solidFill>
              </a:defRPr>
            </a:lvl3pPr>
            <a:lvl4pPr>
              <a:defRPr>
                <a:solidFill>
                  <a:srgbClr val="0A3355"/>
                </a:solidFill>
              </a:defRPr>
            </a:lvl4pPr>
            <a:lvl5pPr>
              <a:defRPr>
                <a:solidFill>
                  <a:srgbClr val="0A3355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61D3F3-5E7B-4255-B788-2E30C7B0BA78}"/>
              </a:ext>
            </a:extLst>
          </p:cNvPr>
          <p:cNvSpPr/>
          <p:nvPr userDrawn="1"/>
        </p:nvSpPr>
        <p:spPr>
          <a:xfrm>
            <a:off x="0" y="6323693"/>
            <a:ext cx="12192000" cy="540000"/>
          </a:xfrm>
          <a:prstGeom prst="rect">
            <a:avLst/>
          </a:prstGeom>
          <a:solidFill>
            <a:srgbClr val="60A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Inter Medium" panose="020B0502030000000004" pitchFamily="34" charset="0"/>
              <a:ea typeface="Inter Medium" panose="020B0502030000000004" pitchFamily="34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B6D40C-F133-4564-AB93-260EF632452F}"/>
              </a:ext>
            </a:extLst>
          </p:cNvPr>
          <p:cNvSpPr txBox="1">
            <a:spLocks/>
          </p:cNvSpPr>
          <p:nvPr userDrawn="1"/>
        </p:nvSpPr>
        <p:spPr>
          <a:xfrm>
            <a:off x="10823944" y="6323693"/>
            <a:ext cx="1368056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Gotham Bold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93F103-B14A-441D-B52B-3599F47B9BC3}" type="slidenum">
              <a:rPr lang="en-US" smtClean="0">
                <a:latin typeface="Inter Medium" panose="020B0502030000000004" pitchFamily="34" charset="0"/>
                <a:ea typeface="Inter Medium" panose="020B0502030000000004" pitchFamily="34" charset="0"/>
              </a:rPr>
              <a:pPr/>
              <a:t>‹Nr.›</a:t>
            </a:fld>
            <a:endParaRPr lang="en-US" dirty="0">
              <a:latin typeface="Inter Medium" panose="020B0502030000000004" pitchFamily="34" charset="0"/>
              <a:ea typeface="Inter Medium" panose="020B0502030000000004" pitchFamily="34" charset="0"/>
            </a:endParaRPr>
          </a:p>
        </p:txBody>
      </p:sp>
      <p:pic>
        <p:nvPicPr>
          <p:cNvPr id="14" name="Graphic 3">
            <a:extLst>
              <a:ext uri="{FF2B5EF4-FFF2-40B4-BE49-F238E27FC236}">
                <a16:creationId xmlns:a16="http://schemas.microsoft.com/office/drawing/2014/main" id="{ADFC4AAC-85AC-494A-864C-D1C8C87B5B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167" y="6418264"/>
            <a:ext cx="380907" cy="350857"/>
          </a:xfrm>
          <a:prstGeom prst="rect">
            <a:avLst/>
          </a:prstGeom>
        </p:spPr>
      </p:pic>
      <p:pic>
        <p:nvPicPr>
          <p:cNvPr id="32" name="Object 7" descr="preencoded.png">
            <a:extLst>
              <a:ext uri="{FF2B5EF4-FFF2-40B4-BE49-F238E27FC236}">
                <a16:creationId xmlns:a16="http://schemas.microsoft.com/office/drawing/2014/main" id="{2F9BC8D5-00DE-4D98-A8AB-7B26BE94E47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320429"/>
            <a:ext cx="420786" cy="684704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BE81981-46BC-4A4A-A760-1892F4470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9241" y="6323693"/>
            <a:ext cx="9974703" cy="540000"/>
          </a:xfrm>
          <a:prstGeom prst="rect">
            <a:avLst/>
          </a:prstGeom>
          <a:noFill/>
        </p:spPr>
        <p:txBody>
          <a:bodyPr vert="horz" lIns="91440" tIns="45720" rIns="216000" bIns="45720" rtlCol="0" anchor="ctr"/>
          <a:lstStyle>
            <a:lvl1pPr algn="r">
              <a:tabLst>
                <a:tab pos="9598025" algn="r"/>
              </a:tabLst>
              <a:defRPr sz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8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rgbClr val="60A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8961A708-1C45-4E2F-8DD5-3177B4F91B9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DF81C7-5FBB-4B1C-ACF1-1CEA0D0C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52481"/>
            <a:ext cx="5264150" cy="2409994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069BB-D0B9-4A1F-81D7-2ACF9B6E7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66DFB5-A86E-4305-BCD9-215358B75321}"/>
              </a:ext>
            </a:extLst>
          </p:cNvPr>
          <p:cNvSpPr txBox="1"/>
          <p:nvPr userDrawn="1"/>
        </p:nvSpPr>
        <p:spPr>
          <a:xfrm>
            <a:off x="2540899" y="550258"/>
            <a:ext cx="930584" cy="89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Object 6" descr="preencoded.png">
            <a:extLst>
              <a:ext uri="{FF2B5EF4-FFF2-40B4-BE49-F238E27FC236}">
                <a16:creationId xmlns:a16="http://schemas.microsoft.com/office/drawing/2014/main" id="{55E32AE2-C439-49D3-813A-0CBC0EF1DE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2752" y="-1674"/>
            <a:ext cx="2962690" cy="1231329"/>
          </a:xfrm>
          <a:prstGeom prst="rect">
            <a:avLst/>
          </a:prstGeom>
        </p:spPr>
      </p:pic>
      <p:pic>
        <p:nvPicPr>
          <p:cNvPr id="10" name="Object 7" descr="preencoded.png">
            <a:extLst>
              <a:ext uri="{FF2B5EF4-FFF2-40B4-BE49-F238E27FC236}">
                <a16:creationId xmlns:a16="http://schemas.microsoft.com/office/drawing/2014/main" id="{212AD859-FDA7-4CAE-8BC6-7479E82CF1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324357" y="-15515"/>
            <a:ext cx="2962689" cy="1631354"/>
          </a:xfrm>
          <a:prstGeom prst="rect">
            <a:avLst/>
          </a:prstGeom>
        </p:spPr>
      </p:pic>
      <p:pic>
        <p:nvPicPr>
          <p:cNvPr id="11" name="Object 8" descr="preencoded.png">
            <a:extLst>
              <a:ext uri="{FF2B5EF4-FFF2-40B4-BE49-F238E27FC236}">
                <a16:creationId xmlns:a16="http://schemas.microsoft.com/office/drawing/2014/main" id="{0D2CFD90-A382-419D-A050-2CD8915D95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139919" y="0"/>
            <a:ext cx="2962690" cy="1812616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42F5862D-710D-4BAB-81A8-649F5751A050}"/>
              </a:ext>
            </a:extLst>
          </p:cNvPr>
          <p:cNvSpPr/>
          <p:nvPr userDrawn="1"/>
        </p:nvSpPr>
        <p:spPr>
          <a:xfrm>
            <a:off x="0" y="6323693"/>
            <a:ext cx="12192000" cy="540000"/>
          </a:xfrm>
          <a:prstGeom prst="rect">
            <a:avLst/>
          </a:prstGeom>
          <a:solidFill>
            <a:srgbClr val="60A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Inter Medium" panose="020B0502030000000004" pitchFamily="34" charset="0"/>
              <a:ea typeface="Inter Medium" panose="020B05020300000000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5850E82-DBBC-45E8-BF98-E2B385A9005F}"/>
              </a:ext>
            </a:extLst>
          </p:cNvPr>
          <p:cNvSpPr txBox="1">
            <a:spLocks/>
          </p:cNvSpPr>
          <p:nvPr userDrawn="1"/>
        </p:nvSpPr>
        <p:spPr>
          <a:xfrm>
            <a:off x="10823944" y="6323693"/>
            <a:ext cx="1368056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Gotham Bold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93F103-B14A-441D-B52B-3599F47B9BC3}" type="slidenum">
              <a:rPr lang="en-US" smtClean="0">
                <a:latin typeface="Inter Medium" panose="020B0502030000000004" pitchFamily="34" charset="0"/>
                <a:ea typeface="Inter Medium" panose="020B0502030000000004" pitchFamily="34" charset="0"/>
              </a:rPr>
              <a:pPr/>
              <a:t>‹Nr.›</a:t>
            </a:fld>
            <a:endParaRPr lang="en-US" dirty="0">
              <a:latin typeface="Inter Medium" panose="020B0502030000000004" pitchFamily="34" charset="0"/>
              <a:ea typeface="Inter Medium" panose="020B0502030000000004" pitchFamily="34" charset="0"/>
            </a:endParaRPr>
          </a:p>
        </p:txBody>
      </p:sp>
      <p:pic>
        <p:nvPicPr>
          <p:cNvPr id="16" name="Object 7" descr="preencoded.png">
            <a:extLst>
              <a:ext uri="{FF2B5EF4-FFF2-40B4-BE49-F238E27FC236}">
                <a16:creationId xmlns:a16="http://schemas.microsoft.com/office/drawing/2014/main" id="{18CBF2E6-A8F9-4F82-9BA8-EFB2CE0E1E9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-3130" y="2113461"/>
            <a:ext cx="420786" cy="684704"/>
          </a:xfrm>
          <a:prstGeom prst="rect">
            <a:avLst/>
          </a:prstGeom>
        </p:spPr>
      </p:pic>
      <p:pic>
        <p:nvPicPr>
          <p:cNvPr id="18" name="Graphic 3">
            <a:extLst>
              <a:ext uri="{FF2B5EF4-FFF2-40B4-BE49-F238E27FC236}">
                <a16:creationId xmlns:a16="http://schemas.microsoft.com/office/drawing/2014/main" id="{9BB23B1E-528E-46EC-9F07-0C2742FEAE8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4167" y="6418264"/>
            <a:ext cx="380907" cy="350857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44CAC78-8D6F-480F-9B0A-F91165529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9241" y="6323693"/>
            <a:ext cx="9974703" cy="540000"/>
          </a:xfrm>
          <a:prstGeom prst="rect">
            <a:avLst/>
          </a:prstGeom>
          <a:noFill/>
        </p:spPr>
        <p:txBody>
          <a:bodyPr vert="horz" lIns="91440" tIns="45720" rIns="216000" bIns="45720" rtlCol="0" anchor="ctr"/>
          <a:lstStyle>
            <a:lvl1pPr algn="r">
              <a:tabLst>
                <a:tab pos="9598025" algn="r"/>
              </a:tabLst>
              <a:defRPr sz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1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752F4-6ACE-4C19-8A9A-3DFF515A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6E0B39-36A2-436A-A73C-D4BD67787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D22A4C-8A7B-452F-ACD6-4B99CB921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E22F453-3D6C-4755-900E-09433358E26B}"/>
              </a:ext>
            </a:extLst>
          </p:cNvPr>
          <p:cNvSpPr/>
          <p:nvPr userDrawn="1"/>
        </p:nvSpPr>
        <p:spPr>
          <a:xfrm>
            <a:off x="0" y="6323693"/>
            <a:ext cx="12192000" cy="540000"/>
          </a:xfrm>
          <a:prstGeom prst="rect">
            <a:avLst/>
          </a:prstGeom>
          <a:solidFill>
            <a:srgbClr val="60A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Inter Medium" panose="020B0502030000000004" pitchFamily="34" charset="0"/>
              <a:ea typeface="Inter Medium" panose="020B05020300000000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FE88CE-8FD2-4869-9323-8022C0459E8E}"/>
              </a:ext>
            </a:extLst>
          </p:cNvPr>
          <p:cNvSpPr txBox="1">
            <a:spLocks/>
          </p:cNvSpPr>
          <p:nvPr userDrawn="1"/>
        </p:nvSpPr>
        <p:spPr>
          <a:xfrm>
            <a:off x="10823944" y="6323693"/>
            <a:ext cx="1368056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Gotham Bold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93F103-B14A-441D-B52B-3599F47B9BC3}" type="slidenum">
              <a:rPr lang="en-US" smtClean="0">
                <a:latin typeface="Inter Medium" panose="020B0502030000000004" pitchFamily="34" charset="0"/>
                <a:ea typeface="Inter Medium" panose="020B0502030000000004" pitchFamily="34" charset="0"/>
              </a:rPr>
              <a:pPr/>
              <a:t>‹Nr.›</a:t>
            </a:fld>
            <a:endParaRPr lang="en-US" dirty="0">
              <a:latin typeface="Inter Medium" panose="020B0502030000000004" pitchFamily="34" charset="0"/>
              <a:ea typeface="Inter Medium" panose="020B0502030000000004" pitchFamily="34" charset="0"/>
            </a:endParaRPr>
          </a:p>
        </p:txBody>
      </p:sp>
      <p:pic>
        <p:nvPicPr>
          <p:cNvPr id="15" name="Graphic 3">
            <a:extLst>
              <a:ext uri="{FF2B5EF4-FFF2-40B4-BE49-F238E27FC236}">
                <a16:creationId xmlns:a16="http://schemas.microsoft.com/office/drawing/2014/main" id="{C46ED43D-A19A-4210-9252-C35925ED0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167" y="6418264"/>
            <a:ext cx="380907" cy="350857"/>
          </a:xfrm>
          <a:prstGeom prst="rect">
            <a:avLst/>
          </a:prstGeom>
        </p:spPr>
      </p:pic>
      <p:pic>
        <p:nvPicPr>
          <p:cNvPr id="21" name="Object 7" descr="preencoded.png">
            <a:extLst>
              <a:ext uri="{FF2B5EF4-FFF2-40B4-BE49-F238E27FC236}">
                <a16:creationId xmlns:a16="http://schemas.microsoft.com/office/drawing/2014/main" id="{51C40E14-C50A-4124-87EC-F0FF4244B17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320429"/>
            <a:ext cx="420786" cy="684704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D1B90BE-0F62-4BE8-8D7B-B8B1A753F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9241" y="6323693"/>
            <a:ext cx="9974703" cy="540000"/>
          </a:xfrm>
          <a:prstGeom prst="rect">
            <a:avLst/>
          </a:prstGeom>
          <a:noFill/>
        </p:spPr>
        <p:txBody>
          <a:bodyPr vert="horz" lIns="91440" tIns="45720" rIns="216000" bIns="45720" rtlCol="0" anchor="ctr"/>
          <a:lstStyle>
            <a:lvl1pPr algn="r">
              <a:tabLst>
                <a:tab pos="9598025" algn="r"/>
              </a:tabLst>
              <a:defRPr sz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8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AB290-72C9-4D8F-9DC3-5D9A5BDD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8A5BC0E-35C6-45D6-BDAC-239222523A6B}"/>
              </a:ext>
            </a:extLst>
          </p:cNvPr>
          <p:cNvSpPr/>
          <p:nvPr userDrawn="1"/>
        </p:nvSpPr>
        <p:spPr>
          <a:xfrm>
            <a:off x="0" y="6323693"/>
            <a:ext cx="12192000" cy="540000"/>
          </a:xfrm>
          <a:prstGeom prst="rect">
            <a:avLst/>
          </a:prstGeom>
          <a:solidFill>
            <a:srgbClr val="60A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Inter Medium" panose="020B0502030000000004" pitchFamily="34" charset="0"/>
              <a:ea typeface="Inter Medium" panose="020B05020300000000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28312DD-CD93-404B-99A9-73D8D308E2D0}"/>
              </a:ext>
            </a:extLst>
          </p:cNvPr>
          <p:cNvSpPr txBox="1">
            <a:spLocks/>
          </p:cNvSpPr>
          <p:nvPr userDrawn="1"/>
        </p:nvSpPr>
        <p:spPr>
          <a:xfrm>
            <a:off x="10823944" y="6323693"/>
            <a:ext cx="1368056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Gotham Bold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93F103-B14A-441D-B52B-3599F47B9BC3}" type="slidenum">
              <a:rPr lang="en-US" smtClean="0">
                <a:latin typeface="Inter Medium" panose="020B0502030000000004" pitchFamily="34" charset="0"/>
                <a:ea typeface="Inter Medium" panose="020B0502030000000004" pitchFamily="34" charset="0"/>
              </a:rPr>
              <a:pPr/>
              <a:t>‹Nr.›</a:t>
            </a:fld>
            <a:endParaRPr lang="en-US" dirty="0">
              <a:latin typeface="Inter Medium" panose="020B0502030000000004" pitchFamily="34" charset="0"/>
              <a:ea typeface="Inter Medium" panose="020B0502030000000004" pitchFamily="34" charset="0"/>
            </a:endParaRPr>
          </a:p>
        </p:txBody>
      </p:sp>
      <p:pic>
        <p:nvPicPr>
          <p:cNvPr id="12" name="Graphic 3">
            <a:extLst>
              <a:ext uri="{FF2B5EF4-FFF2-40B4-BE49-F238E27FC236}">
                <a16:creationId xmlns:a16="http://schemas.microsoft.com/office/drawing/2014/main" id="{B34C65A3-506D-4E98-AD06-53052B444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167" y="6418264"/>
            <a:ext cx="380907" cy="350857"/>
          </a:xfrm>
          <a:prstGeom prst="rect">
            <a:avLst/>
          </a:prstGeom>
        </p:spPr>
      </p:pic>
      <p:pic>
        <p:nvPicPr>
          <p:cNvPr id="17" name="Object 7" descr="preencoded.png">
            <a:extLst>
              <a:ext uri="{FF2B5EF4-FFF2-40B4-BE49-F238E27FC236}">
                <a16:creationId xmlns:a16="http://schemas.microsoft.com/office/drawing/2014/main" id="{11A6C1C6-E90D-48FC-9C98-EAFE5F80F0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320429"/>
            <a:ext cx="420786" cy="684704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37099E8-6010-4F49-A622-52B257FDC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9241" y="6323693"/>
            <a:ext cx="9974703" cy="540000"/>
          </a:xfrm>
          <a:prstGeom prst="rect">
            <a:avLst/>
          </a:prstGeom>
          <a:noFill/>
        </p:spPr>
        <p:txBody>
          <a:bodyPr vert="horz" lIns="91440" tIns="45720" rIns="216000" bIns="45720" rtlCol="0" anchor="ctr"/>
          <a:lstStyle>
            <a:lvl1pPr algn="r">
              <a:tabLst>
                <a:tab pos="9598025" algn="r"/>
              </a:tabLst>
              <a:defRPr sz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9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78A5BC0E-35C6-45D6-BDAC-239222523A6B}"/>
              </a:ext>
            </a:extLst>
          </p:cNvPr>
          <p:cNvSpPr/>
          <p:nvPr userDrawn="1"/>
        </p:nvSpPr>
        <p:spPr>
          <a:xfrm>
            <a:off x="0" y="6323693"/>
            <a:ext cx="12192000" cy="540000"/>
          </a:xfrm>
          <a:prstGeom prst="rect">
            <a:avLst/>
          </a:prstGeom>
          <a:solidFill>
            <a:srgbClr val="60A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Inter Medium" panose="020B0502030000000004" pitchFamily="34" charset="0"/>
              <a:ea typeface="Inter Medium" panose="020B05020300000000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28312DD-CD93-404B-99A9-73D8D308E2D0}"/>
              </a:ext>
            </a:extLst>
          </p:cNvPr>
          <p:cNvSpPr txBox="1">
            <a:spLocks/>
          </p:cNvSpPr>
          <p:nvPr userDrawn="1"/>
        </p:nvSpPr>
        <p:spPr>
          <a:xfrm>
            <a:off x="10823944" y="6323693"/>
            <a:ext cx="1368056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Gotham Bold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93F103-B14A-441D-B52B-3599F47B9BC3}" type="slidenum">
              <a:rPr lang="en-US" smtClean="0">
                <a:latin typeface="Inter Medium" panose="020B0502030000000004" pitchFamily="34" charset="0"/>
                <a:ea typeface="Inter Medium" panose="020B0502030000000004" pitchFamily="34" charset="0"/>
              </a:rPr>
              <a:pPr/>
              <a:t>‹Nr.›</a:t>
            </a:fld>
            <a:endParaRPr lang="en-US" dirty="0">
              <a:latin typeface="Inter Medium" panose="020B0502030000000004" pitchFamily="34" charset="0"/>
              <a:ea typeface="Inter Medium" panose="020B0502030000000004" pitchFamily="34" charset="0"/>
            </a:endParaRPr>
          </a:p>
        </p:txBody>
      </p:sp>
      <p:pic>
        <p:nvPicPr>
          <p:cNvPr id="9" name="Graphic 3">
            <a:extLst>
              <a:ext uri="{FF2B5EF4-FFF2-40B4-BE49-F238E27FC236}">
                <a16:creationId xmlns:a16="http://schemas.microsoft.com/office/drawing/2014/main" id="{B3DCC6A9-0950-4DFB-B0F8-E84BC80D03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167" y="6418264"/>
            <a:ext cx="380907" cy="350857"/>
          </a:xfrm>
          <a:prstGeom prst="rect">
            <a:avLst/>
          </a:prstGeom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3B5047BC-50CE-4235-AE59-6DD3A7DA20E7}"/>
              </a:ext>
            </a:extLst>
          </p:cNvPr>
          <p:cNvSpPr/>
          <p:nvPr userDrawn="1"/>
        </p:nvSpPr>
        <p:spPr>
          <a:xfrm>
            <a:off x="0" y="-17268"/>
            <a:ext cx="12192000" cy="1353555"/>
          </a:xfrm>
          <a:prstGeom prst="rect">
            <a:avLst/>
          </a:prstGeom>
          <a:solidFill>
            <a:srgbClr val="0A3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Inter Medium" panose="020B0502030000000004" pitchFamily="34" charset="0"/>
              <a:ea typeface="Inter Medium" panose="020B0502030000000004" pitchFamily="34" charset="0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59034D4-4F5F-4CFD-8694-5B9D0A8C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pic>
        <p:nvPicPr>
          <p:cNvPr id="26" name="Object 7" descr="preencoded.png">
            <a:extLst>
              <a:ext uri="{FF2B5EF4-FFF2-40B4-BE49-F238E27FC236}">
                <a16:creationId xmlns:a16="http://schemas.microsoft.com/office/drawing/2014/main" id="{72D3AA4F-2D99-4652-82AF-C7E22B8096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320429"/>
            <a:ext cx="420786" cy="684704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6A3A99-4C01-43D6-88D9-17C504E57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9241" y="6323693"/>
            <a:ext cx="9974703" cy="540000"/>
          </a:xfrm>
          <a:prstGeom prst="rect">
            <a:avLst/>
          </a:prstGeom>
          <a:noFill/>
        </p:spPr>
        <p:txBody>
          <a:bodyPr vert="horz" lIns="91440" tIns="45720" rIns="216000" bIns="45720" rtlCol="0" anchor="ctr"/>
          <a:lstStyle>
            <a:lvl1pPr algn="r">
              <a:tabLst>
                <a:tab pos="9598025" algn="r"/>
              </a:tabLst>
              <a:defRPr sz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8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617C06DF-D007-4C4F-A98A-D0A2B2857DF2}"/>
              </a:ext>
            </a:extLst>
          </p:cNvPr>
          <p:cNvSpPr/>
          <p:nvPr userDrawn="1"/>
        </p:nvSpPr>
        <p:spPr>
          <a:xfrm>
            <a:off x="0" y="6323693"/>
            <a:ext cx="12192000" cy="540000"/>
          </a:xfrm>
          <a:prstGeom prst="rect">
            <a:avLst/>
          </a:prstGeom>
          <a:solidFill>
            <a:srgbClr val="60A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Inter Medium" panose="020B0502030000000004" pitchFamily="34" charset="0"/>
              <a:ea typeface="Inter Medium" panose="020B05020300000000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2E995-21F5-4A8E-93AC-C55513DE2ECD}"/>
              </a:ext>
            </a:extLst>
          </p:cNvPr>
          <p:cNvSpPr txBox="1">
            <a:spLocks/>
          </p:cNvSpPr>
          <p:nvPr userDrawn="1"/>
        </p:nvSpPr>
        <p:spPr>
          <a:xfrm>
            <a:off x="10823944" y="6323693"/>
            <a:ext cx="1368056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Gotham Bold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93F103-B14A-441D-B52B-3599F47B9BC3}" type="slidenum">
              <a:rPr lang="en-US" smtClean="0">
                <a:latin typeface="Inter Medium" panose="020B0502030000000004" pitchFamily="34" charset="0"/>
                <a:ea typeface="Inter Medium" panose="020B0502030000000004" pitchFamily="34" charset="0"/>
              </a:rPr>
              <a:pPr/>
              <a:t>‹Nr.›</a:t>
            </a:fld>
            <a:endParaRPr lang="en-US" dirty="0">
              <a:latin typeface="Inter Medium" panose="020B0502030000000004" pitchFamily="34" charset="0"/>
              <a:ea typeface="Inter Medium" panose="020B0502030000000004" pitchFamily="34" charset="0"/>
            </a:endParaRPr>
          </a:p>
        </p:txBody>
      </p:sp>
      <p:pic>
        <p:nvPicPr>
          <p:cNvPr id="9" name="Graphic 3">
            <a:extLst>
              <a:ext uri="{FF2B5EF4-FFF2-40B4-BE49-F238E27FC236}">
                <a16:creationId xmlns:a16="http://schemas.microsoft.com/office/drawing/2014/main" id="{A85E5BE5-9B50-4507-8168-3CD3C608B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167" y="6418264"/>
            <a:ext cx="380907" cy="350857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4C037DB-59E2-4547-934D-78E8CFA5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9241" y="6323693"/>
            <a:ext cx="9974703" cy="540000"/>
          </a:xfrm>
          <a:prstGeom prst="rect">
            <a:avLst/>
          </a:prstGeom>
          <a:noFill/>
        </p:spPr>
        <p:txBody>
          <a:bodyPr vert="horz" lIns="91440" tIns="45720" rIns="216000" bIns="45720" rtlCol="0" anchor="ctr"/>
          <a:lstStyle>
            <a:lvl1pPr algn="r">
              <a:tabLst>
                <a:tab pos="9598025" algn="r"/>
              </a:tabLst>
              <a:defRPr sz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7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617C06DF-D007-4C4F-A98A-D0A2B2857DF2}"/>
              </a:ext>
            </a:extLst>
          </p:cNvPr>
          <p:cNvSpPr/>
          <p:nvPr userDrawn="1"/>
        </p:nvSpPr>
        <p:spPr>
          <a:xfrm>
            <a:off x="0" y="6323693"/>
            <a:ext cx="12192000" cy="540000"/>
          </a:xfrm>
          <a:prstGeom prst="rect">
            <a:avLst/>
          </a:prstGeom>
          <a:solidFill>
            <a:srgbClr val="60A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Inter Medium" panose="020B0502030000000004" pitchFamily="34" charset="0"/>
              <a:ea typeface="Inter Medium" panose="020B05020300000000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2E995-21F5-4A8E-93AC-C55513DE2ECD}"/>
              </a:ext>
            </a:extLst>
          </p:cNvPr>
          <p:cNvSpPr txBox="1">
            <a:spLocks/>
          </p:cNvSpPr>
          <p:nvPr userDrawn="1"/>
        </p:nvSpPr>
        <p:spPr>
          <a:xfrm>
            <a:off x="10823944" y="6323693"/>
            <a:ext cx="1368056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Gotham Bold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93F103-B14A-441D-B52B-3599F47B9BC3}" type="slidenum">
              <a:rPr lang="en-US" smtClean="0">
                <a:latin typeface="Inter Medium" panose="020B0502030000000004" pitchFamily="34" charset="0"/>
                <a:ea typeface="Inter Medium" panose="020B0502030000000004" pitchFamily="34" charset="0"/>
              </a:rPr>
              <a:pPr/>
              <a:t>‹Nr.›</a:t>
            </a:fld>
            <a:endParaRPr lang="en-US" dirty="0">
              <a:latin typeface="Inter Medium" panose="020B0502030000000004" pitchFamily="34" charset="0"/>
              <a:ea typeface="Inter Medium" panose="020B0502030000000004" pitchFamily="34" charset="0"/>
            </a:endParaRPr>
          </a:p>
        </p:txBody>
      </p:sp>
      <p:pic>
        <p:nvPicPr>
          <p:cNvPr id="7" name="Graphic 3">
            <a:extLst>
              <a:ext uri="{FF2B5EF4-FFF2-40B4-BE49-F238E27FC236}">
                <a16:creationId xmlns:a16="http://schemas.microsoft.com/office/drawing/2014/main" id="{8337B248-BE3A-4103-8899-861CA7FCE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167" y="6418264"/>
            <a:ext cx="380907" cy="35085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D94EF56-D088-4E2F-9973-53F613511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9241" y="6323693"/>
            <a:ext cx="9974703" cy="540000"/>
          </a:xfrm>
          <a:prstGeom prst="rect">
            <a:avLst/>
          </a:prstGeom>
          <a:noFill/>
        </p:spPr>
        <p:txBody>
          <a:bodyPr vert="horz" lIns="91440" tIns="45720" rIns="216000" bIns="45720" rtlCol="0" anchor="ctr"/>
          <a:lstStyle>
            <a:lvl1pPr algn="r">
              <a:tabLst>
                <a:tab pos="9598025" algn="r"/>
              </a:tabLst>
              <a:defRPr sz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3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D58610-C7B6-47FA-A90C-862B0445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6A2AF1-3422-468B-A043-48709AA98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2909"/>
            <a:ext cx="10515600" cy="455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0176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4" r:id="rId6"/>
    <p:sldLayoutId id="2147483657" r:id="rId7"/>
    <p:sldLayoutId id="2147483655" r:id="rId8"/>
    <p:sldLayoutId id="214748365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2F2F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2F2F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2F2F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2F2F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2F2F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2F2F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5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20.jpg"/><Relationship Id="rId7" Type="http://schemas.openxmlformats.org/officeDocument/2006/relationships/image" Target="../media/image17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almanac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B8CBF98C-8FF7-4F1F-90B3-E90FF1A72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490" y="5425736"/>
            <a:ext cx="5459510" cy="897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Simon Martinelli, 72 Services LLC</a:t>
            </a:r>
          </a:p>
        </p:txBody>
      </p:sp>
      <p:pic>
        <p:nvPicPr>
          <p:cNvPr id="4" name="Picture 4" descr="Java-Technologie – Wikipedia">
            <a:extLst>
              <a:ext uri="{FF2B5EF4-FFF2-40B4-BE49-F238E27FC236}">
                <a16:creationId xmlns:a16="http://schemas.microsoft.com/office/drawing/2014/main" id="{E1B7502E-0F29-4FB6-8129-DCEE52A25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471" y="1547741"/>
            <a:ext cx="1513746" cy="286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0FC1B90-35EA-48AE-9FDB-647ACFA6D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61" y="1620809"/>
            <a:ext cx="5424572" cy="361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8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D78A917-8EC3-49B4-8A8E-483B5E57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Switch Expression </a:t>
            </a:r>
            <a:r>
              <a:rPr lang="en-US" sz="2000" dirty="0"/>
              <a:t>(Preview 13, Standard 14)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0752F8A-165B-4F13-A857-FDC631E3C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9241" y="6323693"/>
            <a:ext cx="9974703" cy="540000"/>
          </a:xfrm>
        </p:spPr>
        <p:txBody>
          <a:bodyPr/>
          <a:lstStyle/>
          <a:p>
            <a:r>
              <a:rPr lang="en-US"/>
              <a:t>https://docs.oracle.com/en/java/javase/17/language/switch-expressions.html	https://openjdk.java.net/jeps/361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0354F8E-6CAE-4F35-AC67-F74969AF8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579" y="1628775"/>
            <a:ext cx="5088181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// Switch Expression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numLetters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MONDAY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FRIDAY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SUNDAY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TUESDAY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THURSDAY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SATURDAY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WEDNESDAY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IllegalStateException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"Invalid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9A120F1-72C8-4493-A809-151BF7A1A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44" y="1628775"/>
            <a:ext cx="508817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// Switch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numLetters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kumimoji="0" lang="de-DE" altLang="de-DE" sz="12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2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MONDAY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FRIDAY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SUNDAY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numLetters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break;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TUESDAY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numLetters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7;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break;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THURSDAY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SATURDAY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numLetters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8;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break;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WEDNESDAY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numLetters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9;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break;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IllegalStateException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	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"Invalid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6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D78A917-8EC3-49B4-8A8E-483B5E57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Switch Statement yield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0752F8A-165B-4F13-A857-FDC631E3C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9241" y="6323693"/>
            <a:ext cx="9974703" cy="540000"/>
          </a:xfrm>
        </p:spPr>
        <p:txBody>
          <a:bodyPr/>
          <a:lstStyle/>
          <a:p>
            <a:r>
              <a:rPr lang="en-US"/>
              <a:t>https://docs.oracle.com/en/java/javase/17/language/switch-expressions.html	https://openjdk.java.net/jeps/361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6489D40-FB50-4BAF-AFB2-B1D30691E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628775"/>
            <a:ext cx="10520191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Day.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WEDNESDAY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numLetters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MONDAY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FRIDAY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SUNDAY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TUESDAY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THURSDAY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SATURDAY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WEDNESDAY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IllegalStateException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"Invalid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6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D78A917-8EC3-49B4-8A8E-483B5E57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Switch Expression yield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0752F8A-165B-4F13-A857-FDC631E3C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9241" y="6323693"/>
            <a:ext cx="9974703" cy="540000"/>
          </a:xfrm>
        </p:spPr>
        <p:txBody>
          <a:bodyPr/>
          <a:lstStyle/>
          <a:p>
            <a:r>
              <a:rPr lang="en-US"/>
              <a:t>https://docs.oracle.com/en/java/javase/17/language/switch-expressions.html	https://openjdk.java.net/jeps/361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AE4DDB-201C-4A05-9FDB-931C962E9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628775"/>
            <a:ext cx="1051401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 day = Day.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WEDNESDAY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numLetters =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(day) {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MONDAY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FRIDAY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SUNDAY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{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yield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TUESDAY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{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yield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THURSDAY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SATURDAY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{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yield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WEDNESDAY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{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yield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IllegalStateException(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"Invalid day: "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day);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de-DE" alt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9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D78A917-8EC3-49B4-8A8E-483B5E57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Records  </a:t>
            </a:r>
            <a:r>
              <a:rPr lang="en-US" sz="2000" dirty="0"/>
              <a:t>(Preview 14)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0752F8A-165B-4F13-A857-FDC631E3C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9241" y="6323693"/>
            <a:ext cx="9974703" cy="540000"/>
          </a:xfrm>
        </p:spPr>
        <p:txBody>
          <a:bodyPr/>
          <a:lstStyle/>
          <a:p>
            <a:r>
              <a:rPr lang="en-US" dirty="0"/>
              <a:t>https://docs.oracle.com/en/java/javase/17/language/records.html	https://openjdk.java.net/jeps/395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508EA1-7276-42F9-B46F-D57B79341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628775"/>
            <a:ext cx="1051401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6C53F6-ABB4-4C8F-844A-5A3E64AF8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2360406"/>
            <a:ext cx="10512425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final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double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double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 {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toString() {...}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69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D78A917-8EC3-49B4-8A8E-483B5E57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Records with Constructor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0752F8A-165B-4F13-A857-FDC631E3C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9241" y="6323693"/>
            <a:ext cx="9974703" cy="540000"/>
          </a:xfrm>
        </p:spPr>
        <p:txBody>
          <a:bodyPr/>
          <a:lstStyle/>
          <a:p>
            <a:r>
              <a:rPr lang="en-US"/>
              <a:t>https://docs.oracle.com/en/java/javase/17/language/records.html	https://openjdk.java.net/jeps/395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E23D36-F351-43C9-BC61-90991465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628775"/>
            <a:ext cx="10512425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record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Rectangle(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length,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width) {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Rectangle {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(length &lt;=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width &lt;=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java.lang.IllegalArgumentException(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String.</a:t>
            </a:r>
            <a:r>
              <a:rPr kumimoji="0" lang="de-DE" altLang="de-DE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"Invalid dimensions: %f, %f"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length, width));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0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D78A917-8EC3-49B4-8A8E-483B5E57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Sealed Classes </a:t>
            </a:r>
            <a:r>
              <a:rPr lang="en-US" sz="2000" dirty="0"/>
              <a:t>(Preview 15, Standard 17)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0752F8A-165B-4F13-A857-FDC631E3C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9241" y="6323693"/>
            <a:ext cx="9974703" cy="540000"/>
          </a:xfrm>
        </p:spPr>
        <p:txBody>
          <a:bodyPr/>
          <a:lstStyle/>
          <a:p>
            <a:r>
              <a:rPr lang="en-US" dirty="0"/>
              <a:t>https://docs.oracle.com/en/java/javase/17/language/sealed-classes-and-interfaces.html	https://openjdk.java.net/jeps/409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17CD614-1AD9-4E74-B6DF-DE13B43FA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1628775"/>
            <a:ext cx="10512425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sealed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permits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Square,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WeirdShape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...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final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 { ...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sealed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permits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TransparentRectangle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FilledRectangle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...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final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TransparentRectangle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...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final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FilledRectangle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...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final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 { ...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non-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sealed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WeirdShape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 { ... 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1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F224B5-8494-4FA4-99AF-00DD8B37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CH" dirty="0"/>
              <a:t>Pattern </a:t>
            </a:r>
            <a:r>
              <a:rPr lang="de-CH" dirty="0" err="1"/>
              <a:t>Matching</a:t>
            </a:r>
            <a:r>
              <a:rPr lang="de-CH" dirty="0"/>
              <a:t> for </a:t>
            </a:r>
            <a:r>
              <a:rPr lang="de-CH" dirty="0" err="1"/>
              <a:t>instanceof</a:t>
            </a:r>
            <a:r>
              <a:rPr lang="de-CH" dirty="0"/>
              <a:t> </a:t>
            </a:r>
            <a:br>
              <a:rPr lang="de-CH" dirty="0"/>
            </a:br>
            <a:r>
              <a:rPr lang="de-CH" sz="2000"/>
              <a:t>(Preview </a:t>
            </a:r>
            <a:r>
              <a:rPr lang="de-CH" sz="2000" dirty="0"/>
              <a:t>14, Standard 16)</a:t>
            </a:r>
            <a:endParaRPr lang="en-US" sz="20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A1AE6F2-1152-4FAA-ADA2-D4A8F2452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9241" y="6323693"/>
            <a:ext cx="9974703" cy="540000"/>
          </a:xfrm>
        </p:spPr>
        <p:txBody>
          <a:bodyPr/>
          <a:lstStyle/>
          <a:p>
            <a:r>
              <a:rPr lang="en-US" dirty="0"/>
              <a:t>https://docs.oracle.com/en/java/javase/17/language/pattern-matching-instanceof-operator.html	https://openjdk.java.net/jeps/394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0D99CF-8AF0-48A1-B522-D5EE811A3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41" y="1628775"/>
            <a:ext cx="503173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de-DE" altLang="de-DE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Without</a:t>
            </a: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Pattern </a:t>
            </a:r>
            <a:r>
              <a:rPr lang="de-DE" altLang="de-DE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Matching</a:t>
            </a:r>
            <a:endParaRPr lang="de-DE" altLang="de-DE" sz="14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4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= 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r.length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r.width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Circle c = (Circle)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c.radius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Math.PI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98CDDE-769F-403C-BD69-1640EF175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2068" y="1628775"/>
            <a:ext cx="503173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de-DE" altLang="de-DE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With</a:t>
            </a: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Pattern </a:t>
            </a:r>
            <a:r>
              <a:rPr lang="de-DE" altLang="de-DE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Matching</a:t>
            </a:r>
            <a:endParaRPr lang="de-DE" altLang="de-DE" sz="14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4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r.length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r.width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c)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c.radius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Math.PI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0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55B34B6-3FBE-47C5-96CD-DD5D7939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for switch </a:t>
            </a:r>
            <a:r>
              <a:rPr lang="en-US" sz="2000" dirty="0"/>
              <a:t>(Preview 17)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C409B7D-E376-4EA2-B02D-015D305EF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2223" y="6323693"/>
            <a:ext cx="9221721" cy="54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https://openjdk.java.net/jeps/406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F8ADC4-A44E-4452-8BCA-90E3F6296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628775"/>
            <a:ext cx="10514012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double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getPerimeter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(Shape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IllegalArgumentException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switch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-&gt;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r.length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r.width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c    -&gt;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c.radius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Math.PI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IllegalArgumentException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Unrecognized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F9D2FD-358B-4C9F-B511-E953CF0A9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32425"/>
            <a:ext cx="10514012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de-DE" altLang="de-DE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Selector</a:t>
            </a: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Expresssion</a:t>
            </a: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typeTester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null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"null"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s -&gt;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 c  -&gt;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"Color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c.values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 p  -&gt;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"Record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p.toString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"Array of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ia.length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"Something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3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680123E-C6BA-4DCA-8C8C-B032B9C7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Helpful</a:t>
            </a:r>
            <a:r>
              <a:rPr lang="de-CH" dirty="0"/>
              <a:t> </a:t>
            </a:r>
            <a:r>
              <a:rPr lang="de-CH" dirty="0" err="1"/>
              <a:t>NullPointerExceptions</a:t>
            </a:r>
            <a:r>
              <a:rPr lang="de-CH" dirty="0"/>
              <a:t> </a:t>
            </a:r>
            <a:r>
              <a:rPr lang="de-CH" sz="2000" dirty="0"/>
              <a:t>(14)</a:t>
            </a:r>
            <a:endParaRPr lang="en-US" sz="20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6879F41-C892-47EE-AEF7-87B828143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2223" y="6323693"/>
            <a:ext cx="9221721" cy="54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https://openjdk.java.net/jeps/358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D8385F7-DA11-4C02-8DE9-2F416C7C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628775"/>
            <a:ext cx="10514013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name.equals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"Simon"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 </a:t>
            </a:r>
            <a:r>
              <a:rPr lang="de-DE" sz="1400" i="1" kern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// Line 52</a:t>
            </a:r>
            <a:br>
              <a:rPr lang="de-DE" sz="1400" i="1" kern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de-DE" sz="1400" i="1" kern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lang="de-CH" sz="1400" i="1" kern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...</a:t>
            </a:r>
            <a:endParaRPr lang="de-CH" sz="14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9ABAB11-57A7-46DA-BAE0-F495085DBCC9}"/>
              </a:ext>
            </a:extLst>
          </p:cNvPr>
          <p:cNvSpPr txBox="1"/>
          <p:nvPr/>
        </p:nvSpPr>
        <p:spPr>
          <a:xfrm>
            <a:off x="839788" y="3225105"/>
            <a:ext cx="10512425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Exception in thread "main" </a:t>
            </a:r>
            <a:r>
              <a:rPr lang="en-US" sz="1400" dirty="0" err="1">
                <a:latin typeface="Consolas" panose="020B0609020204030204" pitchFamily="49" charset="0"/>
              </a:rPr>
              <a:t>java.lang.NullPointerException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Cannot invoke "</a:t>
            </a:r>
            <a:r>
              <a:rPr lang="en-US" sz="1400" dirty="0" err="1">
                <a:latin typeface="Consolas" panose="020B0609020204030204" pitchFamily="49" charset="0"/>
              </a:rPr>
              <a:t>String.equals</a:t>
            </a:r>
            <a:r>
              <a:rPr lang="en-US" sz="1400" dirty="0">
                <a:latin typeface="Consolas" panose="020B0609020204030204" pitchFamily="49" charset="0"/>
              </a:rPr>
              <a:t>(Object)" because "name" is null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at </a:t>
            </a:r>
            <a:r>
              <a:rPr lang="en-US" sz="1400" dirty="0" err="1">
                <a:latin typeface="Consolas" panose="020B0609020204030204" pitchFamily="49" charset="0"/>
              </a:rPr>
              <a:t>io.seventytwo.edu.Examples.foo</a:t>
            </a:r>
            <a:r>
              <a:rPr lang="en-US" sz="1400" dirty="0">
                <a:latin typeface="Consolas" panose="020B0609020204030204" pitchFamily="49" charset="0"/>
              </a:rPr>
              <a:t>(Examples.java:52)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at </a:t>
            </a:r>
            <a:r>
              <a:rPr lang="en-US" sz="1400" dirty="0" err="1">
                <a:latin typeface="Consolas" panose="020B0609020204030204" pitchFamily="49" charset="0"/>
              </a:rPr>
              <a:t>io.seventytwo.edu.Examples.main</a:t>
            </a:r>
            <a:r>
              <a:rPr lang="en-US" sz="1400" dirty="0">
                <a:latin typeface="Consolas" panose="020B0609020204030204" pitchFamily="49" charset="0"/>
              </a:rPr>
              <a:t>(Examples.java:16)</a:t>
            </a:r>
          </a:p>
        </p:txBody>
      </p:sp>
    </p:spTree>
    <p:extLst>
      <p:ext uri="{BB962C8B-B14F-4D97-AF65-F5344CB8AC3E}">
        <p14:creationId xmlns:p14="http://schemas.microsoft.com/office/powerpoint/2010/main" val="373013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8B2903A-0F55-4662-8F68-4FE61831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Compact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Formatting</a:t>
            </a:r>
            <a:r>
              <a:rPr lang="de-CH" dirty="0"/>
              <a:t> Support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E3CFFFE-D145-4476-BFF4-B488E2781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2223" y="6323693"/>
            <a:ext cx="9221721" cy="540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8709C1-C5BC-45F9-B9E9-CF6DFF42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1628775"/>
            <a:ext cx="1051242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NumberFormat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NumberFormat.getCompactNumberInstance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Locale.ENGLISH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NumberFormat.Style.SHORT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fmt.format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fmt.format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fmt.format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12363CE-1A6D-4EF3-BC8E-4918AF425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3429000"/>
            <a:ext cx="1051242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i="1" kern="12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O</a:t>
            </a:r>
            <a:r>
              <a:rPr lang="de-CH" sz="1400" i="1" kern="12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utput</a:t>
            </a:r>
            <a:endParaRPr lang="de-CH" sz="14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100K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1M</a:t>
            </a:r>
          </a:p>
        </p:txBody>
      </p:sp>
    </p:spTree>
    <p:extLst>
      <p:ext uri="{BB962C8B-B14F-4D97-AF65-F5344CB8AC3E}">
        <p14:creationId xmlns:p14="http://schemas.microsoft.com/office/powerpoint/2010/main" val="400103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Bern University of Applied Sciences">
            <a:extLst>
              <a:ext uri="{FF2B5EF4-FFF2-40B4-BE49-F238E27FC236}">
                <a16:creationId xmlns:a16="http://schemas.microsoft.com/office/drawing/2014/main" id="{E2EB2F69-6B8A-46B4-80C2-C6D7A806E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58" y="5109602"/>
            <a:ext cx="2031300" cy="66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DE1E5B-4FC4-4B43-AC72-C7C37E44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About @simas_ch</a:t>
            </a:r>
          </a:p>
        </p:txBody>
      </p:sp>
      <p:sp>
        <p:nvSpPr>
          <p:cNvPr id="5" name="Arrow: Chevron 36">
            <a:extLst>
              <a:ext uri="{FF2B5EF4-FFF2-40B4-BE49-F238E27FC236}">
                <a16:creationId xmlns:a16="http://schemas.microsoft.com/office/drawing/2014/main" id="{C19BDD0D-C50F-4569-B4E5-842D9913BB3F}"/>
              </a:ext>
            </a:extLst>
          </p:cNvPr>
          <p:cNvSpPr/>
          <p:nvPr/>
        </p:nvSpPr>
        <p:spPr>
          <a:xfrm>
            <a:off x="1795397" y="3888415"/>
            <a:ext cx="1341660" cy="360000"/>
          </a:xfrm>
          <a:prstGeom prst="chevron">
            <a:avLst/>
          </a:prstGeom>
          <a:solidFill>
            <a:srgbClr val="60A5DE"/>
          </a:solidFill>
          <a:ln>
            <a:solidFill>
              <a:srgbClr val="60A5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otham Bold" pitchFamily="50" charset="0"/>
              </a:rPr>
              <a:t>1995</a:t>
            </a:r>
          </a:p>
        </p:txBody>
      </p:sp>
      <p:sp>
        <p:nvSpPr>
          <p:cNvPr id="6" name="Arrow: Chevron 37">
            <a:extLst>
              <a:ext uri="{FF2B5EF4-FFF2-40B4-BE49-F238E27FC236}">
                <a16:creationId xmlns:a16="http://schemas.microsoft.com/office/drawing/2014/main" id="{68D4D0DF-21C5-44BF-8586-C3C694215BB7}"/>
              </a:ext>
            </a:extLst>
          </p:cNvPr>
          <p:cNvSpPr/>
          <p:nvPr/>
        </p:nvSpPr>
        <p:spPr>
          <a:xfrm>
            <a:off x="2998392" y="3888415"/>
            <a:ext cx="1341660" cy="360000"/>
          </a:xfrm>
          <a:prstGeom prst="chevron">
            <a:avLst/>
          </a:prstGeom>
          <a:solidFill>
            <a:srgbClr val="0A3355"/>
          </a:solidFill>
          <a:ln>
            <a:solidFill>
              <a:srgbClr val="3B4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otham Bold" pitchFamily="50" charset="0"/>
              </a:rPr>
              <a:t>2000</a:t>
            </a:r>
          </a:p>
        </p:txBody>
      </p:sp>
      <p:sp>
        <p:nvSpPr>
          <p:cNvPr id="10" name="Rectangle 43">
            <a:extLst>
              <a:ext uri="{FF2B5EF4-FFF2-40B4-BE49-F238E27FC236}">
                <a16:creationId xmlns:a16="http://schemas.microsoft.com/office/drawing/2014/main" id="{DBF26A72-BFCF-436A-B119-8FCAAB78471E}"/>
              </a:ext>
            </a:extLst>
          </p:cNvPr>
          <p:cNvSpPr/>
          <p:nvPr/>
        </p:nvSpPr>
        <p:spPr>
          <a:xfrm>
            <a:off x="1773399" y="4878259"/>
            <a:ext cx="134166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A3355"/>
                </a:solidFill>
                <a:latin typeface="Gotham Black" pitchFamily="50" charset="0"/>
              </a:rPr>
              <a:t>COBOL</a:t>
            </a:r>
          </a:p>
        </p:txBody>
      </p:sp>
      <p:sp>
        <p:nvSpPr>
          <p:cNvPr id="11" name="Arrow: Chevron 44">
            <a:extLst>
              <a:ext uri="{FF2B5EF4-FFF2-40B4-BE49-F238E27FC236}">
                <a16:creationId xmlns:a16="http://schemas.microsoft.com/office/drawing/2014/main" id="{D4D7951F-246C-443D-BD31-25959827DF12}"/>
              </a:ext>
            </a:extLst>
          </p:cNvPr>
          <p:cNvSpPr/>
          <p:nvPr/>
        </p:nvSpPr>
        <p:spPr>
          <a:xfrm>
            <a:off x="4201661" y="3888415"/>
            <a:ext cx="1341660" cy="360000"/>
          </a:xfrm>
          <a:prstGeom prst="chevron">
            <a:avLst/>
          </a:prstGeom>
          <a:solidFill>
            <a:srgbClr val="60A5DE"/>
          </a:solidFill>
          <a:ln>
            <a:solidFill>
              <a:srgbClr val="60A5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otham Bold" pitchFamily="50" charset="0"/>
              </a:rPr>
              <a:t>2007</a:t>
            </a:r>
          </a:p>
        </p:txBody>
      </p:sp>
      <p:sp>
        <p:nvSpPr>
          <p:cNvPr id="12" name="Arrow: Chevron 45">
            <a:extLst>
              <a:ext uri="{FF2B5EF4-FFF2-40B4-BE49-F238E27FC236}">
                <a16:creationId xmlns:a16="http://schemas.microsoft.com/office/drawing/2014/main" id="{6708DC31-7759-4BD5-A3F9-D461216B6EEC}"/>
              </a:ext>
            </a:extLst>
          </p:cNvPr>
          <p:cNvSpPr/>
          <p:nvPr/>
        </p:nvSpPr>
        <p:spPr>
          <a:xfrm>
            <a:off x="5398893" y="3888415"/>
            <a:ext cx="1341660" cy="360000"/>
          </a:xfrm>
          <a:prstGeom prst="chevron">
            <a:avLst/>
          </a:prstGeom>
          <a:solidFill>
            <a:srgbClr val="0A3355"/>
          </a:solidFill>
          <a:ln>
            <a:solidFill>
              <a:srgbClr val="3B4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otham Bold" pitchFamily="50" charset="0"/>
              </a:rPr>
              <a:t>2009</a:t>
            </a:r>
          </a:p>
        </p:txBody>
      </p:sp>
      <p:sp>
        <p:nvSpPr>
          <p:cNvPr id="15" name="Arrow: Chevron 50">
            <a:extLst>
              <a:ext uri="{FF2B5EF4-FFF2-40B4-BE49-F238E27FC236}">
                <a16:creationId xmlns:a16="http://schemas.microsoft.com/office/drawing/2014/main" id="{9728B97E-A638-4CDD-86F6-DB8240CE7709}"/>
              </a:ext>
            </a:extLst>
          </p:cNvPr>
          <p:cNvSpPr/>
          <p:nvPr/>
        </p:nvSpPr>
        <p:spPr>
          <a:xfrm>
            <a:off x="6595931" y="3888415"/>
            <a:ext cx="1341660" cy="360000"/>
          </a:xfrm>
          <a:prstGeom prst="chevron">
            <a:avLst/>
          </a:prstGeom>
          <a:solidFill>
            <a:srgbClr val="60A5DE"/>
          </a:solidFill>
          <a:ln>
            <a:solidFill>
              <a:srgbClr val="60A5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otham Bold" pitchFamily="50" charset="0"/>
              </a:rPr>
              <a:t>2011</a:t>
            </a:r>
          </a:p>
        </p:txBody>
      </p:sp>
      <p:sp>
        <p:nvSpPr>
          <p:cNvPr id="16" name="Arrow: Chevron 51">
            <a:extLst>
              <a:ext uri="{FF2B5EF4-FFF2-40B4-BE49-F238E27FC236}">
                <a16:creationId xmlns:a16="http://schemas.microsoft.com/office/drawing/2014/main" id="{E8CE1B22-3659-4B7C-894E-E4C782E88346}"/>
              </a:ext>
            </a:extLst>
          </p:cNvPr>
          <p:cNvSpPr/>
          <p:nvPr/>
        </p:nvSpPr>
        <p:spPr>
          <a:xfrm>
            <a:off x="7799494" y="3888415"/>
            <a:ext cx="1341660" cy="360000"/>
          </a:xfrm>
          <a:prstGeom prst="chevron">
            <a:avLst/>
          </a:prstGeom>
          <a:solidFill>
            <a:srgbClr val="0A3355"/>
          </a:solidFill>
          <a:ln>
            <a:solidFill>
              <a:srgbClr val="3B4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otham Bold" pitchFamily="50" charset="0"/>
              </a:rPr>
              <a:t>2012</a:t>
            </a:r>
          </a:p>
        </p:txBody>
      </p:sp>
      <p:sp>
        <p:nvSpPr>
          <p:cNvPr id="19" name="Rectangle 55">
            <a:extLst>
              <a:ext uri="{FF2B5EF4-FFF2-40B4-BE49-F238E27FC236}">
                <a16:creationId xmlns:a16="http://schemas.microsoft.com/office/drawing/2014/main" id="{0DC516B3-B1DD-4C8B-964F-D10A562C14D5}"/>
              </a:ext>
            </a:extLst>
          </p:cNvPr>
          <p:cNvSpPr/>
          <p:nvPr/>
        </p:nvSpPr>
        <p:spPr>
          <a:xfrm>
            <a:off x="6466179" y="4936316"/>
            <a:ext cx="1651307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A3355"/>
                </a:solidFill>
                <a:latin typeface="Gotham Black" pitchFamily="50" charset="0"/>
              </a:rPr>
              <a:t>JSR-352</a:t>
            </a:r>
          </a:p>
          <a:p>
            <a:pPr algn="ctr"/>
            <a:r>
              <a:rPr lang="en-US" sz="1400" dirty="0">
                <a:solidFill>
                  <a:srgbClr val="0A3355"/>
                </a:solidFill>
                <a:latin typeface="Gotham Black" pitchFamily="50" charset="0"/>
              </a:rPr>
              <a:t>Java Batch</a:t>
            </a:r>
          </a:p>
        </p:txBody>
      </p:sp>
      <p:sp>
        <p:nvSpPr>
          <p:cNvPr id="20" name="Arrow: Chevron 56">
            <a:extLst>
              <a:ext uri="{FF2B5EF4-FFF2-40B4-BE49-F238E27FC236}">
                <a16:creationId xmlns:a16="http://schemas.microsoft.com/office/drawing/2014/main" id="{59E1B59C-C26B-4CA9-AB4C-65A2491248AB}"/>
              </a:ext>
            </a:extLst>
          </p:cNvPr>
          <p:cNvSpPr/>
          <p:nvPr/>
        </p:nvSpPr>
        <p:spPr>
          <a:xfrm>
            <a:off x="9002134" y="3888415"/>
            <a:ext cx="1341660" cy="360000"/>
          </a:xfrm>
          <a:prstGeom prst="chevron">
            <a:avLst/>
          </a:prstGeom>
          <a:solidFill>
            <a:srgbClr val="60A5DE"/>
          </a:solidFill>
          <a:ln>
            <a:solidFill>
              <a:srgbClr val="60A5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otham Bold" pitchFamily="50" charset="0"/>
              </a:rPr>
              <a:t>2013</a:t>
            </a:r>
          </a:p>
        </p:txBody>
      </p:sp>
      <p:sp>
        <p:nvSpPr>
          <p:cNvPr id="22" name="Rectangle 61">
            <a:extLst>
              <a:ext uri="{FF2B5EF4-FFF2-40B4-BE49-F238E27FC236}">
                <a16:creationId xmlns:a16="http://schemas.microsoft.com/office/drawing/2014/main" id="{74614398-7BA4-4C30-943A-D07C4475C563}"/>
              </a:ext>
            </a:extLst>
          </p:cNvPr>
          <p:cNvSpPr/>
          <p:nvPr/>
        </p:nvSpPr>
        <p:spPr>
          <a:xfrm>
            <a:off x="8833556" y="4936315"/>
            <a:ext cx="1700745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A3355"/>
                </a:solidFill>
                <a:latin typeface="Gotham Black" pitchFamily="50" charset="0"/>
              </a:rPr>
              <a:t>JSR-354</a:t>
            </a:r>
          </a:p>
          <a:p>
            <a:pPr algn="ctr"/>
            <a:r>
              <a:rPr lang="en-US" sz="1400" dirty="0">
                <a:solidFill>
                  <a:srgbClr val="0A3355"/>
                </a:solidFill>
                <a:latin typeface="Gotham Black" pitchFamily="50" charset="0"/>
              </a:rPr>
              <a:t>Money/Currency</a:t>
            </a:r>
          </a:p>
        </p:txBody>
      </p:sp>
      <p:cxnSp>
        <p:nvCxnSpPr>
          <p:cNvPr id="23" name="Straight Arrow Connector 64">
            <a:extLst>
              <a:ext uri="{FF2B5EF4-FFF2-40B4-BE49-F238E27FC236}">
                <a16:creationId xmlns:a16="http://schemas.microsoft.com/office/drawing/2014/main" id="{4E14D6FD-AD3E-47CE-8B9F-B1096D955E44}"/>
              </a:ext>
            </a:extLst>
          </p:cNvPr>
          <p:cNvCxnSpPr>
            <a:cxnSpLocks/>
          </p:cNvCxnSpPr>
          <p:nvPr/>
        </p:nvCxnSpPr>
        <p:spPr>
          <a:xfrm>
            <a:off x="3671450" y="3145624"/>
            <a:ext cx="0" cy="746134"/>
          </a:xfrm>
          <a:prstGeom prst="straightConnector1">
            <a:avLst/>
          </a:prstGeom>
          <a:ln w="38100">
            <a:solidFill>
              <a:srgbClr val="0A3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65">
            <a:extLst>
              <a:ext uri="{FF2B5EF4-FFF2-40B4-BE49-F238E27FC236}">
                <a16:creationId xmlns:a16="http://schemas.microsoft.com/office/drawing/2014/main" id="{5BEBE636-25C8-4C70-A235-FD01090928DC}"/>
              </a:ext>
            </a:extLst>
          </p:cNvPr>
          <p:cNvCxnSpPr>
            <a:cxnSpLocks/>
          </p:cNvCxnSpPr>
          <p:nvPr/>
        </p:nvCxnSpPr>
        <p:spPr>
          <a:xfrm flipH="1">
            <a:off x="6057715" y="3124785"/>
            <a:ext cx="2104" cy="771352"/>
          </a:xfrm>
          <a:prstGeom prst="straightConnector1">
            <a:avLst/>
          </a:prstGeom>
          <a:ln w="38100">
            <a:solidFill>
              <a:srgbClr val="0A3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66">
            <a:extLst>
              <a:ext uri="{FF2B5EF4-FFF2-40B4-BE49-F238E27FC236}">
                <a16:creationId xmlns:a16="http://schemas.microsoft.com/office/drawing/2014/main" id="{17459DCF-2D34-4CD1-AA89-2A16CB15E7B1}"/>
              </a:ext>
            </a:extLst>
          </p:cNvPr>
          <p:cNvCxnSpPr>
            <a:cxnSpLocks/>
          </p:cNvCxnSpPr>
          <p:nvPr/>
        </p:nvCxnSpPr>
        <p:spPr>
          <a:xfrm>
            <a:off x="8443084" y="3124785"/>
            <a:ext cx="0" cy="771352"/>
          </a:xfrm>
          <a:prstGeom prst="straightConnector1">
            <a:avLst/>
          </a:prstGeom>
          <a:ln w="38100">
            <a:solidFill>
              <a:srgbClr val="0A3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67">
            <a:extLst>
              <a:ext uri="{FF2B5EF4-FFF2-40B4-BE49-F238E27FC236}">
                <a16:creationId xmlns:a16="http://schemas.microsoft.com/office/drawing/2014/main" id="{CD1815BE-8B13-4DE1-8E01-319CCD9749D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444229" y="4248173"/>
            <a:ext cx="0" cy="630086"/>
          </a:xfrm>
          <a:prstGeom prst="straightConnector1">
            <a:avLst/>
          </a:prstGeom>
          <a:ln w="38100">
            <a:solidFill>
              <a:srgbClr val="0A3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73">
            <a:extLst>
              <a:ext uri="{FF2B5EF4-FFF2-40B4-BE49-F238E27FC236}">
                <a16:creationId xmlns:a16="http://schemas.microsoft.com/office/drawing/2014/main" id="{7FE4D3CB-1DC5-4FDD-9A9C-299A9AE33717}"/>
              </a:ext>
            </a:extLst>
          </p:cNvPr>
          <p:cNvCxnSpPr>
            <a:cxnSpLocks/>
          </p:cNvCxnSpPr>
          <p:nvPr/>
        </p:nvCxnSpPr>
        <p:spPr>
          <a:xfrm flipV="1">
            <a:off x="4856883" y="4248172"/>
            <a:ext cx="0" cy="630086"/>
          </a:xfrm>
          <a:prstGeom prst="straightConnector1">
            <a:avLst/>
          </a:prstGeom>
          <a:ln w="38100">
            <a:solidFill>
              <a:srgbClr val="0A3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74">
            <a:extLst>
              <a:ext uri="{FF2B5EF4-FFF2-40B4-BE49-F238E27FC236}">
                <a16:creationId xmlns:a16="http://schemas.microsoft.com/office/drawing/2014/main" id="{1D9B8949-1E53-4F80-864F-A6B3E07E68E9}"/>
              </a:ext>
            </a:extLst>
          </p:cNvPr>
          <p:cNvCxnSpPr>
            <a:cxnSpLocks/>
          </p:cNvCxnSpPr>
          <p:nvPr/>
        </p:nvCxnSpPr>
        <p:spPr>
          <a:xfrm flipV="1">
            <a:off x="7292005" y="4255239"/>
            <a:ext cx="0" cy="630086"/>
          </a:xfrm>
          <a:prstGeom prst="straightConnector1">
            <a:avLst/>
          </a:prstGeom>
          <a:ln w="38100">
            <a:solidFill>
              <a:srgbClr val="0A3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79">
            <a:extLst>
              <a:ext uri="{FF2B5EF4-FFF2-40B4-BE49-F238E27FC236}">
                <a16:creationId xmlns:a16="http://schemas.microsoft.com/office/drawing/2014/main" id="{52018DEC-730E-4256-9B7C-89535D0672C8}"/>
              </a:ext>
            </a:extLst>
          </p:cNvPr>
          <p:cNvCxnSpPr>
            <a:cxnSpLocks/>
          </p:cNvCxnSpPr>
          <p:nvPr/>
        </p:nvCxnSpPr>
        <p:spPr>
          <a:xfrm flipV="1">
            <a:off x="9681385" y="4252361"/>
            <a:ext cx="0" cy="630086"/>
          </a:xfrm>
          <a:prstGeom prst="straightConnector1">
            <a:avLst/>
          </a:prstGeom>
          <a:ln w="38100">
            <a:solidFill>
              <a:srgbClr val="0A3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6">
            <a:extLst>
              <a:ext uri="{FF2B5EF4-FFF2-40B4-BE49-F238E27FC236}">
                <a16:creationId xmlns:a16="http://schemas.microsoft.com/office/drawing/2014/main" id="{D02325D8-A5A4-4560-8E6A-16A88CEC3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71" y="2179167"/>
            <a:ext cx="908882" cy="811234"/>
          </a:xfrm>
          <a:prstGeom prst="rect">
            <a:avLst/>
          </a:prstGeom>
        </p:spPr>
      </p:pic>
      <p:pic>
        <p:nvPicPr>
          <p:cNvPr id="31" name="Bild 8" descr="JUG-1.png">
            <a:extLst>
              <a:ext uri="{FF2B5EF4-FFF2-40B4-BE49-F238E27FC236}">
                <a16:creationId xmlns:a16="http://schemas.microsoft.com/office/drawing/2014/main" id="{7FA2AEAA-9E0B-4518-8281-3B585F37F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533" y="2276756"/>
            <a:ext cx="1540139" cy="616055"/>
          </a:xfrm>
          <a:prstGeom prst="rect">
            <a:avLst/>
          </a:prstGeom>
        </p:spPr>
      </p:pic>
      <p:pic>
        <p:nvPicPr>
          <p:cNvPr id="33" name="Picture 4" descr="https://rhii-jooli.ch/wordpress/wp-content/uploads/2014/12/SBB-Logo-300x55.png">
            <a:extLst>
              <a:ext uri="{FF2B5EF4-FFF2-40B4-BE49-F238E27FC236}">
                <a16:creationId xmlns:a16="http://schemas.microsoft.com/office/drawing/2014/main" id="{F8CDEF7D-CD35-4D04-AFE6-15473C70D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09" y="5484181"/>
            <a:ext cx="1576705" cy="28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rrow: Chevron 37">
            <a:extLst>
              <a:ext uri="{FF2B5EF4-FFF2-40B4-BE49-F238E27FC236}">
                <a16:creationId xmlns:a16="http://schemas.microsoft.com/office/drawing/2014/main" id="{19AA5CB0-9FB1-4687-A06D-D80C4ACADA6E}"/>
              </a:ext>
            </a:extLst>
          </p:cNvPr>
          <p:cNvSpPr/>
          <p:nvPr/>
        </p:nvSpPr>
        <p:spPr>
          <a:xfrm>
            <a:off x="592864" y="3890102"/>
            <a:ext cx="1341660" cy="360000"/>
          </a:xfrm>
          <a:prstGeom prst="chevron">
            <a:avLst/>
          </a:prstGeom>
          <a:solidFill>
            <a:srgbClr val="0A3355"/>
          </a:solidFill>
          <a:ln>
            <a:solidFill>
              <a:srgbClr val="3B4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otham Bold" pitchFamily="50" charset="0"/>
              </a:rPr>
              <a:t>1972</a:t>
            </a:r>
          </a:p>
        </p:txBody>
      </p:sp>
      <p:cxnSp>
        <p:nvCxnSpPr>
          <p:cNvPr id="36" name="Straight Arrow Connector 64">
            <a:extLst>
              <a:ext uri="{FF2B5EF4-FFF2-40B4-BE49-F238E27FC236}">
                <a16:creationId xmlns:a16="http://schemas.microsoft.com/office/drawing/2014/main" id="{EE648D95-81AC-4B02-9BB2-6DA20C99FF68}"/>
              </a:ext>
            </a:extLst>
          </p:cNvPr>
          <p:cNvCxnSpPr>
            <a:cxnSpLocks/>
          </p:cNvCxnSpPr>
          <p:nvPr/>
        </p:nvCxnSpPr>
        <p:spPr>
          <a:xfrm>
            <a:off x="1260163" y="3143968"/>
            <a:ext cx="0" cy="746134"/>
          </a:xfrm>
          <a:prstGeom prst="straightConnector1">
            <a:avLst/>
          </a:prstGeom>
          <a:ln w="38100">
            <a:solidFill>
              <a:srgbClr val="0A3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Chevron 51">
            <a:extLst>
              <a:ext uri="{FF2B5EF4-FFF2-40B4-BE49-F238E27FC236}">
                <a16:creationId xmlns:a16="http://schemas.microsoft.com/office/drawing/2014/main" id="{D5DD918F-FF59-413F-B2E6-5F4818198F82}"/>
              </a:ext>
            </a:extLst>
          </p:cNvPr>
          <p:cNvSpPr/>
          <p:nvPr/>
        </p:nvSpPr>
        <p:spPr>
          <a:xfrm>
            <a:off x="10202493" y="3890324"/>
            <a:ext cx="1341660" cy="360000"/>
          </a:xfrm>
          <a:prstGeom prst="chevron">
            <a:avLst/>
          </a:prstGeom>
          <a:solidFill>
            <a:srgbClr val="0A3355"/>
          </a:solidFill>
          <a:ln>
            <a:solidFill>
              <a:srgbClr val="3B4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otham Bold" pitchFamily="50" charset="0"/>
              </a:rPr>
              <a:t>2021</a:t>
            </a:r>
          </a:p>
        </p:txBody>
      </p:sp>
      <p:cxnSp>
        <p:nvCxnSpPr>
          <p:cNvPr id="40" name="Straight Arrow Connector 66">
            <a:extLst>
              <a:ext uri="{FF2B5EF4-FFF2-40B4-BE49-F238E27FC236}">
                <a16:creationId xmlns:a16="http://schemas.microsoft.com/office/drawing/2014/main" id="{F6590BCE-F29F-42F4-9AE2-6F16732813DF}"/>
              </a:ext>
            </a:extLst>
          </p:cNvPr>
          <p:cNvCxnSpPr>
            <a:cxnSpLocks/>
          </p:cNvCxnSpPr>
          <p:nvPr/>
        </p:nvCxnSpPr>
        <p:spPr>
          <a:xfrm>
            <a:off x="10846378" y="3111007"/>
            <a:ext cx="0" cy="771352"/>
          </a:xfrm>
          <a:prstGeom prst="straightConnector1">
            <a:avLst/>
          </a:prstGeom>
          <a:ln w="38100">
            <a:solidFill>
              <a:srgbClr val="0A3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Vaadin Community Award Coins">
            <a:extLst>
              <a:ext uri="{FF2B5EF4-FFF2-40B4-BE49-F238E27FC236}">
                <a16:creationId xmlns:a16="http://schemas.microsoft.com/office/drawing/2014/main" id="{CB072134-165B-4EAD-8199-B937B35B5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763" y="1931746"/>
            <a:ext cx="1239544" cy="96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-Technologie – Wikipedia">
            <a:extLst>
              <a:ext uri="{FF2B5EF4-FFF2-40B4-BE49-F238E27FC236}">
                <a16:creationId xmlns:a16="http://schemas.microsoft.com/office/drawing/2014/main" id="{7362AF19-10FA-4C24-9A10-15C26D447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937" y="1745765"/>
            <a:ext cx="701633" cy="132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Ein Bild, das Person, Mann, Himmel, draußen enthält.&#10;&#10;Automatisch generierte Beschreibung">
            <a:extLst>
              <a:ext uri="{FF2B5EF4-FFF2-40B4-BE49-F238E27FC236}">
                <a16:creationId xmlns:a16="http://schemas.microsoft.com/office/drawing/2014/main" id="{8EDE39C8-D542-498F-86C5-5DB7C8BA8B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09" y="2165502"/>
            <a:ext cx="908508" cy="908508"/>
          </a:xfrm>
          <a:prstGeom prst="rect">
            <a:avLst/>
          </a:prstGeom>
        </p:spPr>
      </p:pic>
      <p:pic>
        <p:nvPicPr>
          <p:cNvPr id="35" name="Picture 2" descr="The Thesis Whisperer">
            <a:extLst>
              <a:ext uri="{FF2B5EF4-FFF2-40B4-BE49-F238E27FC236}">
                <a16:creationId xmlns:a16="http://schemas.microsoft.com/office/drawing/2014/main" id="{5904F3D8-E5E8-4B13-A180-0B3F6932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794" y="-22904"/>
            <a:ext cx="1848206" cy="13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812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CAC13DA-807A-4695-84B3-D5C76E30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Day </a:t>
            </a:r>
            <a:r>
              <a:rPr lang="de-CH" dirty="0" err="1"/>
              <a:t>Period</a:t>
            </a:r>
            <a:r>
              <a:rPr lang="de-CH" dirty="0"/>
              <a:t> Support </a:t>
            </a:r>
            <a:r>
              <a:rPr lang="de-CH" dirty="0" err="1"/>
              <a:t>Added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ECB53F-68D3-4579-A9F9-39F85F83C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2223" y="6323693"/>
            <a:ext cx="9221721" cy="540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C04D2E-0DB0-4722-B1EE-F482248BA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628775"/>
            <a:ext cx="10514012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DateTimeFormatter dtf = DateTimeFormatter.ofPattern(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System.out.println(dtf.format(LocalTime.of(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System.out.println(dtf.format(LocalTime.of(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System.out.println(dtf.format(LocalTime.of(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System.out.println(dtf.format(LocalTime.of(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System.out.println(dtf.format(LocalTime.of(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endParaRPr kumimoji="0" lang="de-DE" alt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045BB7D-04CE-446E-875A-D50439C0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32425"/>
            <a:ext cx="1051242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i="1" kern="12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O</a:t>
            </a:r>
            <a:r>
              <a:rPr lang="de-CH" sz="1400" i="1" kern="12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utput</a:t>
            </a:r>
            <a:endParaRPr lang="de-CH" sz="14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 the morning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 the afternoon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 the evening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at night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midnight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01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1335A28-ABC8-45D9-BFED-8C9FC9D1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Stream.toList</a:t>
            </a:r>
            <a:r>
              <a:rPr lang="de-CH" dirty="0"/>
              <a:t>()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7895320-31BA-4FF7-B98F-29679FEFA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2223" y="6323693"/>
            <a:ext cx="9221721" cy="540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092FB1-8DE2-4489-8DEF-74B4113D6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628775"/>
            <a:ext cx="1051242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Old</a:t>
            </a:r>
            <a:br>
              <a:rPr kumimoji="0" lang="de-DE" altLang="de-DE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List&lt;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stringList =  Stream.of(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).collect(Collectors.toList());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New</a:t>
            </a:r>
            <a:br>
              <a:rPr kumimoji="0" lang="de-DE" altLang="de-DE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List&lt;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stringList =  Stream.of(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).toList();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489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36C9F1F-9858-4DBB-B56D-8AA6B0D0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Records, Enums, Interfaces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AE90406-E5B5-443A-90EC-8D8DDB579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2223" y="6323693"/>
            <a:ext cx="9221721" cy="54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https://openjdk.java.net/jeps/356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DB64A4-EF77-4A56-8487-4F7F58F0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28775"/>
            <a:ext cx="1051242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List&lt;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Merchant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findTopMerchants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(List&lt;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Merchant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merchants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record</a:t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MerchantSales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(Merchant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merchant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merchants.stream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merchant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MerchantSales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merchant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computeSales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merchant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((m1, m2) -&gt;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Double.compare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(m2.sales(), m1.sales()))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MerchantSales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merchant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76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E6E5D-2360-4BF5-815F-AACD675C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56162"/>
            <a:ext cx="5264150" cy="2342649"/>
          </a:xfrm>
        </p:spPr>
        <p:txBody>
          <a:bodyPr anchor="t">
            <a:normAutofit/>
          </a:bodyPr>
          <a:lstStyle/>
          <a:p>
            <a:r>
              <a:rPr lang="en-US" sz="3200" dirty="0"/>
              <a:t>72 Services GmbH</a:t>
            </a:r>
            <a:endParaRPr lang="de-CH" sz="320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955A6E7-2BB5-4F54-9C14-8619926D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40243"/>
            <a:ext cx="5264150" cy="2949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A3355"/>
                </a:solidFill>
              </a:rPr>
              <a:t>Tulpenweg 1</a:t>
            </a:r>
            <a:br>
              <a:rPr lang="en-US" dirty="0">
                <a:solidFill>
                  <a:srgbClr val="0A3355"/>
                </a:solidFill>
              </a:rPr>
            </a:br>
            <a:r>
              <a:rPr lang="en-US">
                <a:solidFill>
                  <a:srgbClr val="0A3355"/>
                </a:solidFill>
              </a:rPr>
              <a:t>2575 Täuffelen, </a:t>
            </a:r>
            <a:r>
              <a:rPr lang="en-US" dirty="0">
                <a:solidFill>
                  <a:srgbClr val="0A3355"/>
                </a:solidFill>
              </a:rPr>
              <a:t>Switzerland</a:t>
            </a:r>
            <a:br>
              <a:rPr lang="en-US" dirty="0">
                <a:solidFill>
                  <a:srgbClr val="0A3355"/>
                </a:solidFill>
              </a:rPr>
            </a:br>
            <a:br>
              <a:rPr lang="en-US" dirty="0">
                <a:solidFill>
                  <a:srgbClr val="0A3355"/>
                </a:solidFill>
              </a:rPr>
            </a:br>
            <a:r>
              <a:rPr lang="en-US" dirty="0">
                <a:solidFill>
                  <a:srgbClr val="0A3355"/>
                </a:solidFill>
              </a:rPr>
              <a:t>+41 32 544 88 88</a:t>
            </a:r>
            <a:br>
              <a:rPr lang="en-US" dirty="0">
                <a:solidFill>
                  <a:srgbClr val="0A3355"/>
                </a:solidFill>
              </a:rPr>
            </a:br>
            <a:r>
              <a:rPr lang="en-US" dirty="0">
                <a:solidFill>
                  <a:srgbClr val="0A3355"/>
                </a:solidFill>
              </a:rPr>
              <a:t>info@72.services</a:t>
            </a:r>
            <a:br>
              <a:rPr lang="en-US" dirty="0">
                <a:solidFill>
                  <a:srgbClr val="0A3355"/>
                </a:solidFill>
              </a:rPr>
            </a:br>
            <a:r>
              <a:rPr lang="en-US" dirty="0">
                <a:solidFill>
                  <a:srgbClr val="0A3355"/>
                </a:solidFill>
              </a:rPr>
              <a:t>https://72.services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D08AFC-5711-405B-95E2-2E9ACA6D7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14" y="403321"/>
            <a:ext cx="5590236" cy="54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2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2D020A3-FE6D-4467-8503-FF3B9A48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Evolution of Java</a:t>
            </a:r>
          </a:p>
        </p:txBody>
      </p:sp>
      <p:sp>
        <p:nvSpPr>
          <p:cNvPr id="11" name="Fußzeilenplatzhalter 1">
            <a:extLst>
              <a:ext uri="{FF2B5EF4-FFF2-40B4-BE49-F238E27FC236}">
                <a16:creationId xmlns:a16="http://schemas.microsoft.com/office/drawing/2014/main" id="{726137B3-5D76-4111-9BFF-10158FF74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9241" y="6323693"/>
            <a:ext cx="9974703" cy="540000"/>
          </a:xfrm>
        </p:spPr>
        <p:txBody>
          <a:bodyPr/>
          <a:lstStyle/>
          <a:p>
            <a:r>
              <a:rPr lang="en-US" dirty="0"/>
              <a:t>https://en.wikipedia.org/wiki/Java_version_history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FBF18C-B651-4258-B8D6-1C0142ECE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49"/>
          <a:stretch/>
        </p:blipFill>
        <p:spPr>
          <a:xfrm>
            <a:off x="2163278" y="1180350"/>
            <a:ext cx="8099609" cy="499536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809F579-ADE5-4EC8-B0AD-9DE1D8DCFEED}"/>
              </a:ext>
            </a:extLst>
          </p:cNvPr>
          <p:cNvSpPr/>
          <p:nvPr/>
        </p:nvSpPr>
        <p:spPr>
          <a:xfrm>
            <a:off x="7533208" y="2555474"/>
            <a:ext cx="520785" cy="242226"/>
          </a:xfrm>
          <a:prstGeom prst="rect">
            <a:avLst/>
          </a:prstGeom>
          <a:solidFill>
            <a:srgbClr val="0A3355"/>
          </a:solidFill>
          <a:ln>
            <a:solidFill>
              <a:srgbClr val="0A3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8FB0950-979E-4FC0-A009-48548660D754}"/>
              </a:ext>
            </a:extLst>
          </p:cNvPr>
          <p:cNvSpPr/>
          <p:nvPr/>
        </p:nvSpPr>
        <p:spPr>
          <a:xfrm>
            <a:off x="8097391" y="4725409"/>
            <a:ext cx="520785" cy="242226"/>
          </a:xfrm>
          <a:prstGeom prst="rect">
            <a:avLst/>
          </a:prstGeom>
          <a:solidFill>
            <a:srgbClr val="0A3355"/>
          </a:solidFill>
          <a:ln>
            <a:solidFill>
              <a:srgbClr val="0A3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LTS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289636-733A-4994-B7A5-BF67A83E9A1A}"/>
              </a:ext>
            </a:extLst>
          </p:cNvPr>
          <p:cNvSpPr/>
          <p:nvPr/>
        </p:nvSpPr>
        <p:spPr>
          <a:xfrm>
            <a:off x="9623747" y="4725409"/>
            <a:ext cx="520785" cy="242226"/>
          </a:xfrm>
          <a:prstGeom prst="rect">
            <a:avLst/>
          </a:prstGeom>
          <a:solidFill>
            <a:srgbClr val="0A3355"/>
          </a:solidFill>
          <a:ln>
            <a:solidFill>
              <a:srgbClr val="0A3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LTS</a:t>
            </a:r>
          </a:p>
        </p:txBody>
      </p:sp>
    </p:spTree>
    <p:extLst>
      <p:ext uri="{BB962C8B-B14F-4D97-AF65-F5344CB8AC3E}">
        <p14:creationId xmlns:p14="http://schemas.microsoft.com/office/powerpoint/2010/main" val="76083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59E70-3609-4874-BD6B-194A8A66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Changes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DDD675-65CF-4864-95DC-7FD473AB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rgbClr val="60A5DE"/>
                </a:solidFill>
                <a:latin typeface="+mj-lt"/>
              </a:rPr>
              <a:t>The Java Version </a:t>
            </a:r>
            <a:r>
              <a:rPr lang="en-US" dirty="0">
                <a:solidFill>
                  <a:srgbClr val="60A5DE"/>
                </a:solidFill>
                <a:latin typeface="+mj-lt"/>
              </a:rPr>
              <a:t>Almanac</a:t>
            </a:r>
            <a:br>
              <a:rPr lang="de-CH" dirty="0">
                <a:solidFill>
                  <a:srgbClr val="60A5DE"/>
                </a:solidFill>
                <a:latin typeface="+mj-lt"/>
              </a:rPr>
            </a:b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https://javaalmanac.io/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6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3118C-9AAB-4C7F-9518-F14B496E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19401C-6788-44D4-BE2D-F614B4DF2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060C0A1-90EA-44F5-890A-F201C22C5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41" y="1628775"/>
            <a:ext cx="10515599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 &gt;= JDK 9 --&gt;</a:t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maven.compiler.release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&gt;17&lt;/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maven.compiler.release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 &lt; JDK 9 --&gt;</a:t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maven.compiler.source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&gt;17&lt;/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maven.compiler.source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maven.compiler.target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&gt;17&lt;/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maven.compiler.target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FAA696E-2241-46A8-A94A-2DFDB944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20" y="3432766"/>
            <a:ext cx="10504559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plugin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org.apache.maven.plugins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maven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-compiler-plugin&lt;/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overrides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--&gt;</a:t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&gt;17&lt;/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&gt;17&lt;/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&gt;17&lt;/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 To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preview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--&gt;</a:t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compilerArgs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&gt;--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enable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-preview&lt;/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compilerArgs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plugin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8783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3118C-9AAB-4C7F-9518-F14B496E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D1EA20-CEA0-4B01-9619-3D0ACA37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Gradle &gt;= 7.3 must be used for Java 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19401C-6788-44D4-BE2D-F614B4DF2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47A9963-932D-4036-B4A4-865A0BB1E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40" y="2854952"/>
            <a:ext cx="1051559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compileJava 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options.</a:t>
            </a: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release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0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D78A917-8EC3-49B4-8A8E-483B5E57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Text Blocks (Basics) </a:t>
            </a:r>
            <a:r>
              <a:rPr lang="en-US" sz="2000" dirty="0"/>
              <a:t>(Preview 13, Standard 15)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0752F8A-165B-4F13-A857-FDC631E3C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9241" y="6323693"/>
            <a:ext cx="9974703" cy="540000"/>
          </a:xfrm>
        </p:spPr>
        <p:txBody>
          <a:bodyPr/>
          <a:lstStyle/>
          <a:p>
            <a:r>
              <a:rPr lang="en-US" dirty="0"/>
              <a:t>https://docs.oracle.com/en/java/javase/17/text-blocks/index.html	https://openjdk.java.net/jeps/378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6229164-B38D-44AF-8725-D56E0F0EF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1628775"/>
            <a:ext cx="1051560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Text blocks start with a """ followed by optional whitespaces and a newline.</a:t>
            </a:r>
            <a:br>
              <a:rPr kumimoji="0" lang="en-US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The simplest example looks like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de-DE" sz="14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sql1 = </a:t>
            </a:r>
            <a:r>
              <a:rPr kumimoji="0" lang="en-US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select * from employee"""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br>
              <a:rPr kumimoji="0" lang="en-US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endParaRPr kumimoji="0" lang="en-US" altLang="de-DE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de-DE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// Trailing whitespaces are removed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de-DE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String sql2 = </a:t>
            </a: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"""</a:t>
            </a:r>
            <a:b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        select * </a:t>
            </a:r>
            <a:endParaRPr lang="en-US" sz="1400" b="1" i="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from employee</a:t>
            </a: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"""</a:t>
            </a:r>
            <a:r>
              <a:rPr lang="en-US" sz="14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de-DE" sz="14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de-DE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de-DE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// \s (e</a:t>
            </a:r>
            <a:r>
              <a:rPr lang="en-US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scape sequence) can be used to keep the blank after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de-DE" sz="14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String sql3 = </a:t>
            </a: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"""</a:t>
            </a:r>
            <a:b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        select * </a:t>
            </a:r>
            <a:r>
              <a:rPr lang="en-US" sz="14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\s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from employee</a:t>
            </a: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"""</a:t>
            </a:r>
            <a:r>
              <a:rPr lang="en-US" sz="14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813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D78A917-8EC3-49B4-8A8E-483B5E57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Text Block (Indention)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0752F8A-165B-4F13-A857-FDC631E3C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9241" y="6323693"/>
            <a:ext cx="9974703" cy="540000"/>
          </a:xfrm>
        </p:spPr>
        <p:txBody>
          <a:bodyPr/>
          <a:lstStyle/>
          <a:p>
            <a:r>
              <a:rPr lang="en-US" dirty="0"/>
              <a:t>https://docs.oracle.com/en/java/javase/17/text-blocks/index.html	https://openjdk.java.net/jeps/378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6229164-B38D-44AF-8725-D56E0F0EF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628775"/>
            <a:ext cx="1051560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de-DE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// A</a:t>
            </a:r>
            <a:r>
              <a:rPr lang="en-US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text block differentiates </a:t>
            </a:r>
            <a:r>
              <a:rPr lang="en-US" sz="14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incidental white space</a:t>
            </a:r>
            <a:r>
              <a:rPr lang="en-US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from </a:t>
            </a:r>
            <a:r>
              <a:rPr lang="en-US" sz="14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essential white</a:t>
            </a:r>
            <a:r>
              <a:rPr lang="en-US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4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de-DE" sz="1400" b="1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String html1 = </a:t>
            </a: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"""</a:t>
            </a:r>
            <a:b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        &lt;html&gt;</a:t>
            </a:r>
            <a:b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            &lt;body&gt;</a:t>
            </a:r>
            <a:b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&lt;p&gt;Hello World.&lt;/p&gt;</a:t>
            </a:r>
            <a:b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            &lt;/body&gt;</a:t>
            </a:r>
            <a:b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        &lt;/html&gt;</a:t>
            </a:r>
            <a:b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        """</a:t>
            </a:r>
            <a:r>
              <a:rPr lang="en-US" sz="14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de-DE" sz="14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String html2 = </a:t>
            </a: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"""</a:t>
            </a:r>
            <a:b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        &lt;html&gt;</a:t>
            </a:r>
            <a:b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            &lt;body&gt;</a:t>
            </a:r>
            <a:b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&lt;p&gt;Hello World.&lt;/p&gt;</a:t>
            </a:r>
            <a:b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            &lt;/body&gt;</a:t>
            </a:r>
            <a:b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        &lt;/html&gt;</a:t>
            </a:r>
            <a:b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"""</a:t>
            </a:r>
            <a:r>
              <a:rPr lang="en-US" sz="14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de-DE" sz="1400" i="1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6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D78A917-8EC3-49B4-8A8E-483B5E57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Text Blocks (Methods)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0752F8A-165B-4F13-A857-FDC631E3C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9241" y="6323693"/>
            <a:ext cx="9974703" cy="540000"/>
          </a:xfrm>
        </p:spPr>
        <p:txBody>
          <a:bodyPr/>
          <a:lstStyle/>
          <a:p>
            <a:r>
              <a:rPr lang="en-US" dirty="0"/>
              <a:t>https://docs.oracle.com/en/java/javase/17/text-blocks/index.html	https://openjdk.java.net/jeps/378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6229164-B38D-44AF-8725-D56E0F0EF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624025"/>
            <a:ext cx="1051560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// This method is equivalent to </a:t>
            </a:r>
            <a:r>
              <a:rPr lang="en-US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String.format</a:t>
            </a:r>
            <a:r>
              <a:rPr lang="en-US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(this, </a:t>
            </a:r>
            <a:r>
              <a:rPr lang="en-US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US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). The advantage is that, as an instance method, </a:t>
            </a:r>
            <a:br>
              <a:rPr lang="en-US" sz="14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// it can be chained off the end of a text block:</a:t>
            </a:r>
          </a:p>
          <a:p>
            <a:r>
              <a:rPr lang="en-US" sz="14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String formatted(Object... </a:t>
            </a:r>
            <a:r>
              <a:rPr lang="en-US" sz="14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String output =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Name: %s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Phone: %s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Address: %s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Salary: $%.2f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"""</a:t>
            </a:r>
            <a:r>
              <a:rPr lang="en-US" sz="14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.formatted(name, phone, address, salary);</a:t>
            </a:r>
          </a:p>
          <a:p>
            <a:endParaRPr lang="en-US" sz="14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// The </a:t>
            </a:r>
            <a:r>
              <a:rPr lang="en-US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stripIndent</a:t>
            </a:r>
            <a:r>
              <a:rPr 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method removes incidental white space from a multi-line string, using the same algorithm used by the </a:t>
            </a:r>
            <a:br>
              <a:rPr 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// Java compiler. This is useful if you have a program that reads text as input data and you want to strip indentation in </a:t>
            </a:r>
            <a:br>
              <a:rPr 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// the same manner as is done for text blocks.</a:t>
            </a:r>
          </a:p>
          <a:p>
            <a:r>
              <a:rPr lang="en-US" sz="14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4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stripIndent</a:t>
            </a:r>
            <a:r>
              <a:rPr lang="en-US" sz="14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4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// The </a:t>
            </a:r>
            <a:r>
              <a:rPr lang="en-US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translateEscapes</a:t>
            </a:r>
            <a:r>
              <a:rPr 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method performs the translation of escape sequences (\b, \f, \n, \t, \r, \", \’, \\ and octal </a:t>
            </a:r>
            <a:br>
              <a:rPr 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// escapes) and is used by the Java compiler to process text blocks and string literals. </a:t>
            </a:r>
            <a:br>
              <a:rPr 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// This is useful if you have a program that reads text as input data and you want to perform escape sequence processing. </a:t>
            </a:r>
            <a:br>
              <a:rPr 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// Note that Unicode escapes (\</a:t>
            </a:r>
            <a:r>
              <a:rPr lang="en-US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uNNNN</a:t>
            </a:r>
            <a:r>
              <a:rPr 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) are not processed.</a:t>
            </a:r>
          </a:p>
          <a:p>
            <a:r>
              <a:rPr lang="en-US" sz="14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4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translateEscapes</a:t>
            </a:r>
            <a:r>
              <a:rPr lang="en-US" sz="14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292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Inter Black"/>
        <a:ea typeface=""/>
        <a:cs typeface=""/>
      </a:majorFont>
      <a:minorFont>
        <a:latin typeface="Inte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2services Template.potx" id="{3ECED52E-6FD6-4D06-A6B4-07629B165674}" vid="{B0BE4ACF-7F42-4292-8A85-688BC9F2CEA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72services Template</Template>
  <TotalTime>0</TotalTime>
  <Words>2609</Words>
  <Application>Microsoft Office PowerPoint</Application>
  <PresentationFormat>Breitbild</PresentationFormat>
  <Paragraphs>136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2" baseType="lpstr">
      <vt:lpstr>Arial</vt:lpstr>
      <vt:lpstr>Calibri</vt:lpstr>
      <vt:lpstr>Consolas</vt:lpstr>
      <vt:lpstr>Gotham Black</vt:lpstr>
      <vt:lpstr>Gotham Bold</vt:lpstr>
      <vt:lpstr>Inter Black</vt:lpstr>
      <vt:lpstr>Inter Light</vt:lpstr>
      <vt:lpstr>Inter Medium</vt:lpstr>
      <vt:lpstr>Office</vt:lpstr>
      <vt:lpstr>PowerPoint-Präsentation</vt:lpstr>
      <vt:lpstr>About @simas_ch</vt:lpstr>
      <vt:lpstr>Evolution of Java</vt:lpstr>
      <vt:lpstr>API Changes</vt:lpstr>
      <vt:lpstr>Maven</vt:lpstr>
      <vt:lpstr>Gradle</vt:lpstr>
      <vt:lpstr>Text Blocks (Basics) (Preview 13, Standard 15)</vt:lpstr>
      <vt:lpstr>Text Block (Indention)</vt:lpstr>
      <vt:lpstr>Text Blocks (Methods)</vt:lpstr>
      <vt:lpstr>Switch Expression (Preview 13, Standard 14)</vt:lpstr>
      <vt:lpstr>Switch Statement yield</vt:lpstr>
      <vt:lpstr>Switch Expression yield</vt:lpstr>
      <vt:lpstr>Records  (Preview 14)</vt:lpstr>
      <vt:lpstr>Records with Constructor</vt:lpstr>
      <vt:lpstr>Sealed Classes (Preview 15, Standard 17)</vt:lpstr>
      <vt:lpstr>Pattern Matching for instanceof  (Preview 14, Standard 16)</vt:lpstr>
      <vt:lpstr>Pattern Matching for switch (Preview 17)</vt:lpstr>
      <vt:lpstr>Helpful NullPointerExceptions (14)</vt:lpstr>
      <vt:lpstr>Compact Number Formatting Support</vt:lpstr>
      <vt:lpstr>Day Period Support Added</vt:lpstr>
      <vt:lpstr>Stream.toList()</vt:lpstr>
      <vt:lpstr>Local Records, Enums, Interfaces</vt:lpstr>
      <vt:lpstr>72 Services GmbH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 without REST API</dc:title>
  <dc:creator>Simon Martinelli, 72 Services LLC</dc:creator>
  <cp:lastModifiedBy>Simon Martinelli, 72 Services LLC</cp:lastModifiedBy>
  <cp:revision>1</cp:revision>
  <dcterms:created xsi:type="dcterms:W3CDTF">2021-09-21T11:25:03Z</dcterms:created>
  <dcterms:modified xsi:type="dcterms:W3CDTF">2021-12-06T07:56:51Z</dcterms:modified>
</cp:coreProperties>
</file>