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9261" y="3511880"/>
            <a:ext cx="9772457" cy="49801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81213" y="8559465"/>
            <a:ext cx="5398208" cy="10971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0357" y="7380411"/>
            <a:ext cx="9558847" cy="5942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10750962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8810" y="1019866"/>
            <a:ext cx="16347039" cy="29908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142" y="4707760"/>
            <a:ext cx="5267746" cy="3240085"/>
            <a:chOff x="800142" y="4707760"/>
            <a:chExt cx="5267746" cy="3240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42" y="4707760"/>
              <a:ext cx="5267746" cy="3240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620" y="4707760"/>
            <a:ext cx="5265687" cy="3240085"/>
            <a:chOff x="6730620" y="4707760"/>
            <a:chExt cx="5265687" cy="32400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620" y="4707760"/>
              <a:ext cx="5265687" cy="3240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3190" y="4707760"/>
            <a:ext cx="5265687" cy="3240085"/>
            <a:chOff x="12593190" y="4707760"/>
            <a:chExt cx="5265687" cy="32400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93190" y="4707760"/>
              <a:ext cx="5265687" cy="32400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8810" y="8186111"/>
            <a:ext cx="3594880" cy="8228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4668" y="8186107"/>
            <a:ext cx="3594880" cy="8972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47278" y="8186107"/>
            <a:ext cx="3594880" cy="8972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8369315" cy="13713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1626331"/>
            <a:ext cx="16328277" cy="37610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47324" y="5439417"/>
            <a:ext cx="7145896" cy="4106346"/>
            <a:chOff x="2847324" y="5439417"/>
            <a:chExt cx="7145896" cy="41063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7324" y="5439417"/>
              <a:ext cx="7145896" cy="410634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2026" y="8928636"/>
            <a:ext cx="5851737" cy="822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9094641" cy="137139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1645716"/>
            <a:ext cx="16195703" cy="3751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4457" y="5584875"/>
            <a:ext cx="4419859" cy="3146340"/>
            <a:chOff x="1624457" y="5584875"/>
            <a:chExt cx="4419859" cy="3146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457" y="5584875"/>
              <a:ext cx="4419859" cy="3146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21771" y="5576036"/>
            <a:ext cx="4419859" cy="3205821"/>
            <a:chOff x="6321771" y="5576036"/>
            <a:chExt cx="4419859" cy="32058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771" y="5576036"/>
              <a:ext cx="4419859" cy="32058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7468" y="8114087"/>
            <a:ext cx="5182954" cy="8972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8369325" cy="137139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1645716"/>
            <a:ext cx="16325985" cy="3751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12380" y="5529974"/>
            <a:ext cx="5829835" cy="3273974"/>
            <a:chOff x="3012380" y="5529974"/>
            <a:chExt cx="5829835" cy="32739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2380" y="5529974"/>
              <a:ext cx="5829835" cy="32739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80276" y="5540801"/>
            <a:ext cx="5829835" cy="3289378"/>
            <a:chOff x="9280276" y="5540801"/>
            <a:chExt cx="5829835" cy="32893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0276" y="5540801"/>
              <a:ext cx="5829835" cy="32893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0394" y="9028401"/>
            <a:ext cx="4254063" cy="8228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9819957" cy="137139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1626335"/>
            <a:ext cx="16347927" cy="4633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3242" y="6186380"/>
            <a:ext cx="6171429" cy="3278571"/>
            <a:chOff x="3293242" y="6186380"/>
            <a:chExt cx="6171429" cy="327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242" y="6186380"/>
              <a:ext cx="6171429" cy="327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50350" y="8699045"/>
            <a:ext cx="3191690" cy="8972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9141" y="4151938"/>
            <a:ext cx="9380805" cy="18668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51283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2838790" cy="137139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1645716"/>
            <a:ext cx="16082791" cy="44496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8721" y="3973289"/>
            <a:ext cx="8518249" cy="2566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102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9872" y="2499889"/>
            <a:ext cx="1500383" cy="10742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9869" y="3483821"/>
            <a:ext cx="5398161" cy="39986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78776" y="2454097"/>
            <a:ext cx="9595432" cy="5377520"/>
            <a:chOff x="7778776" y="2454097"/>
            <a:chExt cx="9595432" cy="53775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8776" y="2454097"/>
              <a:ext cx="9595432" cy="5377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939" cy="2514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174" y="194041"/>
            <a:ext cx="4347317" cy="13713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6936" y="1487239"/>
            <a:ext cx="11186158" cy="84858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5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8364737" cy="1371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4457" y="1376372"/>
            <a:ext cx="5675406" cy="7746893"/>
            <a:chOff x="1624457" y="1376372"/>
            <a:chExt cx="5675406" cy="7746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457" y="1376372"/>
              <a:ext cx="5675406" cy="7746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6842" y="9166726"/>
            <a:ext cx="2203264" cy="650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1404" y="1371288"/>
            <a:ext cx="10084571" cy="40748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9098" y="5525765"/>
            <a:ext cx="9776631" cy="3276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9090052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4067" y="1615696"/>
            <a:ext cx="16209456" cy="24049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4457" y="4267305"/>
            <a:ext cx="7982889" cy="4719457"/>
            <a:chOff x="1624457" y="4267305"/>
            <a:chExt cx="7982889" cy="4719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457" y="4267305"/>
              <a:ext cx="7982889" cy="47194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55748" y="5093291"/>
            <a:ext cx="7457722" cy="3413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11681985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402" y="2236505"/>
            <a:ext cx="16337897" cy="58398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375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11681985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687" y="143321"/>
            <a:ext cx="16334240" cy="4790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9917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11270567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8436" y="1615696"/>
            <a:ext cx="16158775" cy="1702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8308" y="3374150"/>
            <a:ext cx="7961120" cy="4741226"/>
            <a:chOff x="1518308" y="3374150"/>
            <a:chExt cx="7961120" cy="4741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308" y="3374150"/>
              <a:ext cx="7961120" cy="47412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8654" y="3374150"/>
            <a:ext cx="7961120" cy="4780665"/>
            <a:chOff x="9808654" y="3374150"/>
            <a:chExt cx="7961120" cy="47806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8654" y="3374150"/>
              <a:ext cx="7961120" cy="47806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5251" y="8299246"/>
            <a:ext cx="4388003" cy="897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29274" y="8299246"/>
            <a:ext cx="4918732" cy="8972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1" cy="25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283274" y="1691587"/>
            <a:ext cx="3795072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0174" y="194041"/>
            <a:ext cx="10750962" cy="13713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887" y="1457021"/>
            <a:ext cx="16318697" cy="16554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9708" y="3526162"/>
            <a:ext cx="7588244" cy="4265878"/>
            <a:chOff x="1689708" y="3526162"/>
            <a:chExt cx="7588244" cy="42658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9708" y="3526162"/>
              <a:ext cx="7588244" cy="4265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0343" y="3526162"/>
            <a:ext cx="7588244" cy="4250219"/>
            <a:chOff x="9920343" y="3526162"/>
            <a:chExt cx="7588244" cy="4250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0343" y="3526162"/>
              <a:ext cx="7588244" cy="42502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8234" y="8050518"/>
            <a:ext cx="3325173" cy="897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4068" y="8124908"/>
            <a:ext cx="5051757" cy="822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2021-06-09T06:18:17Z</dcterms:created>
  <dcterms:modified xsi:type="dcterms:W3CDTF">2021-06-09T06:18:17Z</dcterms:modified>
</cp:coreProperties>
</file>