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4" name="Rectangle 6"/>
          <p:cNvSpPr/>
          <p:nvPr/>
        </p:nvSpPr>
        <p:spPr>
          <a:xfrm>
            <a:off x="446534" y="3085765"/>
            <a:ext cx="11262866" cy="330480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5"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dirty="0" lang="en-US"/>
              <a:t>Click to edit Master title style</a:t>
            </a:r>
          </a:p>
        </p:txBody>
      </p:sp>
      <p:sp>
        <p:nvSpPr>
          <p:cNvPr id="1048586"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dirty="0" lang="en-US"/>
              <a:t>Click to edit Master subtitle style</a:t>
            </a:r>
          </a:p>
        </p:txBody>
      </p:sp>
      <p:sp>
        <p:nvSpPr>
          <p:cNvPr id="1048587"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dirty="0" lang="en-US"/>
              <a:t>9/3/2024</a:t>
            </a:fld>
            <a:endParaRPr dirty="0" lang="en-US"/>
          </a:p>
        </p:txBody>
      </p:sp>
      <p:sp>
        <p:nvSpPr>
          <p:cNvPr id="1048588"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dirty="0" lang="en-US"/>
          </a:p>
        </p:txBody>
      </p:sp>
      <p:sp>
        <p:nvSpPr>
          <p:cNvPr id="1048589"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5" name="Rectangle 7"/>
          <p:cNvSpPr>
            <a:spLocks noChangeAspect="1"/>
          </p:cNvSpPr>
          <p:nvPr/>
        </p:nvSpPr>
        <p:spPr>
          <a:xfrm>
            <a:off x="440286" y="614407"/>
            <a:ext cx="11309338" cy="1189298"/>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Title 1"/>
          <p:cNvSpPr>
            <a:spLocks noGrp="1"/>
          </p:cNvSpPr>
          <p:nvPr>
            <p:ph type="title"/>
          </p:nvPr>
        </p:nvSpPr>
        <p:spPr>
          <a:xfrm>
            <a:off x="581192" y="702156"/>
            <a:ext cx="11029616" cy="1013800"/>
          </a:xfrm>
        </p:spPr>
        <p:txBody>
          <a:bodyPr/>
          <a:p>
            <a:r>
              <a:rPr dirty="0"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38" name="Date Placeholder 3"/>
          <p:cNvSpPr>
            <a:spLocks noGrp="1"/>
          </p:cNvSpPr>
          <p:nvPr>
            <p:ph type="dt" sz="half" idx="10"/>
          </p:nvPr>
        </p:nvSpPr>
        <p:spPr/>
        <p:txBody>
          <a:bodyPr/>
          <a:p>
            <a:fld id="{B61BEF0D-F0BB-DE4B-95CE-6DB70DBA9567}" type="datetimeFigureOut">
              <a:rPr dirty="0" lang="en-US"/>
              <a:t>9/3/2024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23" name="Rectangle 6"/>
          <p:cNvSpPr>
            <a:spLocks noChangeAspect="1"/>
          </p:cNvSpPr>
          <p:nvPr/>
        </p:nvSpPr>
        <p:spPr>
          <a:xfrm>
            <a:off x="8839201" y="599725"/>
            <a:ext cx="2906817" cy="581695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839201" y="675726"/>
            <a:ext cx="2004164" cy="5183073"/>
          </a:xfrm>
        </p:spPr>
        <p:txBody>
          <a:bodyPr vert="eaVert"/>
          <a:p>
            <a:r>
              <a:rPr dirty="0" lang="en-US"/>
              <a:t>Click to edit Master title style</a:t>
            </a:r>
          </a:p>
        </p:txBody>
      </p:sp>
      <p:sp>
        <p:nvSpPr>
          <p:cNvPr id="1048625" name="Vertical Text Placeholder 2"/>
          <p:cNvSpPr>
            <a:spLocks noGrp="1"/>
          </p:cNvSpPr>
          <p:nvPr>
            <p:ph type="body" orient="vert" idx="1"/>
          </p:nvPr>
        </p:nvSpPr>
        <p:spPr>
          <a:xfrm>
            <a:off x="774923" y="675726"/>
            <a:ext cx="7896279" cy="5183073"/>
          </a:xfrm>
        </p:spPr>
        <p:txBody>
          <a:bodyPr anchor="t" vert="eaVert"/>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26"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dirty="0" lang="en-US"/>
              <a:t>9/3/2024</a:t>
            </a:fld>
            <a:endParaRPr dirty="0" lang="en-US"/>
          </a:p>
        </p:txBody>
      </p:sp>
      <p:sp>
        <p:nvSpPr>
          <p:cNvPr id="1048627" name="Footer Placeholder 4"/>
          <p:cNvSpPr>
            <a:spLocks noGrp="1"/>
          </p:cNvSpPr>
          <p:nvPr>
            <p:ph type="ftr" sz="quarter" idx="11"/>
          </p:nvPr>
        </p:nvSpPr>
        <p:spPr>
          <a:xfrm>
            <a:off x="774923" y="5951811"/>
            <a:ext cx="7896279" cy="365125"/>
          </a:xfrm>
        </p:spPr>
        <p:txBody>
          <a:bodyPr/>
          <a:p>
            <a:endParaRPr dirty="0" lang="en-US"/>
          </a:p>
        </p:txBody>
      </p:sp>
      <p:sp>
        <p:nvSpPr>
          <p:cNvPr id="1048628"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9" name="Rectangle 6"/>
          <p:cNvSpPr>
            <a:spLocks noChangeAspect="1"/>
          </p:cNvSpPr>
          <p:nvPr/>
        </p:nvSpPr>
        <p:spPr>
          <a:xfrm>
            <a:off x="440286" y="614407"/>
            <a:ext cx="11309338" cy="1189298"/>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00" name="Title 1"/>
          <p:cNvSpPr>
            <a:spLocks noGrp="1"/>
          </p:cNvSpPr>
          <p:nvPr>
            <p:ph type="title"/>
          </p:nvPr>
        </p:nvSpPr>
        <p:spPr>
          <a:xfrm>
            <a:off x="581192" y="702156"/>
            <a:ext cx="11029616" cy="1013800"/>
          </a:xfrm>
        </p:spPr>
        <p:txBody>
          <a:bodyPr/>
          <a:p>
            <a:r>
              <a:rPr dirty="0" lang="en-US"/>
              <a:t>Click to edit Master title style</a:t>
            </a:r>
          </a:p>
        </p:txBody>
      </p:sp>
      <p:sp>
        <p:nvSpPr>
          <p:cNvPr id="1048601" name="Content Placeholder 2"/>
          <p:cNvSpPr>
            <a:spLocks noGrp="1"/>
          </p:cNvSpPr>
          <p:nvPr>
            <p:ph idx="1"/>
          </p:nvPr>
        </p:nvSpPr>
        <p:spPr>
          <a:xfrm>
            <a:off x="581192" y="2180496"/>
            <a:ext cx="11029615" cy="3678303"/>
          </a:xfrm>
        </p:spPr>
        <p:txBody>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02" name="Date Placeholder 3"/>
          <p:cNvSpPr>
            <a:spLocks noGrp="1"/>
          </p:cNvSpPr>
          <p:nvPr>
            <p:ph type="dt" sz="half" idx="10"/>
          </p:nvPr>
        </p:nvSpPr>
        <p:spPr/>
        <p:txBody>
          <a:bodyPr/>
          <a:p>
            <a:fld id="{B61BEF0D-F0BB-DE4B-95CE-6DB70DBA9567}" type="datetimeFigureOut">
              <a:rPr dirty="0" lang="en-US"/>
              <a:t>9/3/2024</a:t>
            </a:fld>
            <a:endParaRPr dirty="0" lang="en-US"/>
          </a:p>
        </p:txBody>
      </p:sp>
      <p:sp>
        <p:nvSpPr>
          <p:cNvPr id="1048603" name="Footer Placeholder 4"/>
          <p:cNvSpPr>
            <a:spLocks noGrp="1"/>
          </p:cNvSpPr>
          <p:nvPr>
            <p:ph type="ftr" sz="quarter" idx="11"/>
          </p:nvPr>
        </p:nvSpPr>
        <p:spPr/>
        <p:txBody>
          <a:bodyPr/>
          <a:p>
            <a:endParaRPr dirty="0" lang="en-US"/>
          </a:p>
        </p:txBody>
      </p:sp>
      <p:sp>
        <p:nvSpPr>
          <p:cNvPr id="1048604" name="Slide Number Placeholder 5"/>
          <p:cNvSpPr>
            <a:spLocks noGrp="1"/>
          </p:cNvSpPr>
          <p:nvPr>
            <p:ph type="sldNum" sz="quarter" idx="12"/>
          </p:nvPr>
        </p:nvSpPr>
        <p:spPr>
          <a:xfrm>
            <a:off x="10558300" y="5956137"/>
            <a:ext cx="1052508" cy="365125"/>
          </a:xfrm>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3043910"/>
            <a:ext cx="11029615" cy="1497507"/>
          </a:xfrm>
        </p:spPr>
        <p:txBody>
          <a:bodyPr anchor="b">
            <a:normAutofit/>
          </a:bodyPr>
          <a:lstStyle>
            <a:lvl1pPr algn="l">
              <a:defRPr b="0" cap="all" sz="3600">
                <a:solidFill>
                  <a:schemeClr val="accent1"/>
                </a:solidFill>
              </a:defRPr>
            </a:lvl1pPr>
          </a:lstStyle>
          <a:p>
            <a:r>
              <a:rPr dirty="0"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2"/>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a:t>Click to edit Master text styles</a:t>
            </a:r>
          </a:p>
        </p:txBody>
      </p:sp>
      <p:sp>
        <p:nvSpPr>
          <p:cNvPr id="104864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dirty="0" lang="en-US"/>
              <a:t>9/3/2024</a:t>
            </a:fld>
            <a:endParaRPr dirty="0" lang="en-US"/>
          </a:p>
        </p:txBody>
      </p:sp>
      <p:sp>
        <p:nvSpPr>
          <p:cNvPr id="104864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dirty="0" lang="en-US"/>
          </a:p>
        </p:txBody>
      </p:sp>
      <p:sp>
        <p:nvSpPr>
          <p:cNvPr id="104864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47" name="Rectangle 7"/>
          <p:cNvSpPr>
            <a:spLocks noChangeAspect="1"/>
          </p:cNvSpPr>
          <p:nvPr/>
        </p:nvSpPr>
        <p:spPr>
          <a:xfrm>
            <a:off x="445982" y="606554"/>
            <a:ext cx="11300036"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8" name="Title 1"/>
          <p:cNvSpPr>
            <a:spLocks noGrp="1"/>
          </p:cNvSpPr>
          <p:nvPr>
            <p:ph type="title"/>
          </p:nvPr>
        </p:nvSpPr>
        <p:spPr>
          <a:xfrm>
            <a:off x="581193" y="729658"/>
            <a:ext cx="11029616" cy="988332"/>
          </a:xfrm>
        </p:spPr>
        <p:txBody>
          <a:bodyPr/>
          <a:p>
            <a:r>
              <a:rPr dirty="0" lang="en-US"/>
              <a:t>Click to edit Master title style</a:t>
            </a:r>
          </a:p>
        </p:txBody>
      </p:sp>
      <p:sp>
        <p:nvSpPr>
          <p:cNvPr id="1048649" name="Content Placeholder 2"/>
          <p:cNvSpPr>
            <a:spLocks noGrp="1"/>
          </p:cNvSpPr>
          <p:nvPr>
            <p:ph sz="half" idx="1"/>
          </p:nvPr>
        </p:nvSpPr>
        <p:spPr>
          <a:xfrm>
            <a:off x="581193" y="2228003"/>
            <a:ext cx="5422390" cy="3633047"/>
          </a:xfrm>
        </p:spPr>
        <p:txBody>
          <a:bodyPr>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50" name="Content Placeholder 3"/>
          <p:cNvSpPr>
            <a:spLocks noGrp="1"/>
          </p:cNvSpPr>
          <p:nvPr>
            <p:ph sz="half" idx="2"/>
          </p:nvPr>
        </p:nvSpPr>
        <p:spPr>
          <a:xfrm>
            <a:off x="6188417" y="2228003"/>
            <a:ext cx="5422392" cy="3633047"/>
          </a:xfrm>
        </p:spPr>
        <p:txBody>
          <a:bodyPr>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51" name="Date Placeholder 4"/>
          <p:cNvSpPr>
            <a:spLocks noGrp="1"/>
          </p:cNvSpPr>
          <p:nvPr>
            <p:ph type="dt" sz="half" idx="10"/>
          </p:nvPr>
        </p:nvSpPr>
        <p:spPr/>
        <p:txBody>
          <a:bodyPr/>
          <a:p>
            <a:fld id="{B61BEF0D-F0BB-DE4B-95CE-6DB70DBA9567}" type="datetimeFigureOut">
              <a:rPr dirty="0" lang="en-US"/>
              <a:t>9/3/2024</a:t>
            </a:fld>
            <a:endParaRPr dirty="0" lang="en-US"/>
          </a:p>
        </p:txBody>
      </p:sp>
      <p:sp>
        <p:nvSpPr>
          <p:cNvPr id="1048652" name="Footer Placeholder 5"/>
          <p:cNvSpPr>
            <a:spLocks noGrp="1"/>
          </p:cNvSpPr>
          <p:nvPr>
            <p:ph type="ftr" sz="quarter" idx="11"/>
          </p:nvPr>
        </p:nvSpPr>
        <p:spPr/>
        <p:txBody>
          <a:bodyPr/>
          <a:p>
            <a:endParaRPr dirty="0" lang="en-US"/>
          </a:p>
        </p:txBody>
      </p:sp>
      <p:sp>
        <p:nvSpPr>
          <p:cNvPr id="104865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54" name="Rectangle 10"/>
          <p:cNvSpPr>
            <a:spLocks noChangeAspect="1"/>
          </p:cNvSpPr>
          <p:nvPr/>
        </p:nvSpPr>
        <p:spPr>
          <a:xfrm>
            <a:off x="445982" y="606554"/>
            <a:ext cx="11300036"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5" name="Title 1"/>
          <p:cNvSpPr>
            <a:spLocks noGrp="1"/>
          </p:cNvSpPr>
          <p:nvPr>
            <p:ph type="title"/>
          </p:nvPr>
        </p:nvSpPr>
        <p:spPr>
          <a:xfrm>
            <a:off x="581193" y="729658"/>
            <a:ext cx="11029616" cy="988332"/>
          </a:xfrm>
        </p:spPr>
        <p:txBody>
          <a:bodyPr/>
          <a:p>
            <a:r>
              <a:rPr dirty="0" lang="en-US"/>
              <a:t>Click to edit Master title style</a:t>
            </a:r>
          </a:p>
        </p:txBody>
      </p:sp>
      <p:sp>
        <p:nvSpPr>
          <p:cNvPr id="1048656" name="Text Placeholder 2"/>
          <p:cNvSpPr>
            <a:spLocks noGrp="1"/>
          </p:cNvSpPr>
          <p:nvPr>
            <p:ph type="body" idx="1"/>
          </p:nvPr>
        </p:nvSpPr>
        <p:spPr>
          <a:xfrm>
            <a:off x="887219" y="2250892"/>
            <a:ext cx="5087075" cy="536005"/>
          </a:xfrm>
        </p:spPr>
        <p:txBody>
          <a:bodyPr anchor="b">
            <a:noAutofit/>
          </a:bodyPr>
          <a:lstStyle>
            <a:lvl1pPr indent="0" marL="0">
              <a:buNone/>
              <a:defRPr b="0" sz="2200">
                <a:solidFill>
                  <a:schemeClr val="accent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57" name="Content Placeholder 3"/>
          <p:cNvSpPr>
            <a:spLocks noGrp="1"/>
          </p:cNvSpPr>
          <p:nvPr>
            <p:ph sz="half" idx="2"/>
          </p:nvPr>
        </p:nvSpPr>
        <p:spPr>
          <a:xfrm>
            <a:off x="581194" y="2926052"/>
            <a:ext cx="5393100" cy="2934999"/>
          </a:xfrm>
        </p:spPr>
        <p:txBody>
          <a:bodyPr anchor="t">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58" name="Text Placeholder 4"/>
          <p:cNvSpPr>
            <a:spLocks noGrp="1"/>
          </p:cNvSpPr>
          <p:nvPr>
            <p:ph type="body" sz="quarter" idx="3"/>
          </p:nvPr>
        </p:nvSpPr>
        <p:spPr>
          <a:xfrm>
            <a:off x="6523735" y="2250892"/>
            <a:ext cx="5087073" cy="553373"/>
          </a:xfrm>
        </p:spPr>
        <p:txBody>
          <a:bodyPr anchor="b">
            <a:noAutofit/>
          </a:bodyPr>
          <a:lstStyle>
            <a:lvl1pPr indent="0" marL="0">
              <a:buNone/>
              <a:defRPr b="0" sz="2200">
                <a:solidFill>
                  <a:schemeClr val="accent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59" name="Content Placeholder 5"/>
          <p:cNvSpPr>
            <a:spLocks noGrp="1"/>
          </p:cNvSpPr>
          <p:nvPr>
            <p:ph sz="quarter" idx="4"/>
          </p:nvPr>
        </p:nvSpPr>
        <p:spPr>
          <a:xfrm>
            <a:off x="6217709" y="2926052"/>
            <a:ext cx="5393100" cy="2934999"/>
          </a:xfrm>
        </p:spPr>
        <p:txBody>
          <a:bodyPr anchor="t">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60" name="Date Placeholder 6"/>
          <p:cNvSpPr>
            <a:spLocks noGrp="1"/>
          </p:cNvSpPr>
          <p:nvPr>
            <p:ph type="dt" sz="half" idx="10"/>
          </p:nvPr>
        </p:nvSpPr>
        <p:spPr/>
        <p:txBody>
          <a:bodyPr/>
          <a:p>
            <a:fld id="{B61BEF0D-F0BB-DE4B-95CE-6DB70DBA9567}" type="datetimeFigureOut">
              <a:rPr dirty="0" lang="en-US"/>
              <a:t>9/3/2024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592" name="Rectangle 6"/>
          <p:cNvSpPr>
            <a:spLocks noChangeAspect="1"/>
          </p:cNvSpPr>
          <p:nvPr/>
        </p:nvSpPr>
        <p:spPr>
          <a:xfrm>
            <a:off x="440683" y="606554"/>
            <a:ext cx="11300036"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3" name="Title 1"/>
          <p:cNvSpPr>
            <a:spLocks noGrp="1"/>
          </p:cNvSpPr>
          <p:nvPr>
            <p:ph type="title"/>
          </p:nvPr>
        </p:nvSpPr>
        <p:spPr>
          <a:xfrm>
            <a:off x="575894" y="729658"/>
            <a:ext cx="11029616" cy="988332"/>
          </a:xfrm>
        </p:spPr>
        <p:txBody>
          <a:bodyPr/>
          <a:p>
            <a:r>
              <a:rPr dirty="0" lang="en-US"/>
              <a:t>Click to edit Master title style</a:t>
            </a:r>
          </a:p>
        </p:txBody>
      </p:sp>
      <p:sp>
        <p:nvSpPr>
          <p:cNvPr id="1048594" name="Date Placeholder 2"/>
          <p:cNvSpPr>
            <a:spLocks noGrp="1"/>
          </p:cNvSpPr>
          <p:nvPr>
            <p:ph type="dt" sz="half" idx="10"/>
          </p:nvPr>
        </p:nvSpPr>
        <p:spPr/>
        <p:txBody>
          <a:bodyPr/>
          <a:p>
            <a:fld id="{B61BEF0D-F0BB-DE4B-95CE-6DB70DBA9567}" type="datetimeFigureOut">
              <a:rPr dirty="0" lang="en-US"/>
              <a:t>9/3/2024</a:t>
            </a:fld>
            <a:endParaRPr dirty="0" lang="en-US"/>
          </a:p>
        </p:txBody>
      </p:sp>
      <p:sp>
        <p:nvSpPr>
          <p:cNvPr id="1048595" name="Footer Placeholder 3"/>
          <p:cNvSpPr>
            <a:spLocks noGrp="1"/>
          </p:cNvSpPr>
          <p:nvPr>
            <p:ph type="ftr" sz="quarter" idx="11"/>
          </p:nvPr>
        </p:nvSpPr>
        <p:spPr/>
        <p:txBody>
          <a:bodyPr/>
          <a:p>
            <a:endParaRPr dirty="0" lang="en-US"/>
          </a:p>
        </p:txBody>
      </p:sp>
      <p:sp>
        <p:nvSpPr>
          <p:cNvPr id="1048596"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9/3/2024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66" name="Rectangle 8"/>
          <p:cNvSpPr>
            <a:spLocks noChangeAspect="1"/>
          </p:cNvSpPr>
          <p:nvPr/>
        </p:nvSpPr>
        <p:spPr>
          <a:xfrm>
            <a:off x="447817" y="5141973"/>
            <a:ext cx="11298200" cy="1274702"/>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581192" y="5262296"/>
            <a:ext cx="4909445" cy="689514"/>
          </a:xfrm>
        </p:spPr>
        <p:txBody>
          <a:bodyPr anchor="ctr"/>
          <a:lstStyle>
            <a:lvl1pPr algn="l">
              <a:defRPr b="0" sz="2000">
                <a:solidFill>
                  <a:schemeClr val="accent1">
                    <a:lumMod val="75000"/>
                    <a:lumOff val="25000"/>
                  </a:schemeClr>
                </a:solidFill>
              </a:defRPr>
            </a:lvl1pPr>
          </a:lstStyle>
          <a:p>
            <a:r>
              <a:rPr dirty="0" lang="en-US"/>
              <a:t>Click to edit Master title style</a:t>
            </a:r>
          </a:p>
        </p:txBody>
      </p:sp>
      <p:sp>
        <p:nvSpPr>
          <p:cNvPr id="1048668"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69" name="Text Placeholder 3"/>
          <p:cNvSpPr>
            <a:spLocks noGrp="1"/>
          </p:cNvSpPr>
          <p:nvPr>
            <p:ph type="body" sz="half" idx="2"/>
          </p:nvPr>
        </p:nvSpPr>
        <p:spPr>
          <a:xfrm>
            <a:off x="5740823" y="5262296"/>
            <a:ext cx="5869987" cy="689515"/>
          </a:xfrm>
        </p:spPr>
        <p:txBody>
          <a:bodyPr anchor="ctr">
            <a:normAutofit/>
          </a:bodyPr>
          <a:lstStyle>
            <a:lvl1pPr algn="r" indent="0" marL="0">
              <a:buNone/>
              <a:defRPr sz="1100">
                <a:solidFill>
                  <a:schemeClr val="bg1"/>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Click to edit Master text styles</a:t>
            </a:r>
          </a:p>
        </p:txBody>
      </p:sp>
      <p:sp>
        <p:nvSpPr>
          <p:cNvPr id="1048670"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dirty="0" lang="en-US"/>
              <a:t>9/3/2024</a:t>
            </a:fld>
            <a:endParaRPr dirty="0" lang="en-US"/>
          </a:p>
        </p:txBody>
      </p:sp>
      <p:sp>
        <p:nvSpPr>
          <p:cNvPr id="1048671"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dirty="0" lang="en-US"/>
          </a:p>
        </p:txBody>
      </p:sp>
      <p:sp>
        <p:nvSpPr>
          <p:cNvPr id="1048672"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accent1"/>
                </a:solidFill>
              </a:defRPr>
            </a:lvl1pPr>
          </a:lstStyle>
          <a:p>
            <a:r>
              <a:rPr dirty="0" lang="en-US"/>
              <a:t>Click to edit Master title style</a:t>
            </a:r>
          </a:p>
        </p:txBody>
      </p:sp>
      <p:sp>
        <p:nvSpPr>
          <p:cNvPr id="1048630" name="Picture Placeholder 2"/>
          <p:cNvSpPr>
            <a:spLocks noChangeAspect="1" noGrp="1"/>
          </p:cNvSpPr>
          <p:nvPr>
            <p:ph type="pic" idx="1"/>
          </p:nvPr>
        </p:nvSpPr>
        <p:spPr>
          <a:xfrm>
            <a:off x="447817" y="599725"/>
            <a:ext cx="11290859" cy="3557252"/>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dirty="0" lang="en-US"/>
              <a:t>Click icon to add picture</a:t>
            </a:r>
          </a:p>
        </p:txBody>
      </p:sp>
      <p:sp>
        <p:nvSpPr>
          <p:cNvPr id="1048631" name="Text Placeholder 3"/>
          <p:cNvSpPr>
            <a:spLocks noGrp="1"/>
          </p:cNvSpPr>
          <p:nvPr>
            <p:ph type="body" sz="half" idx="2"/>
          </p:nvPr>
        </p:nvSpPr>
        <p:spPr>
          <a:xfrm>
            <a:off x="581192" y="5260127"/>
            <a:ext cx="11029617" cy="598671"/>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Click to edit Master text styles</a:t>
            </a:r>
          </a:p>
        </p:txBody>
      </p:sp>
      <p:sp>
        <p:nvSpPr>
          <p:cNvPr id="1048632" name="Date Placeholder 4"/>
          <p:cNvSpPr>
            <a:spLocks noGrp="1"/>
          </p:cNvSpPr>
          <p:nvPr>
            <p:ph type="dt" sz="half" idx="10"/>
          </p:nvPr>
        </p:nvSpPr>
        <p:spPr/>
        <p:txBody>
          <a:bodyPr/>
          <a:p>
            <a:fld id="{B61BEF0D-F0BB-DE4B-95CE-6DB70DBA9567}" type="datetimeFigureOut">
              <a:rPr dirty="0" lang="en-US"/>
              <a:t>9/3/2024</a:t>
            </a:fld>
            <a:endParaRPr dirty="0" lang="en-US"/>
          </a:p>
        </p:txBody>
      </p:sp>
      <p:sp>
        <p:nvSpPr>
          <p:cNvPr id="1048633" name="Footer Placeholder 5"/>
          <p:cNvSpPr>
            <a:spLocks noGrp="1"/>
          </p:cNvSpPr>
          <p:nvPr>
            <p:ph type="ftr" sz="quarter" idx="11"/>
          </p:nvPr>
        </p:nvSpPr>
        <p:spPr/>
        <p:txBody>
          <a:bodyPr/>
          <a:p>
            <a:endParaRPr dirty="0" lang="en-US"/>
          </a:p>
        </p:txBody>
      </p:sp>
      <p:sp>
        <p:nvSpPr>
          <p:cNvPr id="104863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dirty="0" lang="en-US"/>
              <a:t>Click to edit Master title style</a:t>
            </a:r>
          </a:p>
        </p:txBody>
      </p:sp>
      <p:sp>
        <p:nvSpPr>
          <p:cNvPr id="1048577" name="Text Placeholder 2"/>
          <p:cNvSpPr>
            <a:spLocks noGrp="1"/>
          </p:cNvSpPr>
          <p:nvPr>
            <p:ph type="body" idx="1"/>
          </p:nvPr>
        </p:nvSpPr>
        <p:spPr>
          <a:xfrm>
            <a:off x="581192" y="2336003"/>
            <a:ext cx="11029616" cy="3522794"/>
          </a:xfrm>
          <a:prstGeom prst="rect"/>
        </p:spPr>
        <p:txBody>
          <a:bodyPr anchor="ctr" bIns="45720" lIns="91440" rIns="91440" rtlCol="0" tIns="45720" vert="horz">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78" name="Date Placeholder 3"/>
          <p:cNvSpPr>
            <a:spLocks noGrp="1"/>
          </p:cNvSpPr>
          <p:nvPr>
            <p:ph type="dt" sz="half" idx="2"/>
          </p:nvPr>
        </p:nvSpPr>
        <p:spPr>
          <a:xfrm>
            <a:off x="7605951" y="5956137"/>
            <a:ext cx="2844799" cy="365125"/>
          </a:xfrm>
          <a:prstGeom prst="rect"/>
        </p:spPr>
        <p:txBody>
          <a:bodyPr anchor="ctr" bIns="45720" lIns="91440" rIns="91440" rtlCol="0" tIns="45720" vert="horz"/>
          <a:lstStyle>
            <a:lvl1pPr algn="r">
              <a:defRPr sz="900">
                <a:solidFill>
                  <a:schemeClr val="accent2"/>
                </a:solidFill>
              </a:defRPr>
            </a:lvl1pPr>
          </a:lstStyle>
          <a:p>
            <a:fld id="{B61BEF0D-F0BB-DE4B-95CE-6DB70DBA9567}" type="datetimeFigureOut">
              <a:rPr dirty="0" lang="en-US"/>
              <a:t>9/3/2024</a:t>
            </a:fld>
            <a:endParaRPr dirty="0" lang="en-US"/>
          </a:p>
        </p:txBody>
      </p:sp>
      <p:sp>
        <p:nvSpPr>
          <p:cNvPr id="1048579" name="Footer Placeholder 4"/>
          <p:cNvSpPr>
            <a:spLocks noGrp="1"/>
          </p:cNvSpPr>
          <p:nvPr>
            <p:ph type="ftr" sz="quarter" idx="3"/>
          </p:nvPr>
        </p:nvSpPr>
        <p:spPr>
          <a:xfrm>
            <a:off x="581192" y="5951811"/>
            <a:ext cx="6917210" cy="365125"/>
          </a:xfrm>
          <a:prstGeom prst="rect"/>
        </p:spPr>
        <p:txBody>
          <a:bodyPr anchor="ctr" bIns="45720" lIns="91440" rIns="91440" rtlCol="0" tIns="45720" vert="horz"/>
          <a:lstStyle>
            <a:lvl1pPr algn="l">
              <a:defRPr cap="all" sz="900">
                <a:solidFill>
                  <a:schemeClr val="accent2"/>
                </a:solidFill>
              </a:defRPr>
            </a:lvl1pPr>
          </a:lstStyle>
          <a:p>
            <a:endParaRPr dirty="0" lang="en-US"/>
          </a:p>
        </p:txBody>
      </p:sp>
      <p:sp>
        <p:nvSpPr>
          <p:cNvPr id="1048580" name="Slide Number Placeholder 5"/>
          <p:cNvSpPr>
            <a:spLocks noGrp="1"/>
          </p:cNvSpPr>
          <p:nvPr>
            <p:ph type="sldNum" sz="quarter" idx="4"/>
          </p:nvPr>
        </p:nvSpPr>
        <p:spPr>
          <a:xfrm>
            <a:off x="10558300" y="5956137"/>
            <a:ext cx="1052510" cy="365125"/>
          </a:xfrm>
          <a:prstGeom prst="rect"/>
        </p:spPr>
        <p:txBody>
          <a:bodyPr anchor="ctr" bIns="45720" lIns="91440" rIns="91440" rtlCol="0" tIns="45720" vert="horz"/>
          <a:lstStyle>
            <a:lvl1pPr algn="r">
              <a:defRPr sz="900">
                <a:solidFill>
                  <a:schemeClr val="accent2"/>
                </a:solidFill>
              </a:defRPr>
            </a:lvl1pPr>
          </a:lstStyle>
          <a:p>
            <a:fld id="{D57F1E4F-1CFF-5643-939E-217C01CDF565}" type="slidenum">
              <a:rPr dirty="0" lang="en-US"/>
              <a:t>‹#›</a:t>
            </a:fld>
            <a:endParaRPr dirty="0" lang="en-US"/>
          </a:p>
        </p:txBody>
      </p:sp>
      <p:sp>
        <p:nvSpPr>
          <p:cNvPr id="1048581" name="Rectangle 8"/>
          <p:cNvSpPr/>
          <p:nvPr/>
        </p:nvSpPr>
        <p:spPr>
          <a:xfrm>
            <a:off x="446534" y="457200"/>
            <a:ext cx="3703320" cy="9499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9"/>
          <p:cNvSpPr/>
          <p:nvPr/>
        </p:nvSpPr>
        <p:spPr>
          <a:xfrm>
            <a:off x="8042147" y="453643"/>
            <a:ext cx="3703320" cy="98554"/>
          </a:xfrm>
          <a:prstGeom prst="rect"/>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48583" name="Rectangle 10"/>
          <p:cNvSpPr/>
          <p:nvPr/>
        </p:nvSpPr>
        <p:spPr>
          <a:xfrm>
            <a:off x="4241830" y="457200"/>
            <a:ext cx="3703320" cy="91440"/>
          </a:xfrm>
          <a:prstGeom prst="rect"/>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eaLnBrk="1" hangingPunct="1" latinLnBrk="0" rtl="0">
        <a:spcBef>
          <a:spcPct val="0"/>
        </a:spcBef>
        <a:buNone/>
        <a:defRPr b="0" cap="all" sz="28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algn="l" defTabSz="457200" eaLnBrk="1" hangingPunct="1" indent="-306000" latinLnBrk="0" marL="630000" rtl="0">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algn="l" defTabSz="457200" eaLnBrk="1" hangingPunct="1" indent="-270000" latinLnBrk="0" marL="900000" rtl="0">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algn="l" defTabSz="457200" eaLnBrk="1" hangingPunct="1" indent="-234000" latinLnBrk="0" marL="1242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algn="l" defTabSz="457200" eaLnBrk="1" hangingPunct="1" indent="-234000" latinLnBrk="0" marL="1602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TextBox 3"/>
          <p:cNvSpPr txBox="1"/>
          <p:nvPr/>
        </p:nvSpPr>
        <p:spPr>
          <a:xfrm>
            <a:off x="613948" y="1204912"/>
            <a:ext cx="11292301" cy="830997"/>
          </a:xfrm>
          <a:prstGeom prst="rect"/>
          <a:noFill/>
        </p:spPr>
        <p:txBody>
          <a:bodyPr rtlCol="0" wrap="square">
            <a:spAutoFit/>
          </a:bodyPr>
          <a:p>
            <a:pPr algn="l"/>
            <a:r>
              <a:rPr b="1" sz="4800" lang="en-US" u="sng"/>
              <a:t>Employee Data Analytics Using Excel </a:t>
            </a:r>
          </a:p>
        </p:txBody>
      </p:sp>
      <p:sp>
        <p:nvSpPr>
          <p:cNvPr id="1048591" name="TextBox 4"/>
          <p:cNvSpPr txBox="1"/>
          <p:nvPr/>
        </p:nvSpPr>
        <p:spPr>
          <a:xfrm>
            <a:off x="449849" y="3169647"/>
            <a:ext cx="11292301" cy="2606041"/>
          </a:xfrm>
          <a:prstGeom prst="rect"/>
          <a:noFill/>
        </p:spPr>
        <p:txBody>
          <a:bodyPr rtlCol="0" wrap="square">
            <a:spAutoFit/>
          </a:bodyPr>
          <a:p>
            <a:pPr algn="l"/>
            <a:r>
              <a:rPr b="1" sz="2800" lang="en-US">
                <a:solidFill>
                  <a:schemeClr val="accent5">
                    <a:lumMod val="75000"/>
                  </a:schemeClr>
                </a:solidFill>
              </a:rPr>
              <a:t>STUDENT</a:t>
            </a:r>
            <a:r>
              <a:rPr b="1" sz="2800" lang="en-US">
                <a:solidFill>
                  <a:schemeClr val="accent5">
                    <a:lumMod val="20000"/>
                    <a:lumOff val="80000"/>
                  </a:schemeClr>
                </a:solidFill>
              </a:rPr>
              <a:t> </a:t>
            </a:r>
            <a:r>
              <a:rPr b="1" sz="2800" lang="en-US">
                <a:solidFill>
                  <a:schemeClr val="accent5">
                    <a:lumMod val="75000"/>
                  </a:schemeClr>
                </a:solidFill>
              </a:rPr>
              <a:t>NAME</a:t>
            </a:r>
            <a:r>
              <a:rPr sz="2800" lang="en-US">
                <a:solidFill>
                  <a:schemeClr val="bg1"/>
                </a:solidFill>
              </a:rPr>
              <a:t>:  </a:t>
            </a:r>
            <a:r>
              <a:rPr sz="2800" lang="en-US">
                <a:solidFill>
                  <a:schemeClr val="bg1"/>
                </a:solidFill>
              </a:rPr>
              <a:t>V</a:t>
            </a:r>
            <a:r>
              <a:rPr sz="2800" lang="en-US">
                <a:solidFill>
                  <a:schemeClr val="bg1"/>
                </a:solidFill>
              </a:rPr>
              <a:t>I</a:t>
            </a:r>
            <a:r>
              <a:rPr sz="2800" lang="en-US">
                <a:solidFill>
                  <a:schemeClr val="bg1"/>
                </a:solidFill>
              </a:rPr>
              <a:t>J</a:t>
            </a:r>
            <a:r>
              <a:rPr sz="2800" lang="en-US">
                <a:solidFill>
                  <a:schemeClr val="bg1"/>
                </a:solidFill>
              </a:rPr>
              <a:t>A</a:t>
            </a:r>
            <a:r>
              <a:rPr sz="2800" lang="en-US">
                <a:solidFill>
                  <a:schemeClr val="bg1"/>
                </a:solidFill>
              </a:rPr>
              <a:t>Y</a:t>
            </a:r>
            <a:r>
              <a:rPr sz="2800" lang="en-US">
                <a:solidFill>
                  <a:schemeClr val="bg1"/>
                </a:solidFill>
              </a:rPr>
              <a:t>.</a:t>
            </a:r>
            <a:r>
              <a:rPr sz="2800" lang="en-US">
                <a:solidFill>
                  <a:schemeClr val="bg1"/>
                </a:solidFill>
              </a:rPr>
              <a:t>R</a:t>
            </a:r>
            <a:r>
              <a:rPr sz="2800" lang="en-US">
                <a:solidFill>
                  <a:schemeClr val="bg1"/>
                </a:solidFill>
              </a:rPr>
              <a:t>
</a:t>
            </a:r>
            <a:r>
              <a:rPr b="1" sz="2800" lang="en-US">
                <a:solidFill>
                  <a:schemeClr val="accent5">
                    <a:lumMod val="75000"/>
                  </a:schemeClr>
                </a:solidFill>
              </a:rPr>
              <a:t>ROLL NO</a:t>
            </a:r>
            <a:r>
              <a:rPr sz="2800" lang="en-US">
                <a:solidFill>
                  <a:schemeClr val="bg1"/>
                </a:solidFill>
              </a:rPr>
              <a:t>: 22BC</a:t>
            </a:r>
            <a:r>
              <a:rPr sz="2800" lang="en-US">
                <a:solidFill>
                  <a:schemeClr val="bg1"/>
                </a:solidFill>
              </a:rPr>
              <a:t>6</a:t>
            </a:r>
            <a:r>
              <a:rPr sz="2800" lang="en-US">
                <a:solidFill>
                  <a:schemeClr val="bg1"/>
                </a:solidFill>
              </a:rPr>
              <a:t>8</a:t>
            </a:r>
            <a:r>
              <a:rPr sz="2800" lang="en-US">
                <a:solidFill>
                  <a:schemeClr val="bg1"/>
                </a:solidFill>
              </a:rPr>
              <a:t>
</a:t>
            </a:r>
            <a:r>
              <a:rPr b="1" sz="2800" lang="en-US">
                <a:solidFill>
                  <a:schemeClr val="accent5">
                    <a:lumMod val="75000"/>
                  </a:schemeClr>
                </a:solidFill>
              </a:rPr>
              <a:t>REGISTER NUMBER</a:t>
            </a:r>
            <a:r>
              <a:rPr sz="2800" lang="en-US">
                <a:solidFill>
                  <a:schemeClr val="bg1"/>
                </a:solidFill>
              </a:rPr>
              <a:t>: 312218</a:t>
            </a:r>
            <a:r>
              <a:rPr sz="2800" lang="en-US">
                <a:solidFill>
                  <a:schemeClr val="bg1"/>
                </a:solidFill>
              </a:rPr>
              <a:t>9</a:t>
            </a:r>
            <a:r>
              <a:rPr sz="2800" lang="en-US">
                <a:solidFill>
                  <a:schemeClr val="bg1"/>
                </a:solidFill>
              </a:rPr>
              <a:t>1</a:t>
            </a:r>
            <a:r>
              <a:rPr sz="2800" lang="en-US">
                <a:solidFill>
                  <a:schemeClr val="bg1"/>
                </a:solidFill>
              </a:rPr>
              <a:t>3</a:t>
            </a:r>
            <a:r>
              <a:rPr sz="2800" lang="en-US">
                <a:solidFill>
                  <a:schemeClr val="bg1"/>
                </a:solidFill>
              </a:rPr>
              <a:t>
</a:t>
            </a:r>
            <a:r>
              <a:rPr b="1" sz="2800" lang="en-US">
                <a:solidFill>
                  <a:schemeClr val="accent5">
                    <a:lumMod val="75000"/>
                  </a:schemeClr>
                </a:solidFill>
              </a:rPr>
              <a:t>DEPARTMENT</a:t>
            </a:r>
            <a:r>
              <a:rPr sz="2800" lang="en-US">
                <a:solidFill>
                  <a:schemeClr val="bg1"/>
                </a:solidFill>
              </a:rPr>
              <a:t>: BACHALOR OF COMMERCE (GENERAL)
</a:t>
            </a:r>
            <a:r>
              <a:rPr b="1" sz="2800" lang="en-US">
                <a:solidFill>
                  <a:schemeClr val="accent5">
                    <a:lumMod val="75000"/>
                  </a:schemeClr>
                </a:solidFill>
              </a:rPr>
              <a:t>COLLEGE</a:t>
            </a:r>
            <a:r>
              <a:rPr sz="2800" lang="en-US">
                <a:solidFill>
                  <a:schemeClr val="bg1"/>
                </a:solidFill>
              </a:rPr>
              <a:t>: AVICHI COLLEGE OF ARTS AND SCIENCE, VIRUGAMBAKKAM</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8" name="Title 1"/>
          <p:cNvSpPr>
            <a:spLocks noGrp="1"/>
          </p:cNvSpPr>
          <p:nvPr>
            <p:ph type="title"/>
          </p:nvPr>
        </p:nvSpPr>
        <p:spPr/>
        <p:txBody>
          <a:bodyPr>
            <a:normAutofit/>
          </a:bodyPr>
          <a:p>
            <a:r>
              <a:rPr sz="4000" lang="en-US"/>
              <a:t>Modelling </a:t>
            </a:r>
          </a:p>
        </p:txBody>
      </p:sp>
      <p:sp>
        <p:nvSpPr>
          <p:cNvPr id="1048619" name="Content Placeholder 4"/>
          <p:cNvSpPr>
            <a:spLocks noGrp="1"/>
          </p:cNvSpPr>
          <p:nvPr>
            <p:ph idx="1"/>
          </p:nvPr>
        </p:nvSpPr>
        <p:spPr>
          <a:xfrm>
            <a:off x="1628942" y="1978091"/>
            <a:ext cx="3097840" cy="4546536"/>
          </a:xfrm>
        </p:spPr>
        <p:txBody>
          <a:bodyPr>
            <a:noAutofit/>
          </a:bodyPr>
          <a:p>
            <a:pPr indent="0" marL="0">
              <a:buNone/>
            </a:pPr>
            <a:r>
              <a:rPr sz="1600" lang="en-US"/>
              <a:t>Data collection :
1). Department
2). Division
3). Job Function
4). Employee Classification
DATA CLEANING:
1). Start date
2). End date
PERFORMANCE LEVEL:
1). Very high
2). High
3). Medium
4). Low</a:t>
            </a:r>
          </a:p>
        </p:txBody>
      </p:sp>
      <p:pic>
        <p:nvPicPr>
          <p:cNvPr id="2097159" name="Picture 10"/>
          <p:cNvPicPr>
            <a:picLocks noChangeAspect="1"/>
          </p:cNvPicPr>
          <p:nvPr/>
        </p:nvPicPr>
        <p:blipFill>
          <a:blip xmlns:r="http://schemas.openxmlformats.org/officeDocument/2006/relationships" r:embed="rId1"/>
          <a:stretch>
            <a:fillRect/>
          </a:stretch>
        </p:blipFill>
        <p:spPr>
          <a:xfrm>
            <a:off x="6962776" y="2108233"/>
            <a:ext cx="4538662" cy="428625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1"/>
          <p:cNvSpPr>
            <a:spLocks noGrp="1"/>
          </p:cNvSpPr>
          <p:nvPr>
            <p:ph type="title"/>
          </p:nvPr>
        </p:nvSpPr>
        <p:spPr/>
        <p:txBody>
          <a:bodyPr>
            <a:normAutofit/>
          </a:bodyPr>
          <a:p>
            <a:r>
              <a:rPr sz="4000" lang="en-US"/>
              <a:t>Results</a:t>
            </a:r>
          </a:p>
        </p:txBody>
      </p:sp>
      <p:pic>
        <p:nvPicPr>
          <p:cNvPr id="2097160" name="Picture 4"/>
          <p:cNvPicPr>
            <a:picLocks noChangeAspect="1" noGrp="1"/>
          </p:cNvPicPr>
          <p:nvPr>
            <p:ph idx="1"/>
          </p:nvPr>
        </p:nvPicPr>
        <p:blipFill>
          <a:blip xmlns:r="http://schemas.openxmlformats.org/officeDocument/2006/relationships" r:embed="rId1"/>
          <a:stretch>
            <a:fillRect/>
          </a:stretch>
        </p:blipFill>
        <p:spPr>
          <a:xfrm>
            <a:off x="581193" y="2131219"/>
            <a:ext cx="10789276" cy="472678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1" name="Title 1"/>
          <p:cNvSpPr>
            <a:spLocks noGrp="1"/>
          </p:cNvSpPr>
          <p:nvPr>
            <p:ph type="title"/>
          </p:nvPr>
        </p:nvSpPr>
        <p:spPr/>
        <p:txBody>
          <a:bodyPr/>
          <a:p>
            <a:r>
              <a:rPr sz="4000" lang="en-US"/>
              <a:t>Conclusion</a:t>
            </a:r>
            <a:r>
              <a:rPr lang="en-US"/>
              <a:t> </a:t>
            </a:r>
          </a:p>
        </p:txBody>
      </p:sp>
      <p:sp>
        <p:nvSpPr>
          <p:cNvPr id="1048622" name="Content Placeholder 2"/>
          <p:cNvSpPr>
            <a:spLocks noGrp="1"/>
          </p:cNvSpPr>
          <p:nvPr>
            <p:ph idx="1"/>
          </p:nvPr>
        </p:nvSpPr>
        <p:spPr/>
        <p:txBody>
          <a:bodyPr>
            <a:noAutofit/>
          </a:bodyPr>
          <a:p>
            <a:r>
              <a:rPr sz="4000" lang="en-US"/>
              <a:t>In conclusion, a thorough summary for a data analysis in a research study involves strategically synthesizing the key findings regarding each employee’s performance level, highlighting their implications, and briefly outlining their contributions to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Title 1"/>
          <p:cNvSpPr>
            <a:spLocks noGrp="1"/>
          </p:cNvSpPr>
          <p:nvPr>
            <p:ph type="title"/>
          </p:nvPr>
        </p:nvSpPr>
        <p:spPr/>
        <p:txBody>
          <a:bodyPr>
            <a:normAutofit/>
          </a:bodyPr>
          <a:p>
            <a:r>
              <a:rPr sz="4000" lang="en-US"/>
              <a:t>Project title </a:t>
            </a:r>
          </a:p>
        </p:txBody>
      </p:sp>
      <p:pic>
        <p:nvPicPr>
          <p:cNvPr id="2097152" name="Picture 5"/>
          <p:cNvPicPr>
            <a:picLocks noChangeAspect="1"/>
          </p:cNvPicPr>
          <p:nvPr/>
        </p:nvPicPr>
        <p:blipFill>
          <a:blip xmlns:r="http://schemas.openxmlformats.org/officeDocument/2006/relationships" r:embed="rId1"/>
          <a:stretch>
            <a:fillRect/>
          </a:stretch>
        </p:blipFill>
        <p:spPr>
          <a:xfrm>
            <a:off x="0" y="1893094"/>
            <a:ext cx="12192000" cy="4774407"/>
          </a:xfrm>
          <a:prstGeom prst="rect"/>
        </p:spPr>
      </p:pic>
      <p:sp>
        <p:nvSpPr>
          <p:cNvPr id="1048598" name="TextBox 6"/>
          <p:cNvSpPr txBox="1"/>
          <p:nvPr/>
        </p:nvSpPr>
        <p:spPr>
          <a:xfrm>
            <a:off x="1187508" y="2453962"/>
            <a:ext cx="7623118" cy="1285241"/>
          </a:xfrm>
          <a:prstGeom prst="rect"/>
          <a:noFill/>
        </p:spPr>
        <p:txBody>
          <a:bodyPr rtlCol="0" wrap="square">
            <a:spAutoFit/>
          </a:bodyPr>
          <a:p>
            <a:pPr algn="l"/>
            <a:r>
              <a:rPr b="1" sz="4000" lang="en-US">
                <a:solidFill>
                  <a:schemeClr val="bg1"/>
                </a:solidFill>
              </a:rPr>
              <a:t>Employee Performance Analytics  using Excel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5" name="Title 1"/>
          <p:cNvSpPr>
            <a:spLocks noGrp="1"/>
          </p:cNvSpPr>
          <p:nvPr>
            <p:ph type="title"/>
          </p:nvPr>
        </p:nvSpPr>
        <p:spPr/>
        <p:txBody>
          <a:bodyPr/>
          <a:p>
            <a:r>
              <a:rPr sz="4400" lang="en-US"/>
              <a:t>AGENDA</a:t>
            </a:r>
            <a:r>
              <a:rPr lang="en-US"/>
              <a:t> </a:t>
            </a:r>
          </a:p>
        </p:txBody>
      </p:sp>
      <p:sp>
        <p:nvSpPr>
          <p:cNvPr id="1048606" name="TextBox 3"/>
          <p:cNvSpPr txBox="1"/>
          <p:nvPr/>
        </p:nvSpPr>
        <p:spPr>
          <a:xfrm>
            <a:off x="3586161" y="2123971"/>
            <a:ext cx="6843713" cy="3952240"/>
          </a:xfrm>
          <a:prstGeom prst="rect"/>
          <a:noFill/>
        </p:spPr>
        <p:txBody>
          <a:bodyPr rtlCol="0" wrap="square">
            <a:spAutoFit/>
          </a:bodyPr>
          <a:p>
            <a:pPr algn="l"/>
            <a:r>
              <a:rPr sz="3200" lang="en-US"/>
              <a:t>1.Problem Statement
2.Project Overview
3.End Users
4.Our Solution and Proposition
5.Dataset Description
6.Modelling Approach
7.Results and Discussion</a:t>
            </a:r>
          </a:p>
          <a:p>
            <a:pPr algn="l"/>
            <a:r>
              <a:rPr sz="3200" lang="en-US"/>
              <a:t>8.Conclusion</a:t>
            </a:r>
          </a:p>
        </p:txBody>
      </p:sp>
      <p:pic>
        <p:nvPicPr>
          <p:cNvPr id="2097153" name="Picture 5"/>
          <p:cNvPicPr>
            <a:picLocks noChangeAspect="1"/>
          </p:cNvPicPr>
          <p:nvPr/>
        </p:nvPicPr>
        <p:blipFill>
          <a:blip xmlns:r="http://schemas.openxmlformats.org/officeDocument/2006/relationships" r:embed="rId1"/>
          <a:stretch>
            <a:fillRect/>
          </a:stretch>
        </p:blipFill>
        <p:spPr>
          <a:xfrm>
            <a:off x="489629" y="1922198"/>
            <a:ext cx="3010809" cy="4685772"/>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7" name="Title 1"/>
          <p:cNvSpPr>
            <a:spLocks noGrp="1"/>
          </p:cNvSpPr>
          <p:nvPr>
            <p:ph type="title"/>
          </p:nvPr>
        </p:nvSpPr>
        <p:spPr/>
        <p:txBody>
          <a:bodyPr>
            <a:normAutofit/>
          </a:bodyPr>
          <a:p>
            <a:r>
              <a:rPr sz="4000" lang="en-US"/>
              <a:t>PROBLEM STATEMENT </a:t>
            </a:r>
          </a:p>
        </p:txBody>
      </p:sp>
      <p:sp>
        <p:nvSpPr>
          <p:cNvPr id="1048608" name="Content Placeholder 2"/>
          <p:cNvSpPr>
            <a:spLocks noGrp="1"/>
          </p:cNvSpPr>
          <p:nvPr>
            <p:ph idx="1"/>
          </p:nvPr>
        </p:nvSpPr>
        <p:spPr>
          <a:xfrm>
            <a:off x="581192" y="2180496"/>
            <a:ext cx="7574589" cy="3678303"/>
          </a:xfrm>
        </p:spPr>
        <p:txBody>
          <a:bodyPr>
            <a:normAutofit/>
          </a:bodyPr>
          <a:p>
            <a:r>
              <a:rPr sz="2800" lang="en-US"/>
              <a:t>We have a vast dataset of employee information in Excel, which includes personal details, job roles, performance metrics, and attendance records. Despite possessing this data, we encounter challenges in effectively analyzing and utilizing it for decision-making purposes.</a:t>
            </a:r>
          </a:p>
        </p:txBody>
      </p:sp>
      <p:pic>
        <p:nvPicPr>
          <p:cNvPr id="2097154" name="Picture 4"/>
          <p:cNvPicPr>
            <a:picLocks noChangeAspect="1"/>
          </p:cNvPicPr>
          <p:nvPr/>
        </p:nvPicPr>
        <p:blipFill>
          <a:blip xmlns:r="http://schemas.openxmlformats.org/officeDocument/2006/relationships" r:embed="rId1"/>
          <a:stretch>
            <a:fillRect/>
          </a:stretch>
        </p:blipFill>
        <p:spPr>
          <a:xfrm>
            <a:off x="8155781" y="1957916"/>
            <a:ext cx="3460769" cy="4733397"/>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sz="4000" lang="en-US"/>
              <a:t>Project overview </a:t>
            </a:r>
          </a:p>
        </p:txBody>
      </p:sp>
      <p:sp>
        <p:nvSpPr>
          <p:cNvPr id="1048610" name="Content Placeholder 2"/>
          <p:cNvSpPr>
            <a:spLocks noGrp="1"/>
          </p:cNvSpPr>
          <p:nvPr>
            <p:ph idx="1"/>
          </p:nvPr>
        </p:nvSpPr>
        <p:spPr>
          <a:xfrm>
            <a:off x="581192" y="2180496"/>
            <a:ext cx="7407901" cy="4463192"/>
          </a:xfrm>
        </p:spPr>
        <p:txBody>
          <a:bodyPr>
            <a:normAutofit/>
          </a:bodyPr>
          <a:p>
            <a:pPr indent="0" marL="0">
              <a:buNone/>
            </a:pPr>
            <a:r>
              <a:rPr sz="2800" lang="en-US"/>
              <a:t>This summary of the employee dataset analysis evaluates the performance of various employees by considering multiple factors such as employee type, current ratings, status, business unit, gender, raw data, future goals, and achievements. The analysis is conducted to identify trends and categorize employees into different performance levels, such as high, medium, and low.</a:t>
            </a:r>
          </a:p>
        </p:txBody>
      </p:sp>
      <p:pic>
        <p:nvPicPr>
          <p:cNvPr id="2097155" name="Picture 4"/>
          <p:cNvPicPr>
            <a:picLocks noChangeAspect="1"/>
          </p:cNvPicPr>
          <p:nvPr/>
        </p:nvPicPr>
        <p:blipFill>
          <a:blip xmlns:r="http://schemas.openxmlformats.org/officeDocument/2006/relationships" r:embed="rId1"/>
          <a:stretch>
            <a:fillRect/>
          </a:stretch>
        </p:blipFill>
        <p:spPr>
          <a:xfrm>
            <a:off x="8122277" y="2088885"/>
            <a:ext cx="3488530" cy="455480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1" name="Title 1"/>
          <p:cNvSpPr>
            <a:spLocks noGrp="1"/>
          </p:cNvSpPr>
          <p:nvPr>
            <p:ph type="title"/>
          </p:nvPr>
        </p:nvSpPr>
        <p:spPr/>
        <p:txBody>
          <a:bodyPr>
            <a:normAutofit/>
          </a:bodyPr>
          <a:p>
            <a:r>
              <a:rPr sz="4000" lang="en-US"/>
              <a:t>Who are the end users?</a:t>
            </a:r>
          </a:p>
        </p:txBody>
      </p:sp>
      <p:pic>
        <p:nvPicPr>
          <p:cNvPr id="2097156" name="Picture 4"/>
          <p:cNvPicPr>
            <a:picLocks noChangeAspect="1"/>
          </p:cNvPicPr>
          <p:nvPr/>
        </p:nvPicPr>
        <p:blipFill>
          <a:blip xmlns:r="http://schemas.openxmlformats.org/officeDocument/2006/relationships" r:embed="rId1"/>
          <a:stretch>
            <a:fillRect/>
          </a:stretch>
        </p:blipFill>
        <p:spPr>
          <a:xfrm>
            <a:off x="581192" y="1914523"/>
            <a:ext cx="11029615" cy="469344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sz="4000" lang="en-US"/>
              <a:t>Our Solution and it’s value proposition </a:t>
            </a:r>
          </a:p>
        </p:txBody>
      </p:sp>
      <p:pic>
        <p:nvPicPr>
          <p:cNvPr id="2097157" name="Picture 4"/>
          <p:cNvPicPr>
            <a:picLocks noChangeAspect="1" noGrp="1"/>
          </p:cNvPicPr>
          <p:nvPr>
            <p:ph idx="1"/>
          </p:nvPr>
        </p:nvPicPr>
        <p:blipFill>
          <a:blip xmlns:r="http://schemas.openxmlformats.org/officeDocument/2006/relationships" r:embed="rId1"/>
          <a:stretch>
            <a:fillRect/>
          </a:stretch>
        </p:blipFill>
        <p:spPr>
          <a:xfrm>
            <a:off x="581192" y="2215357"/>
            <a:ext cx="3310413" cy="3678237"/>
          </a:xfrm>
        </p:spPr>
      </p:pic>
      <p:sp>
        <p:nvSpPr>
          <p:cNvPr id="1048613" name="TextBox 4"/>
          <p:cNvSpPr txBox="1"/>
          <p:nvPr/>
        </p:nvSpPr>
        <p:spPr>
          <a:xfrm>
            <a:off x="4550568" y="2526506"/>
            <a:ext cx="6843713" cy="2862322"/>
          </a:xfrm>
          <a:prstGeom prst="rect"/>
          <a:noFill/>
        </p:spPr>
        <p:txBody>
          <a:bodyPr rtlCol="0" wrap="square">
            <a:spAutoFit/>
          </a:bodyPr>
          <a:p>
            <a:pPr algn="l"/>
            <a:r>
              <a:rPr sz="3600" lang="en-US"/>
              <a:t>Conditional Formatting – Missing          Filter – Remove                                       Formulae – Performance                            Pivot – Summary                                         Gragh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sz="4000" lang="en-US"/>
              <a:t>Dataset Description </a:t>
            </a:r>
          </a:p>
        </p:txBody>
      </p:sp>
      <p:sp>
        <p:nvSpPr>
          <p:cNvPr id="1048615" name="Content Placeholder 2"/>
          <p:cNvSpPr>
            <a:spLocks noGrp="1"/>
          </p:cNvSpPr>
          <p:nvPr>
            <p:ph idx="1"/>
          </p:nvPr>
        </p:nvSpPr>
        <p:spPr/>
        <p:txBody>
          <a:bodyPr>
            <a:normAutofit/>
          </a:bodyPr>
          <a:p>
            <a:r>
              <a:rPr sz="3200" lang="en-US"/>
              <a:t>Employee dataset – Kaggle 26 Features                                     Employee ID – DE5B5E0E981696191474813EBC226A7F                     Name – Text                                                                                           Performance Level – Very High , High , Medium , Low         Gender – Male , Female                                                             Employee Ratings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sz="4000" lang="en-US"/>
              <a:t>The “wow” in our Solution </a:t>
            </a:r>
          </a:p>
        </p:txBody>
      </p:sp>
      <p:sp>
        <p:nvSpPr>
          <p:cNvPr id="1048617" name="Content Placeholder 2"/>
          <p:cNvSpPr>
            <a:spLocks noGrp="1"/>
          </p:cNvSpPr>
          <p:nvPr>
            <p:ph idx="1"/>
          </p:nvPr>
        </p:nvSpPr>
        <p:spPr>
          <a:xfrm>
            <a:off x="3929062" y="1715956"/>
            <a:ext cx="7455527" cy="3678303"/>
          </a:xfrm>
        </p:spPr>
        <p:txBody>
          <a:bodyPr>
            <a:normAutofit/>
          </a:bodyPr>
          <a:p>
            <a:r>
              <a:rPr sz="3600" lang="en-US"/>
              <a:t>Performance level                                                         IFS(Z8-5,”VERY HIGH” 28 -4,”HIGH”,28&gt;-3,”MED”, TRUE, “LOW”)</a:t>
            </a:r>
          </a:p>
        </p:txBody>
      </p:sp>
      <p:pic>
        <p:nvPicPr>
          <p:cNvPr id="2097158" name="Picture 4"/>
          <p:cNvPicPr>
            <a:picLocks noChangeAspect="1"/>
          </p:cNvPicPr>
          <p:nvPr/>
        </p:nvPicPr>
        <p:blipFill>
          <a:blip xmlns:r="http://schemas.openxmlformats.org/officeDocument/2006/relationships" r:embed="rId1"/>
          <a:stretch>
            <a:fillRect/>
          </a:stretch>
        </p:blipFill>
        <p:spPr>
          <a:xfrm>
            <a:off x="807411" y="2571750"/>
            <a:ext cx="2975003" cy="3899958"/>
          </a:xfrm>
          <a:prstGeom prst="rect"/>
        </p:spPr>
      </p:pic>
    </p:spTree>
  </p:cSld>
  <p:clrMapOvr>
    <a:masterClrMapping/>
  </p:clrMapOvr>
</p:sld>
</file>

<file path=ppt/theme/theme1.xml><?xml version="1.0" encoding="utf-8"?>
<a:theme xmlns:a="http://schemas.openxmlformats.org/drawingml/2006/main" name="Dividend">
  <a:themeElements>
    <a:clrScheme name="Dividend">
      <a:dk1>
        <a:sysClr lastClr="000000" val="windowText"/>
      </a:dk1>
      <a:lt1>
        <a:sysClr lastClr="FFFFFF" val="window"/>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Arun muthu</dc:creator>
  <cp:lastModifiedBy>Arun muthu</cp:lastModifiedBy>
  <dcterms:created xsi:type="dcterms:W3CDTF">2024-09-03T05:03:48Z</dcterms:created>
  <dcterms:modified xsi:type="dcterms:W3CDTF">2024-09-13T06:38:15Z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d9b30cb214444427b7ac5d8995d48337</vt:lpwstr>
  </property>
</Properties>
</file>