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3" d="100"/>
          <a:sy n="73" d="100"/>
        </p:scale>
        <p:origin x="-12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7160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9/12/2024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9/12/2024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9/12/2024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9/12/2024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9/12/2024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CH</a:t>
            </a:r>
            <a:r>
              <a:rPr lang="en-US" dirty="0" smtClean="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HARITHA</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K</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312205529</a:t>
            </a:r>
          </a:p>
          <a:p>
            <a:pPr algn="l"/>
            <a:r>
              <a:rPr lang="en-US" sz="2800" dirty="0" smtClean="0">
                <a:solidFill>
                  <a:schemeClr val="tx1"/>
                </a:solidFill>
                <a:latin typeface="Times New Roman" pitchFamily="18" charset="0"/>
                <a:cs typeface="Times New Roman" pitchFamily="18" charset="0"/>
              </a:rPr>
              <a:t>DEPARTMENT: B.COM </a:t>
            </a:r>
            <a:r>
              <a:rPr lang="en-US" sz="2800" dirty="0" smtClean="0">
                <a:solidFill>
                  <a:schemeClr val="tx1"/>
                </a:solidFill>
                <a:latin typeface="Times New Roman" pitchFamily="18" charset="0"/>
                <a:cs typeface="Times New Roman" pitchFamily="18" charset="0"/>
              </a:rPr>
              <a:t>(CS)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CH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Student</cp:lastModifiedBy>
  <cp:revision>16</cp:revision>
  <dcterms:created xsi:type="dcterms:W3CDTF">2024-08-29T06:37:30Z</dcterms:created>
  <dcterms:modified xsi:type="dcterms:W3CDTF">2024-09-12T10:10:13Z</dcterms:modified>
</cp:coreProperties>
</file>