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74" r:id="rId2"/>
    <p:sldId id="262" r:id="rId3"/>
    <p:sldId id="281" r:id="rId4"/>
    <p:sldId id="276" r:id="rId5"/>
    <p:sldId id="289" r:id="rId6"/>
    <p:sldId id="287" r:id="rId7"/>
    <p:sldId id="277" r:id="rId8"/>
    <p:sldId id="290" r:id="rId9"/>
    <p:sldId id="298" r:id="rId10"/>
    <p:sldId id="299" r:id="rId11"/>
    <p:sldId id="300" r:id="rId12"/>
    <p:sldId id="301" r:id="rId13"/>
    <p:sldId id="278" r:id="rId14"/>
    <p:sldId id="303" r:id="rId15"/>
    <p:sldId id="304" r:id="rId16"/>
    <p:sldId id="305" r:id="rId17"/>
    <p:sldId id="306" r:id="rId18"/>
    <p:sldId id="307" r:id="rId19"/>
    <p:sldId id="308" r:id="rId20"/>
    <p:sldId id="286" r:id="rId21"/>
    <p:sldId id="309" r:id="rId22"/>
    <p:sldId id="268" r:id="rId23"/>
    <p:sldId id="280" r:id="rId24"/>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5B5C6"/>
    <a:srgbClr val="3B4761"/>
    <a:srgbClr val="A2D9D4"/>
    <a:srgbClr val="B5B6E6"/>
    <a:srgbClr val="7F7F7F"/>
    <a:srgbClr val="C6C6C6"/>
    <a:srgbClr val="FFD7E7"/>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14" autoAdjust="0"/>
    <p:restoredTop sz="96318" autoAdjust="0"/>
  </p:normalViewPr>
  <p:slideViewPr>
    <p:cSldViewPr snapToGrid="0">
      <p:cViewPr varScale="1">
        <p:scale>
          <a:sx n="69" d="100"/>
          <a:sy n="69" d="100"/>
        </p:scale>
        <p:origin x="499" y="7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5D02A1-8092-4E63-AB62-1CD0F79FC537}" type="datetimeFigureOut">
              <a:rPr lang="zh-CN" altLang="en-US" smtClean="0"/>
              <a:t>2021/10/18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DB1E55-2EDE-4379-A2E6-60A17C758650}" type="slidenum">
              <a:rPr lang="zh-CN" altLang="en-US" smtClean="0"/>
              <a:t>‹#›</a:t>
            </a:fld>
            <a:endParaRPr lang="zh-CN" altLang="en-US"/>
          </a:p>
        </p:txBody>
      </p:sp>
    </p:spTree>
    <p:extLst>
      <p:ext uri="{BB962C8B-B14F-4D97-AF65-F5344CB8AC3E}">
        <p14:creationId xmlns:p14="http://schemas.microsoft.com/office/powerpoint/2010/main" val="1727259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DB1E55-2EDE-4379-A2E6-60A17C758650}" type="slidenum">
              <a:rPr lang="zh-CN" altLang="en-US" smtClean="0"/>
              <a:t>1</a:t>
            </a:fld>
            <a:endParaRPr lang="zh-CN" altLang="en-US"/>
          </a:p>
        </p:txBody>
      </p:sp>
    </p:spTree>
    <p:extLst>
      <p:ext uri="{BB962C8B-B14F-4D97-AF65-F5344CB8AC3E}">
        <p14:creationId xmlns:p14="http://schemas.microsoft.com/office/powerpoint/2010/main" val="25681367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DB1E55-2EDE-4379-A2E6-60A17C758650}" type="slidenum">
              <a:rPr lang="zh-CN" altLang="en-US" smtClean="0"/>
              <a:t>23</a:t>
            </a:fld>
            <a:endParaRPr lang="zh-CN" altLang="en-US"/>
          </a:p>
        </p:txBody>
      </p:sp>
    </p:spTree>
    <p:extLst>
      <p:ext uri="{BB962C8B-B14F-4D97-AF65-F5344CB8AC3E}">
        <p14:creationId xmlns:p14="http://schemas.microsoft.com/office/powerpoint/2010/main" val="54910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DB1E55-2EDE-4379-A2E6-60A17C758650}" type="slidenum">
              <a:rPr lang="zh-CN" altLang="en-US" smtClean="0"/>
              <a:t>2</a:t>
            </a:fld>
            <a:endParaRPr lang="zh-CN" altLang="en-US"/>
          </a:p>
        </p:txBody>
      </p:sp>
    </p:spTree>
    <p:extLst>
      <p:ext uri="{BB962C8B-B14F-4D97-AF65-F5344CB8AC3E}">
        <p14:creationId xmlns:p14="http://schemas.microsoft.com/office/powerpoint/2010/main" val="186108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DB1E55-2EDE-4379-A2E6-60A17C758650}" type="slidenum">
              <a:rPr lang="zh-CN" altLang="en-US" smtClean="0"/>
              <a:t>3</a:t>
            </a:fld>
            <a:endParaRPr lang="zh-CN" altLang="en-US"/>
          </a:p>
        </p:txBody>
      </p:sp>
    </p:spTree>
    <p:extLst>
      <p:ext uri="{BB962C8B-B14F-4D97-AF65-F5344CB8AC3E}">
        <p14:creationId xmlns:p14="http://schemas.microsoft.com/office/powerpoint/2010/main" val="1649806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DB1E55-2EDE-4379-A2E6-60A17C758650}" type="slidenum">
              <a:rPr lang="zh-CN" altLang="en-US" smtClean="0"/>
              <a:t>4</a:t>
            </a:fld>
            <a:endParaRPr lang="zh-CN" altLang="en-US"/>
          </a:p>
        </p:txBody>
      </p:sp>
    </p:spTree>
    <p:extLst>
      <p:ext uri="{BB962C8B-B14F-4D97-AF65-F5344CB8AC3E}">
        <p14:creationId xmlns:p14="http://schemas.microsoft.com/office/powerpoint/2010/main" val="3531339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DB1E55-2EDE-4379-A2E6-60A17C758650}" type="slidenum">
              <a:rPr lang="zh-CN" altLang="en-US" smtClean="0"/>
              <a:t>7</a:t>
            </a:fld>
            <a:endParaRPr lang="zh-CN" altLang="en-US"/>
          </a:p>
        </p:txBody>
      </p:sp>
    </p:spTree>
    <p:extLst>
      <p:ext uri="{BB962C8B-B14F-4D97-AF65-F5344CB8AC3E}">
        <p14:creationId xmlns:p14="http://schemas.microsoft.com/office/powerpoint/2010/main" val="2269383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DB1E55-2EDE-4379-A2E6-60A17C758650}" type="slidenum">
              <a:rPr lang="zh-CN" altLang="en-US" smtClean="0"/>
              <a:t>13</a:t>
            </a:fld>
            <a:endParaRPr lang="zh-CN" altLang="en-US"/>
          </a:p>
        </p:txBody>
      </p:sp>
    </p:spTree>
    <p:extLst>
      <p:ext uri="{BB962C8B-B14F-4D97-AF65-F5344CB8AC3E}">
        <p14:creationId xmlns:p14="http://schemas.microsoft.com/office/powerpoint/2010/main" val="1598702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DB1E55-2EDE-4379-A2E6-60A17C758650}" type="slidenum">
              <a:rPr lang="zh-CN" altLang="en-US" smtClean="0"/>
              <a:t>20</a:t>
            </a:fld>
            <a:endParaRPr lang="zh-CN" altLang="en-US"/>
          </a:p>
        </p:txBody>
      </p:sp>
    </p:spTree>
    <p:extLst>
      <p:ext uri="{BB962C8B-B14F-4D97-AF65-F5344CB8AC3E}">
        <p14:creationId xmlns:p14="http://schemas.microsoft.com/office/powerpoint/2010/main" val="469432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DB1E55-2EDE-4379-A2E6-60A17C758650}" type="slidenum">
              <a:rPr lang="zh-CN" altLang="en-US" smtClean="0"/>
              <a:t>21</a:t>
            </a:fld>
            <a:endParaRPr lang="zh-CN" altLang="en-US"/>
          </a:p>
        </p:txBody>
      </p:sp>
    </p:spTree>
    <p:extLst>
      <p:ext uri="{BB962C8B-B14F-4D97-AF65-F5344CB8AC3E}">
        <p14:creationId xmlns:p14="http://schemas.microsoft.com/office/powerpoint/2010/main" val="1475277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DB1E55-2EDE-4379-A2E6-60A17C758650}" type="slidenum">
              <a:rPr lang="zh-CN" altLang="en-US" smtClean="0"/>
              <a:t>22</a:t>
            </a:fld>
            <a:endParaRPr lang="zh-CN" altLang="en-US"/>
          </a:p>
        </p:txBody>
      </p:sp>
    </p:spTree>
    <p:extLst>
      <p:ext uri="{BB962C8B-B14F-4D97-AF65-F5344CB8AC3E}">
        <p14:creationId xmlns:p14="http://schemas.microsoft.com/office/powerpoint/2010/main" val="269388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0AFCD17-1C93-4633-8C09-45F3EBCE4FF5}" type="datetimeFigureOut">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6C3F60-B868-4D88-8320-B64BB2C9B92C}" type="slidenum">
              <a:rPr lang="en-US" smtClean="0"/>
              <a:t>‹#›</a:t>
            </a:fld>
            <a:endParaRPr lang="en-US"/>
          </a:p>
        </p:txBody>
      </p:sp>
    </p:spTree>
  </p:cSld>
  <p:clrMapOvr>
    <a:masterClrMapping/>
  </p:clrMapOvr>
  <p:transition spd="slow" advClick="0" advTm="2000">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p:spPr>
        <p:txBody>
          <a:bodyPr anchor="b"/>
          <a:lstStyle>
            <a:lvl1pPr algn="l">
              <a:defRPr sz="2665"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endParaRPr lang="en-US"/>
          </a:p>
        </p:txBody>
      </p:sp>
      <p:sp>
        <p:nvSpPr>
          <p:cNvPr id="4" name="Text Placeholder 3"/>
          <p:cNvSpPr>
            <a:spLocks noGrp="1"/>
          </p:cNvSpPr>
          <p:nvPr>
            <p:ph type="body" sz="half" idx="2"/>
          </p:nvPr>
        </p:nvSpPr>
        <p:spPr>
          <a:xfrm>
            <a:off x="2389717" y="5367339"/>
            <a:ext cx="7315200" cy="8048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50AFCD17-1C93-4633-8C09-45F3EBCE4FF5}" type="datetimeFigureOut">
              <a:rPr lang="en-US" smtClean="0"/>
              <a:t>10/18/2021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6C3F60-B868-4D88-8320-B64BB2C9B92C}" type="slidenum">
              <a:rPr lang="en-US" smtClean="0"/>
              <a:t>‹#›</a:t>
            </a:fld>
            <a:endParaRPr lang="en-US"/>
          </a:p>
        </p:txBody>
      </p:sp>
    </p:spTree>
  </p:cSld>
  <p:clrMapOvr>
    <a:masterClrMapping/>
  </p:clrMapOvr>
  <p:transition spd="slow" advClick="0" advTm="2000">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FCD17-1C93-4633-8C09-45F3EBCE4FF5}" type="datetimeFigureOut">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6C3F60-B868-4D88-8320-B64BB2C9B92C}" type="slidenum">
              <a:rPr lang="en-US" smtClean="0"/>
              <a:t>‹#›</a:t>
            </a:fld>
            <a:endParaRPr lang="en-US"/>
          </a:p>
        </p:txBody>
      </p:sp>
    </p:spTree>
  </p:cSld>
  <p:clrMapOvr>
    <a:masterClrMapping/>
  </p:clrMapOvr>
  <p:transition spd="slow" advClick="0" advTm="2000">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6375"/>
            <a:ext cx="2743200" cy="438785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06375"/>
            <a:ext cx="8026400" cy="43878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FCD17-1C93-4633-8C09-45F3EBCE4FF5}" type="datetimeFigureOut">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6C3F60-B868-4D88-8320-B64BB2C9B92C}" type="slidenum">
              <a:rPr lang="en-US" smtClean="0"/>
              <a:t>‹#›</a:t>
            </a:fld>
            <a:endParaRPr lang="en-US"/>
          </a:p>
        </p:txBody>
      </p:sp>
    </p:spTree>
  </p:cSld>
  <p:clrMapOvr>
    <a:masterClrMapping/>
  </p:clrMapOvr>
  <p:transition spd="slow" advClick="0" advTm="2000">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FCD17-1C93-4633-8C09-45F3EBCE4FF5}" type="datetimeFigureOut">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6C3F60-B868-4D88-8320-B64BB2C9B92C}" type="slidenum">
              <a:rPr lang="en-US" smtClean="0"/>
              <a:t>‹#›</a:t>
            </a:fld>
            <a:endParaRPr lang="en-US"/>
          </a:p>
        </p:txBody>
      </p:sp>
    </p:spTree>
  </p:cSld>
  <p:clrMapOvr>
    <a:masterClrMapping/>
  </p:clrMapOvr>
  <p:transition spd="slow" advClick="0" advTm="2000">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5"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AFCD17-1C93-4633-8C09-45F3EBCE4FF5}" type="datetimeFigureOut">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6C3F60-B868-4D88-8320-B64BB2C9B92C}" type="slidenum">
              <a:rPr lang="en-US" smtClean="0"/>
              <a:t>‹#›</a:t>
            </a:fld>
            <a:endParaRPr lang="en-US"/>
          </a:p>
        </p:txBody>
      </p:sp>
    </p:spTree>
  </p:cSld>
  <p:clrMapOvr>
    <a:masterClrMapping/>
  </p:clrMapOvr>
  <p:transition spd="slow" advClick="0" advTm="2000">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200152"/>
            <a:ext cx="5384800" cy="3394075"/>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00152"/>
            <a:ext cx="5384800" cy="3394075"/>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AFCD17-1C93-4633-8C09-45F3EBCE4FF5}" type="datetimeFigureOut">
              <a:rPr lang="en-US" smtClean="0"/>
              <a:t>10/18/2021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6C3F60-B868-4D88-8320-B64BB2C9B92C}" type="slidenum">
              <a:rPr lang="en-US" smtClean="0"/>
              <a:t>‹#›</a:t>
            </a:fld>
            <a:endParaRPr lang="en-US"/>
          </a:p>
        </p:txBody>
      </p:sp>
    </p:spTree>
  </p:cSld>
  <p:clrMapOvr>
    <a:masterClrMapping/>
  </p:clrMapOvr>
  <p:transition spd="slow" advClick="0" advTm="2000">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2" y="1535113"/>
            <a:ext cx="5389033"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en-US"/>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AFCD17-1C93-4633-8C09-45F3EBCE4FF5}" type="datetimeFigureOut">
              <a:rPr lang="en-US" smtClean="0"/>
              <a:t>10/18/2021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6C3F60-B868-4D88-8320-B64BB2C9B92C}" type="slidenum">
              <a:rPr lang="en-US" smtClean="0"/>
              <a:t>‹#›</a:t>
            </a:fld>
            <a:endParaRPr lang="en-US"/>
          </a:p>
        </p:txBody>
      </p:sp>
    </p:spTree>
  </p:cSld>
  <p:clrMapOvr>
    <a:masterClrMapping/>
  </p:clrMapOvr>
  <p:transition spd="slow" advClick="0" advTm="2000">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0AFCD17-1C93-4633-8C09-45F3EBCE4FF5}" type="datetimeFigureOut">
              <a:rPr lang="en-US" smtClean="0"/>
              <a:t>10/18/2021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6C3F60-B868-4D88-8320-B64BB2C9B92C}" type="slidenum">
              <a:rPr lang="en-US" smtClean="0"/>
              <a:t>‹#›</a:t>
            </a:fld>
            <a:endParaRPr lang="en-US"/>
          </a:p>
        </p:txBody>
      </p:sp>
    </p:spTree>
  </p:cSld>
  <p:clrMapOvr>
    <a:masterClrMapping/>
  </p:clrMapOvr>
  <p:transition spd="slow" advClick="0" advTm="2000">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FCD17-1C93-4633-8C09-45F3EBCE4FF5}" type="datetimeFigureOut">
              <a:rPr lang="en-US" smtClean="0"/>
              <a:t>10/18/2021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6C3F60-B868-4D88-8320-B64BB2C9B92C}" type="slidenum">
              <a:rPr lang="en-US" smtClean="0"/>
              <a:t>‹#›</a:t>
            </a:fld>
            <a:endParaRPr lang="en-US"/>
          </a:p>
        </p:txBody>
      </p:sp>
    </p:spTree>
  </p:cSld>
  <p:clrMapOvr>
    <a:masterClrMapping/>
  </p:clrMapOvr>
  <p:transition spd="slow" advClick="0" advTm="2000">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FCD17-1C93-4633-8C09-45F3EBCE4FF5}" type="datetimeFigureOut">
              <a:rPr lang="en-US" smtClean="0"/>
              <a:t>10/18/2021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6C3F60-B868-4D88-8320-B64BB2C9B92C}" type="slidenum">
              <a:rPr lang="en-US" smtClean="0"/>
              <a:t>‹#›</a:t>
            </a:fld>
            <a:endParaRPr lang="en-US"/>
          </a:p>
        </p:txBody>
      </p:sp>
      <p:grpSp>
        <p:nvGrpSpPr>
          <p:cNvPr id="5" name="组合 4"/>
          <p:cNvGrpSpPr/>
          <p:nvPr userDrawn="1"/>
        </p:nvGrpSpPr>
        <p:grpSpPr>
          <a:xfrm>
            <a:off x="4627562" y="-344797"/>
            <a:ext cx="6797675" cy="781051"/>
            <a:chOff x="44451" y="-1588"/>
            <a:chExt cx="6797675" cy="781051"/>
          </a:xfrm>
        </p:grpSpPr>
        <p:sp>
          <p:nvSpPr>
            <p:cNvPr id="6" name="Freeform 6"/>
            <p:cNvSpPr/>
            <p:nvPr/>
          </p:nvSpPr>
          <p:spPr bwMode="auto">
            <a:xfrm>
              <a:off x="44451" y="573088"/>
              <a:ext cx="206375" cy="206375"/>
            </a:xfrm>
            <a:custGeom>
              <a:avLst/>
              <a:gdLst>
                <a:gd name="T0" fmla="*/ 130 w 130"/>
                <a:gd name="T1" fmla="*/ 130 h 130"/>
                <a:gd name="T2" fmla="*/ 38 w 130"/>
                <a:gd name="T3" fmla="*/ 38 h 130"/>
                <a:gd name="T4" fmla="*/ 0 w 130"/>
                <a:gd name="T5" fmla="*/ 0 h 130"/>
                <a:gd name="T6" fmla="*/ 0 w 130"/>
                <a:gd name="T7" fmla="*/ 58 h 130"/>
                <a:gd name="T8" fmla="*/ 9 w 130"/>
                <a:gd name="T9" fmla="*/ 67 h 130"/>
                <a:gd name="T10" fmla="*/ 72 w 130"/>
                <a:gd name="T11" fmla="*/ 130 h 130"/>
                <a:gd name="T12" fmla="*/ 130 w 130"/>
                <a:gd name="T13" fmla="*/ 130 h 130"/>
              </a:gdLst>
              <a:ahLst/>
              <a:cxnLst>
                <a:cxn ang="0">
                  <a:pos x="T0" y="T1"/>
                </a:cxn>
                <a:cxn ang="0">
                  <a:pos x="T2" y="T3"/>
                </a:cxn>
                <a:cxn ang="0">
                  <a:pos x="T4" y="T5"/>
                </a:cxn>
                <a:cxn ang="0">
                  <a:pos x="T6" y="T7"/>
                </a:cxn>
                <a:cxn ang="0">
                  <a:pos x="T8" y="T9"/>
                </a:cxn>
                <a:cxn ang="0">
                  <a:pos x="T10" y="T11"/>
                </a:cxn>
                <a:cxn ang="0">
                  <a:pos x="T12" y="T13"/>
                </a:cxn>
              </a:cxnLst>
              <a:rect l="0" t="0" r="r" b="b"/>
              <a:pathLst>
                <a:path w="130" h="130">
                  <a:moveTo>
                    <a:pt x="130" y="130"/>
                  </a:moveTo>
                  <a:lnTo>
                    <a:pt x="38" y="38"/>
                  </a:lnTo>
                  <a:lnTo>
                    <a:pt x="0" y="0"/>
                  </a:lnTo>
                  <a:lnTo>
                    <a:pt x="0" y="58"/>
                  </a:lnTo>
                  <a:lnTo>
                    <a:pt x="9" y="67"/>
                  </a:lnTo>
                  <a:lnTo>
                    <a:pt x="72" y="130"/>
                  </a:lnTo>
                  <a:lnTo>
                    <a:pt x="130" y="13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7"/>
            <p:cNvSpPr/>
            <p:nvPr/>
          </p:nvSpPr>
          <p:spPr bwMode="auto">
            <a:xfrm>
              <a:off x="255588"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7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4" y="245"/>
                  </a:lnTo>
                  <a:lnTo>
                    <a:pt x="363" y="364"/>
                  </a:lnTo>
                  <a:lnTo>
                    <a:pt x="428" y="429"/>
                  </a:lnTo>
                  <a:lnTo>
                    <a:pt x="491" y="492"/>
                  </a:lnTo>
                  <a:lnTo>
                    <a:pt x="549" y="492"/>
                  </a:lnTo>
                  <a:lnTo>
                    <a:pt x="273" y="215"/>
                  </a:lnTo>
                  <a:lnTo>
                    <a:pt x="207"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8"/>
            <p:cNvSpPr/>
            <p:nvPr/>
          </p:nvSpPr>
          <p:spPr bwMode="auto">
            <a:xfrm>
              <a:off x="44451" y="280988"/>
              <a:ext cx="498475" cy="498475"/>
            </a:xfrm>
            <a:custGeom>
              <a:avLst/>
              <a:gdLst>
                <a:gd name="T0" fmla="*/ 38 w 314"/>
                <a:gd name="T1" fmla="*/ 37 h 314"/>
                <a:gd name="T2" fmla="*/ 0 w 314"/>
                <a:gd name="T3" fmla="*/ 0 h 314"/>
                <a:gd name="T4" fmla="*/ 0 w 314"/>
                <a:gd name="T5" fmla="*/ 58 h 314"/>
                <a:gd name="T6" fmla="*/ 9 w 314"/>
                <a:gd name="T7" fmla="*/ 67 h 314"/>
                <a:gd name="T8" fmla="*/ 128 w 314"/>
                <a:gd name="T9" fmla="*/ 186 h 314"/>
                <a:gd name="T10" fmla="*/ 193 w 314"/>
                <a:gd name="T11" fmla="*/ 251 h 314"/>
                <a:gd name="T12" fmla="*/ 256 w 314"/>
                <a:gd name="T13" fmla="*/ 314 h 314"/>
                <a:gd name="T14" fmla="*/ 314 w 314"/>
                <a:gd name="T15" fmla="*/ 314 h 314"/>
                <a:gd name="T16" fmla="*/ 38 w 314"/>
                <a:gd name="T17" fmla="*/ 37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 h="314">
                  <a:moveTo>
                    <a:pt x="38" y="37"/>
                  </a:moveTo>
                  <a:lnTo>
                    <a:pt x="0" y="0"/>
                  </a:lnTo>
                  <a:lnTo>
                    <a:pt x="0" y="58"/>
                  </a:lnTo>
                  <a:lnTo>
                    <a:pt x="9" y="67"/>
                  </a:lnTo>
                  <a:lnTo>
                    <a:pt x="128" y="186"/>
                  </a:lnTo>
                  <a:lnTo>
                    <a:pt x="193" y="251"/>
                  </a:lnTo>
                  <a:lnTo>
                    <a:pt x="256" y="314"/>
                  </a:lnTo>
                  <a:lnTo>
                    <a:pt x="314" y="314"/>
                  </a:lnTo>
                  <a:lnTo>
                    <a:pt x="38" y="37"/>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9"/>
            <p:cNvSpPr/>
            <p:nvPr/>
          </p:nvSpPr>
          <p:spPr bwMode="auto">
            <a:xfrm>
              <a:off x="44451" y="-1588"/>
              <a:ext cx="790575" cy="781050"/>
            </a:xfrm>
            <a:custGeom>
              <a:avLst/>
              <a:gdLst>
                <a:gd name="T0" fmla="*/ 498 w 498"/>
                <a:gd name="T1" fmla="*/ 492 h 492"/>
                <a:gd name="T2" fmla="*/ 406 w 498"/>
                <a:gd name="T3" fmla="*/ 400 h 492"/>
                <a:gd name="T4" fmla="*/ 340 w 498"/>
                <a:gd name="T5" fmla="*/ 335 h 492"/>
                <a:gd name="T6" fmla="*/ 222 w 498"/>
                <a:gd name="T7" fmla="*/ 215 h 492"/>
                <a:gd name="T8" fmla="*/ 157 w 498"/>
                <a:gd name="T9" fmla="*/ 150 h 492"/>
                <a:gd name="T10" fmla="*/ 38 w 498"/>
                <a:gd name="T11" fmla="*/ 31 h 492"/>
                <a:gd name="T12" fmla="*/ 7 w 498"/>
                <a:gd name="T13" fmla="*/ 0 h 492"/>
                <a:gd name="T14" fmla="*/ 0 w 498"/>
                <a:gd name="T15" fmla="*/ 0 h 492"/>
                <a:gd name="T16" fmla="*/ 0 w 498"/>
                <a:gd name="T17" fmla="*/ 51 h 492"/>
                <a:gd name="T18" fmla="*/ 9 w 498"/>
                <a:gd name="T19" fmla="*/ 60 h 492"/>
                <a:gd name="T20" fmla="*/ 312 w 498"/>
                <a:gd name="T21" fmla="*/ 364 h 492"/>
                <a:gd name="T22" fmla="*/ 377 w 498"/>
                <a:gd name="T23" fmla="*/ 429 h 492"/>
                <a:gd name="T24" fmla="*/ 440 w 498"/>
                <a:gd name="T25" fmla="*/ 492 h 492"/>
                <a:gd name="T26" fmla="*/ 498 w 498"/>
                <a:gd name="T27"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8" h="492">
                  <a:moveTo>
                    <a:pt x="498" y="492"/>
                  </a:moveTo>
                  <a:lnTo>
                    <a:pt x="406" y="400"/>
                  </a:lnTo>
                  <a:lnTo>
                    <a:pt x="340" y="335"/>
                  </a:lnTo>
                  <a:lnTo>
                    <a:pt x="222" y="215"/>
                  </a:lnTo>
                  <a:lnTo>
                    <a:pt x="157" y="150"/>
                  </a:lnTo>
                  <a:lnTo>
                    <a:pt x="38" y="31"/>
                  </a:lnTo>
                  <a:lnTo>
                    <a:pt x="7" y="0"/>
                  </a:lnTo>
                  <a:lnTo>
                    <a:pt x="0" y="0"/>
                  </a:lnTo>
                  <a:lnTo>
                    <a:pt x="0" y="51"/>
                  </a:lnTo>
                  <a:lnTo>
                    <a:pt x="9" y="60"/>
                  </a:lnTo>
                  <a:lnTo>
                    <a:pt x="312" y="364"/>
                  </a:lnTo>
                  <a:lnTo>
                    <a:pt x="377" y="429"/>
                  </a:lnTo>
                  <a:lnTo>
                    <a:pt x="440" y="492"/>
                  </a:lnTo>
                  <a:lnTo>
                    <a:pt x="498"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10"/>
            <p:cNvSpPr/>
            <p:nvPr/>
          </p:nvSpPr>
          <p:spPr bwMode="auto">
            <a:xfrm>
              <a:off x="839788" y="-1588"/>
              <a:ext cx="871538" cy="781050"/>
            </a:xfrm>
            <a:custGeom>
              <a:avLst/>
              <a:gdLst>
                <a:gd name="T0" fmla="*/ 0 w 549"/>
                <a:gd name="T1" fmla="*/ 0 h 492"/>
                <a:gd name="T2" fmla="*/ 60 w 549"/>
                <a:gd name="T3" fmla="*/ 60 h 492"/>
                <a:gd name="T4" fmla="*/ 179 w 549"/>
                <a:gd name="T5" fmla="*/ 179 h 492"/>
                <a:gd name="T6" fmla="*/ 245 w 549"/>
                <a:gd name="T7" fmla="*/ 245 h 492"/>
                <a:gd name="T8" fmla="*/ 363 w 549"/>
                <a:gd name="T9" fmla="*/ 364 h 492"/>
                <a:gd name="T10" fmla="*/ 428 w 549"/>
                <a:gd name="T11" fmla="*/ 429 h 492"/>
                <a:gd name="T12" fmla="*/ 492 w 549"/>
                <a:gd name="T13" fmla="*/ 492 h 492"/>
                <a:gd name="T14" fmla="*/ 549 w 549"/>
                <a:gd name="T15" fmla="*/ 492 h 492"/>
                <a:gd name="T16" fmla="*/ 273 w 549"/>
                <a:gd name="T17" fmla="*/ 215 h 492"/>
                <a:gd name="T18" fmla="*/ 208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5" y="245"/>
                  </a:lnTo>
                  <a:lnTo>
                    <a:pt x="363" y="364"/>
                  </a:lnTo>
                  <a:lnTo>
                    <a:pt x="428" y="429"/>
                  </a:lnTo>
                  <a:lnTo>
                    <a:pt x="492" y="492"/>
                  </a:lnTo>
                  <a:lnTo>
                    <a:pt x="549"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1"/>
            <p:cNvSpPr/>
            <p:nvPr/>
          </p:nvSpPr>
          <p:spPr bwMode="auto">
            <a:xfrm>
              <a:off x="547688"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9 w 549"/>
                <a:gd name="T21" fmla="*/ 429 h 492"/>
                <a:gd name="T22" fmla="*/ 492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8" y="150"/>
                  </a:lnTo>
                  <a:lnTo>
                    <a:pt x="89" y="31"/>
                  </a:lnTo>
                  <a:lnTo>
                    <a:pt x="58" y="0"/>
                  </a:lnTo>
                  <a:lnTo>
                    <a:pt x="0" y="0"/>
                  </a:lnTo>
                  <a:lnTo>
                    <a:pt x="60" y="60"/>
                  </a:lnTo>
                  <a:lnTo>
                    <a:pt x="363" y="364"/>
                  </a:lnTo>
                  <a:lnTo>
                    <a:pt x="429" y="429"/>
                  </a:lnTo>
                  <a:lnTo>
                    <a:pt x="492"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2"/>
            <p:cNvSpPr/>
            <p:nvPr/>
          </p:nvSpPr>
          <p:spPr bwMode="auto">
            <a:xfrm>
              <a:off x="1425576" y="-1588"/>
              <a:ext cx="871538" cy="781050"/>
            </a:xfrm>
            <a:custGeom>
              <a:avLst/>
              <a:gdLst>
                <a:gd name="T0" fmla="*/ 0 w 549"/>
                <a:gd name="T1" fmla="*/ 0 h 492"/>
                <a:gd name="T2" fmla="*/ 59 w 549"/>
                <a:gd name="T3" fmla="*/ 60 h 492"/>
                <a:gd name="T4" fmla="*/ 178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7 w 549"/>
                <a:gd name="T19" fmla="*/ 150 h 492"/>
                <a:gd name="T20" fmla="*/ 57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59" y="60"/>
                  </a:lnTo>
                  <a:lnTo>
                    <a:pt x="178" y="179"/>
                  </a:lnTo>
                  <a:lnTo>
                    <a:pt x="244" y="245"/>
                  </a:lnTo>
                  <a:lnTo>
                    <a:pt x="363" y="364"/>
                  </a:lnTo>
                  <a:lnTo>
                    <a:pt x="428" y="429"/>
                  </a:lnTo>
                  <a:lnTo>
                    <a:pt x="491" y="492"/>
                  </a:lnTo>
                  <a:lnTo>
                    <a:pt x="549" y="492"/>
                  </a:lnTo>
                  <a:lnTo>
                    <a:pt x="273" y="215"/>
                  </a:lnTo>
                  <a:lnTo>
                    <a:pt x="207" y="150"/>
                  </a:lnTo>
                  <a:lnTo>
                    <a:pt x="57"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3"/>
            <p:cNvSpPr/>
            <p:nvPr/>
          </p:nvSpPr>
          <p:spPr bwMode="auto">
            <a:xfrm>
              <a:off x="1133476" y="-1588"/>
              <a:ext cx="871538" cy="781050"/>
            </a:xfrm>
            <a:custGeom>
              <a:avLst/>
              <a:gdLst>
                <a:gd name="T0" fmla="*/ 549 w 549"/>
                <a:gd name="T1" fmla="*/ 492 h 492"/>
                <a:gd name="T2" fmla="*/ 457 w 549"/>
                <a:gd name="T3" fmla="*/ 400 h 492"/>
                <a:gd name="T4" fmla="*/ 391 w 549"/>
                <a:gd name="T5" fmla="*/ 335 h 492"/>
                <a:gd name="T6" fmla="*/ 272 w 549"/>
                <a:gd name="T7" fmla="*/ 215 h 492"/>
                <a:gd name="T8" fmla="*/ 207 w 549"/>
                <a:gd name="T9" fmla="*/ 150 h 492"/>
                <a:gd name="T10" fmla="*/ 88 w 549"/>
                <a:gd name="T11" fmla="*/ 31 h 492"/>
                <a:gd name="T12" fmla="*/ 57 w 549"/>
                <a:gd name="T13" fmla="*/ 0 h 492"/>
                <a:gd name="T14" fmla="*/ 0 w 549"/>
                <a:gd name="T15" fmla="*/ 0 h 492"/>
                <a:gd name="T16" fmla="*/ 60 w 549"/>
                <a:gd name="T17" fmla="*/ 60 h 492"/>
                <a:gd name="T18" fmla="*/ 362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1" y="335"/>
                  </a:lnTo>
                  <a:lnTo>
                    <a:pt x="272" y="215"/>
                  </a:lnTo>
                  <a:lnTo>
                    <a:pt x="207" y="150"/>
                  </a:lnTo>
                  <a:lnTo>
                    <a:pt x="88" y="31"/>
                  </a:lnTo>
                  <a:lnTo>
                    <a:pt x="57" y="0"/>
                  </a:lnTo>
                  <a:lnTo>
                    <a:pt x="0" y="0"/>
                  </a:lnTo>
                  <a:lnTo>
                    <a:pt x="60" y="60"/>
                  </a:lnTo>
                  <a:lnTo>
                    <a:pt x="362"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4"/>
            <p:cNvSpPr/>
            <p:nvPr/>
          </p:nvSpPr>
          <p:spPr bwMode="auto">
            <a:xfrm>
              <a:off x="2009776"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8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4" y="245"/>
                  </a:lnTo>
                  <a:lnTo>
                    <a:pt x="363" y="364"/>
                  </a:lnTo>
                  <a:lnTo>
                    <a:pt x="428" y="429"/>
                  </a:lnTo>
                  <a:lnTo>
                    <a:pt x="491" y="492"/>
                  </a:lnTo>
                  <a:lnTo>
                    <a:pt x="549"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5"/>
            <p:cNvSpPr/>
            <p:nvPr/>
          </p:nvSpPr>
          <p:spPr bwMode="auto">
            <a:xfrm>
              <a:off x="1717676"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8" y="150"/>
                  </a:lnTo>
                  <a:lnTo>
                    <a:pt x="89" y="31"/>
                  </a:lnTo>
                  <a:lnTo>
                    <a:pt x="58"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6"/>
            <p:cNvSpPr/>
            <p:nvPr/>
          </p:nvSpPr>
          <p:spPr bwMode="auto">
            <a:xfrm>
              <a:off x="2593976" y="-1588"/>
              <a:ext cx="873125" cy="781050"/>
            </a:xfrm>
            <a:custGeom>
              <a:avLst/>
              <a:gdLst>
                <a:gd name="T0" fmla="*/ 0 w 550"/>
                <a:gd name="T1" fmla="*/ 0 h 492"/>
                <a:gd name="T2" fmla="*/ 60 w 550"/>
                <a:gd name="T3" fmla="*/ 60 h 492"/>
                <a:gd name="T4" fmla="*/ 179 w 550"/>
                <a:gd name="T5" fmla="*/ 179 h 492"/>
                <a:gd name="T6" fmla="*/ 245 w 550"/>
                <a:gd name="T7" fmla="*/ 245 h 492"/>
                <a:gd name="T8" fmla="*/ 363 w 550"/>
                <a:gd name="T9" fmla="*/ 364 h 492"/>
                <a:gd name="T10" fmla="*/ 428 w 550"/>
                <a:gd name="T11" fmla="*/ 429 h 492"/>
                <a:gd name="T12" fmla="*/ 491 w 550"/>
                <a:gd name="T13" fmla="*/ 492 h 492"/>
                <a:gd name="T14" fmla="*/ 550 w 550"/>
                <a:gd name="T15" fmla="*/ 492 h 492"/>
                <a:gd name="T16" fmla="*/ 273 w 550"/>
                <a:gd name="T17" fmla="*/ 215 h 492"/>
                <a:gd name="T18" fmla="*/ 208 w 550"/>
                <a:gd name="T19" fmla="*/ 150 h 492"/>
                <a:gd name="T20" fmla="*/ 58 w 550"/>
                <a:gd name="T21" fmla="*/ 0 h 492"/>
                <a:gd name="T22" fmla="*/ 0 w 550"/>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0" h="492">
                  <a:moveTo>
                    <a:pt x="0" y="0"/>
                  </a:moveTo>
                  <a:lnTo>
                    <a:pt x="60" y="60"/>
                  </a:lnTo>
                  <a:lnTo>
                    <a:pt x="179" y="179"/>
                  </a:lnTo>
                  <a:lnTo>
                    <a:pt x="245" y="245"/>
                  </a:lnTo>
                  <a:lnTo>
                    <a:pt x="363" y="364"/>
                  </a:lnTo>
                  <a:lnTo>
                    <a:pt x="428" y="429"/>
                  </a:lnTo>
                  <a:lnTo>
                    <a:pt x="491" y="492"/>
                  </a:lnTo>
                  <a:lnTo>
                    <a:pt x="550"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7"/>
            <p:cNvSpPr/>
            <p:nvPr/>
          </p:nvSpPr>
          <p:spPr bwMode="auto">
            <a:xfrm>
              <a:off x="2301876"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9 w 549"/>
                <a:gd name="T21" fmla="*/ 429 h 492"/>
                <a:gd name="T22" fmla="*/ 492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8" y="150"/>
                  </a:lnTo>
                  <a:lnTo>
                    <a:pt x="89" y="31"/>
                  </a:lnTo>
                  <a:lnTo>
                    <a:pt x="58" y="0"/>
                  </a:lnTo>
                  <a:lnTo>
                    <a:pt x="0" y="0"/>
                  </a:lnTo>
                  <a:lnTo>
                    <a:pt x="60" y="60"/>
                  </a:lnTo>
                  <a:lnTo>
                    <a:pt x="363" y="364"/>
                  </a:lnTo>
                  <a:lnTo>
                    <a:pt x="429" y="429"/>
                  </a:lnTo>
                  <a:lnTo>
                    <a:pt x="492"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8"/>
            <p:cNvSpPr/>
            <p:nvPr/>
          </p:nvSpPr>
          <p:spPr bwMode="auto">
            <a:xfrm>
              <a:off x="3179763" y="-1588"/>
              <a:ext cx="871538" cy="781050"/>
            </a:xfrm>
            <a:custGeom>
              <a:avLst/>
              <a:gdLst>
                <a:gd name="T0" fmla="*/ 0 w 549"/>
                <a:gd name="T1" fmla="*/ 0 h 492"/>
                <a:gd name="T2" fmla="*/ 59 w 549"/>
                <a:gd name="T3" fmla="*/ 60 h 492"/>
                <a:gd name="T4" fmla="*/ 179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8 w 549"/>
                <a:gd name="T19" fmla="*/ 150 h 492"/>
                <a:gd name="T20" fmla="*/ 57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59" y="60"/>
                  </a:lnTo>
                  <a:lnTo>
                    <a:pt x="179" y="179"/>
                  </a:lnTo>
                  <a:lnTo>
                    <a:pt x="244" y="245"/>
                  </a:lnTo>
                  <a:lnTo>
                    <a:pt x="363" y="364"/>
                  </a:lnTo>
                  <a:lnTo>
                    <a:pt x="428" y="429"/>
                  </a:lnTo>
                  <a:lnTo>
                    <a:pt x="491" y="492"/>
                  </a:lnTo>
                  <a:lnTo>
                    <a:pt x="549" y="492"/>
                  </a:lnTo>
                  <a:lnTo>
                    <a:pt x="273" y="215"/>
                  </a:lnTo>
                  <a:lnTo>
                    <a:pt x="208" y="150"/>
                  </a:lnTo>
                  <a:lnTo>
                    <a:pt x="57"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9"/>
            <p:cNvSpPr/>
            <p:nvPr/>
          </p:nvSpPr>
          <p:spPr bwMode="auto">
            <a:xfrm>
              <a:off x="2887663" y="-1588"/>
              <a:ext cx="871538" cy="781050"/>
            </a:xfrm>
            <a:custGeom>
              <a:avLst/>
              <a:gdLst>
                <a:gd name="T0" fmla="*/ 549 w 549"/>
                <a:gd name="T1" fmla="*/ 492 h 492"/>
                <a:gd name="T2" fmla="*/ 457 w 549"/>
                <a:gd name="T3" fmla="*/ 400 h 492"/>
                <a:gd name="T4" fmla="*/ 392 w 549"/>
                <a:gd name="T5" fmla="*/ 335 h 492"/>
                <a:gd name="T6" fmla="*/ 272 w 549"/>
                <a:gd name="T7" fmla="*/ 215 h 492"/>
                <a:gd name="T8" fmla="*/ 207 w 549"/>
                <a:gd name="T9" fmla="*/ 150 h 492"/>
                <a:gd name="T10" fmla="*/ 88 w 549"/>
                <a:gd name="T11" fmla="*/ 31 h 492"/>
                <a:gd name="T12" fmla="*/ 57 w 549"/>
                <a:gd name="T13" fmla="*/ 0 h 492"/>
                <a:gd name="T14" fmla="*/ 0 w 549"/>
                <a:gd name="T15" fmla="*/ 0 h 492"/>
                <a:gd name="T16" fmla="*/ 60 w 549"/>
                <a:gd name="T17" fmla="*/ 60 h 492"/>
                <a:gd name="T18" fmla="*/ 363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2" y="215"/>
                  </a:lnTo>
                  <a:lnTo>
                    <a:pt x="207" y="150"/>
                  </a:lnTo>
                  <a:lnTo>
                    <a:pt x="88" y="31"/>
                  </a:lnTo>
                  <a:lnTo>
                    <a:pt x="57"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20"/>
            <p:cNvSpPr/>
            <p:nvPr/>
          </p:nvSpPr>
          <p:spPr bwMode="auto">
            <a:xfrm>
              <a:off x="3763963"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8 w 549"/>
                <a:gd name="T11" fmla="*/ 429 h 492"/>
                <a:gd name="T12" fmla="*/ 492 w 549"/>
                <a:gd name="T13" fmla="*/ 492 h 492"/>
                <a:gd name="T14" fmla="*/ 549 w 549"/>
                <a:gd name="T15" fmla="*/ 492 h 492"/>
                <a:gd name="T16" fmla="*/ 273 w 549"/>
                <a:gd name="T17" fmla="*/ 215 h 492"/>
                <a:gd name="T18" fmla="*/ 208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4" y="245"/>
                  </a:lnTo>
                  <a:lnTo>
                    <a:pt x="363" y="364"/>
                  </a:lnTo>
                  <a:lnTo>
                    <a:pt x="428" y="429"/>
                  </a:lnTo>
                  <a:lnTo>
                    <a:pt x="492" y="492"/>
                  </a:lnTo>
                  <a:lnTo>
                    <a:pt x="549"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21"/>
            <p:cNvSpPr/>
            <p:nvPr/>
          </p:nvSpPr>
          <p:spPr bwMode="auto">
            <a:xfrm>
              <a:off x="3471863"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8" y="150"/>
                  </a:lnTo>
                  <a:lnTo>
                    <a:pt x="89" y="31"/>
                  </a:lnTo>
                  <a:lnTo>
                    <a:pt x="58"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2"/>
            <p:cNvSpPr/>
            <p:nvPr/>
          </p:nvSpPr>
          <p:spPr bwMode="auto">
            <a:xfrm>
              <a:off x="4348163" y="-1588"/>
              <a:ext cx="873125" cy="781050"/>
            </a:xfrm>
            <a:custGeom>
              <a:avLst/>
              <a:gdLst>
                <a:gd name="T0" fmla="*/ 0 w 550"/>
                <a:gd name="T1" fmla="*/ 0 h 492"/>
                <a:gd name="T2" fmla="*/ 60 w 550"/>
                <a:gd name="T3" fmla="*/ 60 h 492"/>
                <a:gd name="T4" fmla="*/ 179 w 550"/>
                <a:gd name="T5" fmla="*/ 179 h 492"/>
                <a:gd name="T6" fmla="*/ 245 w 550"/>
                <a:gd name="T7" fmla="*/ 245 h 492"/>
                <a:gd name="T8" fmla="*/ 363 w 550"/>
                <a:gd name="T9" fmla="*/ 364 h 492"/>
                <a:gd name="T10" fmla="*/ 429 w 550"/>
                <a:gd name="T11" fmla="*/ 429 h 492"/>
                <a:gd name="T12" fmla="*/ 492 w 550"/>
                <a:gd name="T13" fmla="*/ 492 h 492"/>
                <a:gd name="T14" fmla="*/ 550 w 550"/>
                <a:gd name="T15" fmla="*/ 492 h 492"/>
                <a:gd name="T16" fmla="*/ 273 w 550"/>
                <a:gd name="T17" fmla="*/ 215 h 492"/>
                <a:gd name="T18" fmla="*/ 208 w 550"/>
                <a:gd name="T19" fmla="*/ 150 h 492"/>
                <a:gd name="T20" fmla="*/ 59 w 550"/>
                <a:gd name="T21" fmla="*/ 0 h 492"/>
                <a:gd name="T22" fmla="*/ 0 w 550"/>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0" h="492">
                  <a:moveTo>
                    <a:pt x="0" y="0"/>
                  </a:moveTo>
                  <a:lnTo>
                    <a:pt x="60" y="60"/>
                  </a:lnTo>
                  <a:lnTo>
                    <a:pt x="179" y="179"/>
                  </a:lnTo>
                  <a:lnTo>
                    <a:pt x="245" y="245"/>
                  </a:lnTo>
                  <a:lnTo>
                    <a:pt x="363" y="364"/>
                  </a:lnTo>
                  <a:lnTo>
                    <a:pt x="429" y="429"/>
                  </a:lnTo>
                  <a:lnTo>
                    <a:pt x="492" y="492"/>
                  </a:lnTo>
                  <a:lnTo>
                    <a:pt x="550" y="492"/>
                  </a:lnTo>
                  <a:lnTo>
                    <a:pt x="273" y="215"/>
                  </a:lnTo>
                  <a:lnTo>
                    <a:pt x="208" y="150"/>
                  </a:lnTo>
                  <a:lnTo>
                    <a:pt x="59"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3"/>
            <p:cNvSpPr/>
            <p:nvPr/>
          </p:nvSpPr>
          <p:spPr bwMode="auto">
            <a:xfrm>
              <a:off x="4056063" y="-1588"/>
              <a:ext cx="871538" cy="781050"/>
            </a:xfrm>
            <a:custGeom>
              <a:avLst/>
              <a:gdLst>
                <a:gd name="T0" fmla="*/ 549 w 549"/>
                <a:gd name="T1" fmla="*/ 492 h 492"/>
                <a:gd name="T2" fmla="*/ 457 w 549"/>
                <a:gd name="T3" fmla="*/ 400 h 492"/>
                <a:gd name="T4" fmla="*/ 392 w 549"/>
                <a:gd name="T5" fmla="*/ 335 h 492"/>
                <a:gd name="T6" fmla="*/ 274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9 w 549"/>
                <a:gd name="T21" fmla="*/ 429 h 492"/>
                <a:gd name="T22" fmla="*/ 492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4" y="215"/>
                  </a:lnTo>
                  <a:lnTo>
                    <a:pt x="208" y="150"/>
                  </a:lnTo>
                  <a:lnTo>
                    <a:pt x="89" y="31"/>
                  </a:lnTo>
                  <a:lnTo>
                    <a:pt x="58" y="0"/>
                  </a:lnTo>
                  <a:lnTo>
                    <a:pt x="0" y="0"/>
                  </a:lnTo>
                  <a:lnTo>
                    <a:pt x="60" y="60"/>
                  </a:lnTo>
                  <a:lnTo>
                    <a:pt x="363" y="364"/>
                  </a:lnTo>
                  <a:lnTo>
                    <a:pt x="429" y="429"/>
                  </a:lnTo>
                  <a:lnTo>
                    <a:pt x="492"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4"/>
            <p:cNvSpPr/>
            <p:nvPr/>
          </p:nvSpPr>
          <p:spPr bwMode="auto">
            <a:xfrm>
              <a:off x="4933951"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8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4" y="245"/>
                  </a:lnTo>
                  <a:lnTo>
                    <a:pt x="363" y="364"/>
                  </a:lnTo>
                  <a:lnTo>
                    <a:pt x="428" y="429"/>
                  </a:lnTo>
                  <a:lnTo>
                    <a:pt x="491" y="492"/>
                  </a:lnTo>
                  <a:lnTo>
                    <a:pt x="549"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5"/>
            <p:cNvSpPr/>
            <p:nvPr/>
          </p:nvSpPr>
          <p:spPr bwMode="auto">
            <a:xfrm>
              <a:off x="4641851"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7 w 549"/>
                <a:gd name="T9" fmla="*/ 150 h 492"/>
                <a:gd name="T10" fmla="*/ 88 w 549"/>
                <a:gd name="T11" fmla="*/ 31 h 492"/>
                <a:gd name="T12" fmla="*/ 57 w 549"/>
                <a:gd name="T13" fmla="*/ 0 h 492"/>
                <a:gd name="T14" fmla="*/ 0 w 549"/>
                <a:gd name="T15" fmla="*/ 0 h 492"/>
                <a:gd name="T16" fmla="*/ 60 w 549"/>
                <a:gd name="T17" fmla="*/ 60 h 492"/>
                <a:gd name="T18" fmla="*/ 363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7" y="150"/>
                  </a:lnTo>
                  <a:lnTo>
                    <a:pt x="88" y="31"/>
                  </a:lnTo>
                  <a:lnTo>
                    <a:pt x="57"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6"/>
            <p:cNvSpPr/>
            <p:nvPr/>
          </p:nvSpPr>
          <p:spPr bwMode="auto">
            <a:xfrm>
              <a:off x="5518151"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9 w 549"/>
                <a:gd name="T11" fmla="*/ 429 h 492"/>
                <a:gd name="T12" fmla="*/ 492 w 549"/>
                <a:gd name="T13" fmla="*/ 492 h 492"/>
                <a:gd name="T14" fmla="*/ 549 w 549"/>
                <a:gd name="T15" fmla="*/ 492 h 492"/>
                <a:gd name="T16" fmla="*/ 457 w 549"/>
                <a:gd name="T17" fmla="*/ 400 h 492"/>
                <a:gd name="T18" fmla="*/ 273 w 549"/>
                <a:gd name="T19" fmla="*/ 215 h 492"/>
                <a:gd name="T20" fmla="*/ 208 w 549"/>
                <a:gd name="T21" fmla="*/ 150 h 492"/>
                <a:gd name="T22" fmla="*/ 58 w 549"/>
                <a:gd name="T23" fmla="*/ 0 h 492"/>
                <a:gd name="T24" fmla="*/ 0 w 549"/>
                <a:gd name="T25"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0" y="0"/>
                  </a:moveTo>
                  <a:lnTo>
                    <a:pt x="60" y="60"/>
                  </a:lnTo>
                  <a:lnTo>
                    <a:pt x="179" y="179"/>
                  </a:lnTo>
                  <a:lnTo>
                    <a:pt x="244" y="245"/>
                  </a:lnTo>
                  <a:lnTo>
                    <a:pt x="363" y="364"/>
                  </a:lnTo>
                  <a:lnTo>
                    <a:pt x="429" y="429"/>
                  </a:lnTo>
                  <a:lnTo>
                    <a:pt x="492" y="492"/>
                  </a:lnTo>
                  <a:lnTo>
                    <a:pt x="549" y="492"/>
                  </a:lnTo>
                  <a:lnTo>
                    <a:pt x="457" y="400"/>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7"/>
            <p:cNvSpPr/>
            <p:nvPr/>
          </p:nvSpPr>
          <p:spPr bwMode="auto">
            <a:xfrm>
              <a:off x="5226051" y="-1588"/>
              <a:ext cx="871538" cy="781050"/>
            </a:xfrm>
            <a:custGeom>
              <a:avLst/>
              <a:gdLst>
                <a:gd name="T0" fmla="*/ 549 w 549"/>
                <a:gd name="T1" fmla="*/ 492 h 492"/>
                <a:gd name="T2" fmla="*/ 273 w 549"/>
                <a:gd name="T3" fmla="*/ 215 h 492"/>
                <a:gd name="T4" fmla="*/ 273 w 549"/>
                <a:gd name="T5" fmla="*/ 215 h 492"/>
                <a:gd name="T6" fmla="*/ 207 w 549"/>
                <a:gd name="T7" fmla="*/ 150 h 492"/>
                <a:gd name="T8" fmla="*/ 89 w 549"/>
                <a:gd name="T9" fmla="*/ 31 h 492"/>
                <a:gd name="T10" fmla="*/ 58 w 549"/>
                <a:gd name="T11" fmla="*/ 0 h 492"/>
                <a:gd name="T12" fmla="*/ 0 w 549"/>
                <a:gd name="T13" fmla="*/ 0 h 492"/>
                <a:gd name="T14" fmla="*/ 60 w 549"/>
                <a:gd name="T15" fmla="*/ 60 h 492"/>
                <a:gd name="T16" fmla="*/ 363 w 549"/>
                <a:gd name="T17" fmla="*/ 364 h 492"/>
                <a:gd name="T18" fmla="*/ 428 w 549"/>
                <a:gd name="T19" fmla="*/ 429 h 492"/>
                <a:gd name="T20" fmla="*/ 491 w 549"/>
                <a:gd name="T21" fmla="*/ 492 h 492"/>
                <a:gd name="T22" fmla="*/ 549 w 549"/>
                <a:gd name="T23"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549" y="492"/>
                  </a:moveTo>
                  <a:lnTo>
                    <a:pt x="273" y="215"/>
                  </a:lnTo>
                  <a:lnTo>
                    <a:pt x="273" y="215"/>
                  </a:lnTo>
                  <a:lnTo>
                    <a:pt x="207" y="150"/>
                  </a:lnTo>
                  <a:lnTo>
                    <a:pt x="89" y="31"/>
                  </a:lnTo>
                  <a:lnTo>
                    <a:pt x="58"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8"/>
            <p:cNvSpPr/>
            <p:nvPr/>
          </p:nvSpPr>
          <p:spPr bwMode="auto">
            <a:xfrm>
              <a:off x="6102351" y="-1588"/>
              <a:ext cx="739775" cy="739775"/>
            </a:xfrm>
            <a:custGeom>
              <a:avLst/>
              <a:gdLst>
                <a:gd name="T0" fmla="*/ 0 w 466"/>
                <a:gd name="T1" fmla="*/ 0 h 466"/>
                <a:gd name="T2" fmla="*/ 61 w 466"/>
                <a:gd name="T3" fmla="*/ 60 h 466"/>
                <a:gd name="T4" fmla="*/ 179 w 466"/>
                <a:gd name="T5" fmla="*/ 179 h 466"/>
                <a:gd name="T6" fmla="*/ 244 w 466"/>
                <a:gd name="T7" fmla="*/ 245 h 466"/>
                <a:gd name="T8" fmla="*/ 363 w 466"/>
                <a:gd name="T9" fmla="*/ 364 h 466"/>
                <a:gd name="T10" fmla="*/ 429 w 466"/>
                <a:gd name="T11" fmla="*/ 429 h 466"/>
                <a:gd name="T12" fmla="*/ 466 w 466"/>
                <a:gd name="T13" fmla="*/ 466 h 466"/>
                <a:gd name="T14" fmla="*/ 466 w 466"/>
                <a:gd name="T15" fmla="*/ 408 h 466"/>
                <a:gd name="T16" fmla="*/ 458 w 466"/>
                <a:gd name="T17" fmla="*/ 400 h 466"/>
                <a:gd name="T18" fmla="*/ 273 w 466"/>
                <a:gd name="T19" fmla="*/ 215 h 466"/>
                <a:gd name="T20" fmla="*/ 208 w 466"/>
                <a:gd name="T21" fmla="*/ 150 h 466"/>
                <a:gd name="T22" fmla="*/ 89 w 466"/>
                <a:gd name="T23" fmla="*/ 31 h 466"/>
                <a:gd name="T24" fmla="*/ 58 w 466"/>
                <a:gd name="T25" fmla="*/ 0 h 466"/>
                <a:gd name="T26" fmla="*/ 0 w 466"/>
                <a:gd name="T27" fmla="*/ 0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6" h="466">
                  <a:moveTo>
                    <a:pt x="0" y="0"/>
                  </a:moveTo>
                  <a:lnTo>
                    <a:pt x="61" y="60"/>
                  </a:lnTo>
                  <a:lnTo>
                    <a:pt x="179" y="179"/>
                  </a:lnTo>
                  <a:lnTo>
                    <a:pt x="244" y="245"/>
                  </a:lnTo>
                  <a:lnTo>
                    <a:pt x="363" y="364"/>
                  </a:lnTo>
                  <a:lnTo>
                    <a:pt x="429" y="429"/>
                  </a:lnTo>
                  <a:lnTo>
                    <a:pt x="466" y="466"/>
                  </a:lnTo>
                  <a:lnTo>
                    <a:pt x="466" y="408"/>
                  </a:lnTo>
                  <a:lnTo>
                    <a:pt x="458" y="400"/>
                  </a:lnTo>
                  <a:lnTo>
                    <a:pt x="273" y="215"/>
                  </a:lnTo>
                  <a:lnTo>
                    <a:pt x="208" y="150"/>
                  </a:lnTo>
                  <a:lnTo>
                    <a:pt x="89" y="31"/>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9"/>
            <p:cNvSpPr/>
            <p:nvPr/>
          </p:nvSpPr>
          <p:spPr bwMode="auto">
            <a:xfrm>
              <a:off x="5810251" y="-1588"/>
              <a:ext cx="871538" cy="781050"/>
            </a:xfrm>
            <a:custGeom>
              <a:avLst/>
              <a:gdLst>
                <a:gd name="T0" fmla="*/ 273 w 549"/>
                <a:gd name="T1" fmla="*/ 215 h 492"/>
                <a:gd name="T2" fmla="*/ 273 w 549"/>
                <a:gd name="T3" fmla="*/ 215 h 492"/>
                <a:gd name="T4" fmla="*/ 58 w 549"/>
                <a:gd name="T5" fmla="*/ 0 h 492"/>
                <a:gd name="T6" fmla="*/ 0 w 549"/>
                <a:gd name="T7" fmla="*/ 0 h 492"/>
                <a:gd name="T8" fmla="*/ 60 w 549"/>
                <a:gd name="T9" fmla="*/ 60 h 492"/>
                <a:gd name="T10" fmla="*/ 363 w 549"/>
                <a:gd name="T11" fmla="*/ 364 h 492"/>
                <a:gd name="T12" fmla="*/ 428 w 549"/>
                <a:gd name="T13" fmla="*/ 429 h 492"/>
                <a:gd name="T14" fmla="*/ 492 w 549"/>
                <a:gd name="T15" fmla="*/ 492 h 492"/>
                <a:gd name="T16" fmla="*/ 549 w 549"/>
                <a:gd name="T17" fmla="*/ 492 h 492"/>
                <a:gd name="T18" fmla="*/ 273 w 549"/>
                <a:gd name="T19" fmla="*/ 215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9" h="492">
                  <a:moveTo>
                    <a:pt x="273" y="215"/>
                  </a:moveTo>
                  <a:lnTo>
                    <a:pt x="273" y="215"/>
                  </a:lnTo>
                  <a:lnTo>
                    <a:pt x="58" y="0"/>
                  </a:lnTo>
                  <a:lnTo>
                    <a:pt x="0" y="0"/>
                  </a:lnTo>
                  <a:lnTo>
                    <a:pt x="60" y="60"/>
                  </a:lnTo>
                  <a:lnTo>
                    <a:pt x="363" y="364"/>
                  </a:lnTo>
                  <a:lnTo>
                    <a:pt x="428" y="429"/>
                  </a:lnTo>
                  <a:lnTo>
                    <a:pt x="492" y="492"/>
                  </a:lnTo>
                  <a:lnTo>
                    <a:pt x="549" y="492"/>
                  </a:lnTo>
                  <a:lnTo>
                    <a:pt x="273" y="215"/>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30"/>
            <p:cNvSpPr/>
            <p:nvPr/>
          </p:nvSpPr>
          <p:spPr bwMode="auto">
            <a:xfrm>
              <a:off x="6396038" y="-1588"/>
              <a:ext cx="446088" cy="447675"/>
            </a:xfrm>
            <a:custGeom>
              <a:avLst/>
              <a:gdLst>
                <a:gd name="T0" fmla="*/ 273 w 281"/>
                <a:gd name="T1" fmla="*/ 215 h 282"/>
                <a:gd name="T2" fmla="*/ 57 w 281"/>
                <a:gd name="T3" fmla="*/ 0 h 282"/>
                <a:gd name="T4" fmla="*/ 0 w 281"/>
                <a:gd name="T5" fmla="*/ 0 h 282"/>
                <a:gd name="T6" fmla="*/ 59 w 281"/>
                <a:gd name="T7" fmla="*/ 60 h 282"/>
                <a:gd name="T8" fmla="*/ 281 w 281"/>
                <a:gd name="T9" fmla="*/ 282 h 282"/>
                <a:gd name="T10" fmla="*/ 281 w 281"/>
                <a:gd name="T11" fmla="*/ 224 h 282"/>
                <a:gd name="T12" fmla="*/ 273 w 281"/>
                <a:gd name="T13" fmla="*/ 215 h 282"/>
              </a:gdLst>
              <a:ahLst/>
              <a:cxnLst>
                <a:cxn ang="0">
                  <a:pos x="T0" y="T1"/>
                </a:cxn>
                <a:cxn ang="0">
                  <a:pos x="T2" y="T3"/>
                </a:cxn>
                <a:cxn ang="0">
                  <a:pos x="T4" y="T5"/>
                </a:cxn>
                <a:cxn ang="0">
                  <a:pos x="T6" y="T7"/>
                </a:cxn>
                <a:cxn ang="0">
                  <a:pos x="T8" y="T9"/>
                </a:cxn>
                <a:cxn ang="0">
                  <a:pos x="T10" y="T11"/>
                </a:cxn>
                <a:cxn ang="0">
                  <a:pos x="T12" y="T13"/>
                </a:cxn>
              </a:cxnLst>
              <a:rect l="0" t="0" r="r" b="b"/>
              <a:pathLst>
                <a:path w="281" h="282">
                  <a:moveTo>
                    <a:pt x="273" y="215"/>
                  </a:moveTo>
                  <a:lnTo>
                    <a:pt x="57" y="0"/>
                  </a:lnTo>
                  <a:lnTo>
                    <a:pt x="0" y="0"/>
                  </a:lnTo>
                  <a:lnTo>
                    <a:pt x="59" y="60"/>
                  </a:lnTo>
                  <a:lnTo>
                    <a:pt x="281" y="282"/>
                  </a:lnTo>
                  <a:lnTo>
                    <a:pt x="281" y="224"/>
                  </a:lnTo>
                  <a:lnTo>
                    <a:pt x="273" y="215"/>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31"/>
            <p:cNvSpPr/>
            <p:nvPr/>
          </p:nvSpPr>
          <p:spPr bwMode="auto">
            <a:xfrm>
              <a:off x="6688138" y="-1588"/>
              <a:ext cx="153988" cy="155575"/>
            </a:xfrm>
            <a:custGeom>
              <a:avLst/>
              <a:gdLst>
                <a:gd name="T0" fmla="*/ 60 w 97"/>
                <a:gd name="T1" fmla="*/ 60 h 98"/>
                <a:gd name="T2" fmla="*/ 97 w 97"/>
                <a:gd name="T3" fmla="*/ 98 h 98"/>
                <a:gd name="T4" fmla="*/ 97 w 97"/>
                <a:gd name="T5" fmla="*/ 40 h 98"/>
                <a:gd name="T6" fmla="*/ 89 w 97"/>
                <a:gd name="T7" fmla="*/ 31 h 98"/>
                <a:gd name="T8" fmla="*/ 58 w 97"/>
                <a:gd name="T9" fmla="*/ 0 h 98"/>
                <a:gd name="T10" fmla="*/ 0 w 97"/>
                <a:gd name="T11" fmla="*/ 0 h 98"/>
                <a:gd name="T12" fmla="*/ 60 w 97"/>
                <a:gd name="T13" fmla="*/ 60 h 98"/>
              </a:gdLst>
              <a:ahLst/>
              <a:cxnLst>
                <a:cxn ang="0">
                  <a:pos x="T0" y="T1"/>
                </a:cxn>
                <a:cxn ang="0">
                  <a:pos x="T2" y="T3"/>
                </a:cxn>
                <a:cxn ang="0">
                  <a:pos x="T4" y="T5"/>
                </a:cxn>
                <a:cxn ang="0">
                  <a:pos x="T6" y="T7"/>
                </a:cxn>
                <a:cxn ang="0">
                  <a:pos x="T8" y="T9"/>
                </a:cxn>
                <a:cxn ang="0">
                  <a:pos x="T10" y="T11"/>
                </a:cxn>
                <a:cxn ang="0">
                  <a:pos x="T12" y="T13"/>
                </a:cxn>
              </a:cxnLst>
              <a:rect l="0" t="0" r="r" b="b"/>
              <a:pathLst>
                <a:path w="97" h="98">
                  <a:moveTo>
                    <a:pt x="60" y="60"/>
                  </a:moveTo>
                  <a:lnTo>
                    <a:pt x="97" y="98"/>
                  </a:lnTo>
                  <a:lnTo>
                    <a:pt x="97" y="40"/>
                  </a:lnTo>
                  <a:lnTo>
                    <a:pt x="89" y="31"/>
                  </a:lnTo>
                  <a:lnTo>
                    <a:pt x="58" y="0"/>
                  </a:lnTo>
                  <a:lnTo>
                    <a:pt x="0" y="0"/>
                  </a:lnTo>
                  <a:lnTo>
                    <a:pt x="60" y="6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4" name="Freeform 26"/>
          <p:cNvSpPr/>
          <p:nvPr/>
        </p:nvSpPr>
        <p:spPr bwMode="auto">
          <a:xfrm>
            <a:off x="-275431" y="-344797"/>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9 w 549"/>
              <a:gd name="T11" fmla="*/ 429 h 492"/>
              <a:gd name="T12" fmla="*/ 492 w 549"/>
              <a:gd name="T13" fmla="*/ 492 h 492"/>
              <a:gd name="T14" fmla="*/ 549 w 549"/>
              <a:gd name="T15" fmla="*/ 492 h 492"/>
              <a:gd name="T16" fmla="*/ 457 w 549"/>
              <a:gd name="T17" fmla="*/ 400 h 492"/>
              <a:gd name="T18" fmla="*/ 273 w 549"/>
              <a:gd name="T19" fmla="*/ 215 h 492"/>
              <a:gd name="T20" fmla="*/ 208 w 549"/>
              <a:gd name="T21" fmla="*/ 150 h 492"/>
              <a:gd name="T22" fmla="*/ 58 w 549"/>
              <a:gd name="T23" fmla="*/ 0 h 492"/>
              <a:gd name="T24" fmla="*/ 0 w 549"/>
              <a:gd name="T25"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0" y="0"/>
                </a:moveTo>
                <a:lnTo>
                  <a:pt x="60" y="60"/>
                </a:lnTo>
                <a:lnTo>
                  <a:pt x="179" y="179"/>
                </a:lnTo>
                <a:lnTo>
                  <a:pt x="244" y="245"/>
                </a:lnTo>
                <a:lnTo>
                  <a:pt x="363" y="364"/>
                </a:lnTo>
                <a:lnTo>
                  <a:pt x="429" y="429"/>
                </a:lnTo>
                <a:lnTo>
                  <a:pt x="492" y="492"/>
                </a:lnTo>
                <a:lnTo>
                  <a:pt x="549" y="492"/>
                </a:lnTo>
                <a:lnTo>
                  <a:pt x="457" y="400"/>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27"/>
          <p:cNvSpPr/>
          <p:nvPr/>
        </p:nvSpPr>
        <p:spPr bwMode="auto">
          <a:xfrm>
            <a:off x="-567531" y="-344797"/>
            <a:ext cx="871538" cy="781050"/>
          </a:xfrm>
          <a:custGeom>
            <a:avLst/>
            <a:gdLst>
              <a:gd name="T0" fmla="*/ 549 w 549"/>
              <a:gd name="T1" fmla="*/ 492 h 492"/>
              <a:gd name="T2" fmla="*/ 273 w 549"/>
              <a:gd name="T3" fmla="*/ 215 h 492"/>
              <a:gd name="T4" fmla="*/ 273 w 549"/>
              <a:gd name="T5" fmla="*/ 215 h 492"/>
              <a:gd name="T6" fmla="*/ 207 w 549"/>
              <a:gd name="T7" fmla="*/ 150 h 492"/>
              <a:gd name="T8" fmla="*/ 89 w 549"/>
              <a:gd name="T9" fmla="*/ 31 h 492"/>
              <a:gd name="T10" fmla="*/ 58 w 549"/>
              <a:gd name="T11" fmla="*/ 0 h 492"/>
              <a:gd name="T12" fmla="*/ 0 w 549"/>
              <a:gd name="T13" fmla="*/ 0 h 492"/>
              <a:gd name="T14" fmla="*/ 60 w 549"/>
              <a:gd name="T15" fmla="*/ 60 h 492"/>
              <a:gd name="T16" fmla="*/ 363 w 549"/>
              <a:gd name="T17" fmla="*/ 364 h 492"/>
              <a:gd name="T18" fmla="*/ 428 w 549"/>
              <a:gd name="T19" fmla="*/ 429 h 492"/>
              <a:gd name="T20" fmla="*/ 491 w 549"/>
              <a:gd name="T21" fmla="*/ 492 h 492"/>
              <a:gd name="T22" fmla="*/ 549 w 549"/>
              <a:gd name="T23"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549" y="492"/>
                </a:moveTo>
                <a:lnTo>
                  <a:pt x="273" y="215"/>
                </a:lnTo>
                <a:lnTo>
                  <a:pt x="273" y="215"/>
                </a:lnTo>
                <a:lnTo>
                  <a:pt x="207" y="150"/>
                </a:lnTo>
                <a:lnTo>
                  <a:pt x="89" y="31"/>
                </a:lnTo>
                <a:lnTo>
                  <a:pt x="58"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28"/>
          <p:cNvSpPr/>
          <p:nvPr/>
        </p:nvSpPr>
        <p:spPr bwMode="auto">
          <a:xfrm>
            <a:off x="308769" y="-344797"/>
            <a:ext cx="739775" cy="739775"/>
          </a:xfrm>
          <a:custGeom>
            <a:avLst/>
            <a:gdLst>
              <a:gd name="T0" fmla="*/ 0 w 466"/>
              <a:gd name="T1" fmla="*/ 0 h 466"/>
              <a:gd name="T2" fmla="*/ 61 w 466"/>
              <a:gd name="T3" fmla="*/ 60 h 466"/>
              <a:gd name="T4" fmla="*/ 179 w 466"/>
              <a:gd name="T5" fmla="*/ 179 h 466"/>
              <a:gd name="T6" fmla="*/ 244 w 466"/>
              <a:gd name="T7" fmla="*/ 245 h 466"/>
              <a:gd name="T8" fmla="*/ 363 w 466"/>
              <a:gd name="T9" fmla="*/ 364 h 466"/>
              <a:gd name="T10" fmla="*/ 429 w 466"/>
              <a:gd name="T11" fmla="*/ 429 h 466"/>
              <a:gd name="T12" fmla="*/ 466 w 466"/>
              <a:gd name="T13" fmla="*/ 466 h 466"/>
              <a:gd name="T14" fmla="*/ 466 w 466"/>
              <a:gd name="T15" fmla="*/ 408 h 466"/>
              <a:gd name="T16" fmla="*/ 458 w 466"/>
              <a:gd name="T17" fmla="*/ 400 h 466"/>
              <a:gd name="T18" fmla="*/ 273 w 466"/>
              <a:gd name="T19" fmla="*/ 215 h 466"/>
              <a:gd name="T20" fmla="*/ 208 w 466"/>
              <a:gd name="T21" fmla="*/ 150 h 466"/>
              <a:gd name="T22" fmla="*/ 89 w 466"/>
              <a:gd name="T23" fmla="*/ 31 h 466"/>
              <a:gd name="T24" fmla="*/ 58 w 466"/>
              <a:gd name="T25" fmla="*/ 0 h 466"/>
              <a:gd name="T26" fmla="*/ 0 w 466"/>
              <a:gd name="T27" fmla="*/ 0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6" h="466">
                <a:moveTo>
                  <a:pt x="0" y="0"/>
                </a:moveTo>
                <a:lnTo>
                  <a:pt x="61" y="60"/>
                </a:lnTo>
                <a:lnTo>
                  <a:pt x="179" y="179"/>
                </a:lnTo>
                <a:lnTo>
                  <a:pt x="244" y="245"/>
                </a:lnTo>
                <a:lnTo>
                  <a:pt x="363" y="364"/>
                </a:lnTo>
                <a:lnTo>
                  <a:pt x="429" y="429"/>
                </a:lnTo>
                <a:lnTo>
                  <a:pt x="466" y="466"/>
                </a:lnTo>
                <a:lnTo>
                  <a:pt x="466" y="408"/>
                </a:lnTo>
                <a:lnTo>
                  <a:pt x="458" y="400"/>
                </a:lnTo>
                <a:lnTo>
                  <a:pt x="273" y="215"/>
                </a:lnTo>
                <a:lnTo>
                  <a:pt x="208" y="150"/>
                </a:lnTo>
                <a:lnTo>
                  <a:pt x="89" y="31"/>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9"/>
          <p:cNvSpPr/>
          <p:nvPr/>
        </p:nvSpPr>
        <p:spPr bwMode="auto">
          <a:xfrm>
            <a:off x="16669" y="-344797"/>
            <a:ext cx="871538" cy="781050"/>
          </a:xfrm>
          <a:custGeom>
            <a:avLst/>
            <a:gdLst>
              <a:gd name="T0" fmla="*/ 273 w 549"/>
              <a:gd name="T1" fmla="*/ 215 h 492"/>
              <a:gd name="T2" fmla="*/ 273 w 549"/>
              <a:gd name="T3" fmla="*/ 215 h 492"/>
              <a:gd name="T4" fmla="*/ 58 w 549"/>
              <a:gd name="T5" fmla="*/ 0 h 492"/>
              <a:gd name="T6" fmla="*/ 0 w 549"/>
              <a:gd name="T7" fmla="*/ 0 h 492"/>
              <a:gd name="T8" fmla="*/ 60 w 549"/>
              <a:gd name="T9" fmla="*/ 60 h 492"/>
              <a:gd name="T10" fmla="*/ 363 w 549"/>
              <a:gd name="T11" fmla="*/ 364 h 492"/>
              <a:gd name="T12" fmla="*/ 428 w 549"/>
              <a:gd name="T13" fmla="*/ 429 h 492"/>
              <a:gd name="T14" fmla="*/ 492 w 549"/>
              <a:gd name="T15" fmla="*/ 492 h 492"/>
              <a:gd name="T16" fmla="*/ 549 w 549"/>
              <a:gd name="T17" fmla="*/ 492 h 492"/>
              <a:gd name="T18" fmla="*/ 273 w 549"/>
              <a:gd name="T19" fmla="*/ 215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9" h="492">
                <a:moveTo>
                  <a:pt x="273" y="215"/>
                </a:moveTo>
                <a:lnTo>
                  <a:pt x="273" y="215"/>
                </a:lnTo>
                <a:lnTo>
                  <a:pt x="58" y="0"/>
                </a:lnTo>
                <a:lnTo>
                  <a:pt x="0" y="0"/>
                </a:lnTo>
                <a:lnTo>
                  <a:pt x="60" y="60"/>
                </a:lnTo>
                <a:lnTo>
                  <a:pt x="363" y="364"/>
                </a:lnTo>
                <a:lnTo>
                  <a:pt x="428" y="429"/>
                </a:lnTo>
                <a:lnTo>
                  <a:pt x="492" y="492"/>
                </a:lnTo>
                <a:lnTo>
                  <a:pt x="549" y="492"/>
                </a:lnTo>
                <a:lnTo>
                  <a:pt x="273" y="215"/>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30"/>
          <p:cNvSpPr/>
          <p:nvPr/>
        </p:nvSpPr>
        <p:spPr bwMode="auto">
          <a:xfrm>
            <a:off x="602456" y="-344797"/>
            <a:ext cx="446088" cy="447675"/>
          </a:xfrm>
          <a:custGeom>
            <a:avLst/>
            <a:gdLst>
              <a:gd name="T0" fmla="*/ 273 w 281"/>
              <a:gd name="T1" fmla="*/ 215 h 282"/>
              <a:gd name="T2" fmla="*/ 57 w 281"/>
              <a:gd name="T3" fmla="*/ 0 h 282"/>
              <a:gd name="T4" fmla="*/ 0 w 281"/>
              <a:gd name="T5" fmla="*/ 0 h 282"/>
              <a:gd name="T6" fmla="*/ 59 w 281"/>
              <a:gd name="T7" fmla="*/ 60 h 282"/>
              <a:gd name="T8" fmla="*/ 281 w 281"/>
              <a:gd name="T9" fmla="*/ 282 h 282"/>
              <a:gd name="T10" fmla="*/ 281 w 281"/>
              <a:gd name="T11" fmla="*/ 224 h 282"/>
              <a:gd name="T12" fmla="*/ 273 w 281"/>
              <a:gd name="T13" fmla="*/ 215 h 282"/>
            </a:gdLst>
            <a:ahLst/>
            <a:cxnLst>
              <a:cxn ang="0">
                <a:pos x="T0" y="T1"/>
              </a:cxn>
              <a:cxn ang="0">
                <a:pos x="T2" y="T3"/>
              </a:cxn>
              <a:cxn ang="0">
                <a:pos x="T4" y="T5"/>
              </a:cxn>
              <a:cxn ang="0">
                <a:pos x="T6" y="T7"/>
              </a:cxn>
              <a:cxn ang="0">
                <a:pos x="T8" y="T9"/>
              </a:cxn>
              <a:cxn ang="0">
                <a:pos x="T10" y="T11"/>
              </a:cxn>
              <a:cxn ang="0">
                <a:pos x="T12" y="T13"/>
              </a:cxn>
            </a:cxnLst>
            <a:rect l="0" t="0" r="r" b="b"/>
            <a:pathLst>
              <a:path w="281" h="282">
                <a:moveTo>
                  <a:pt x="273" y="215"/>
                </a:moveTo>
                <a:lnTo>
                  <a:pt x="57" y="0"/>
                </a:lnTo>
                <a:lnTo>
                  <a:pt x="0" y="0"/>
                </a:lnTo>
                <a:lnTo>
                  <a:pt x="59" y="60"/>
                </a:lnTo>
                <a:lnTo>
                  <a:pt x="281" y="282"/>
                </a:lnTo>
                <a:lnTo>
                  <a:pt x="281" y="224"/>
                </a:lnTo>
                <a:lnTo>
                  <a:pt x="273" y="215"/>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1"/>
          <p:cNvSpPr/>
          <p:nvPr/>
        </p:nvSpPr>
        <p:spPr bwMode="auto">
          <a:xfrm>
            <a:off x="894556" y="-344797"/>
            <a:ext cx="153988" cy="155575"/>
          </a:xfrm>
          <a:custGeom>
            <a:avLst/>
            <a:gdLst>
              <a:gd name="T0" fmla="*/ 60 w 97"/>
              <a:gd name="T1" fmla="*/ 60 h 98"/>
              <a:gd name="T2" fmla="*/ 97 w 97"/>
              <a:gd name="T3" fmla="*/ 98 h 98"/>
              <a:gd name="T4" fmla="*/ 97 w 97"/>
              <a:gd name="T5" fmla="*/ 40 h 98"/>
              <a:gd name="T6" fmla="*/ 89 w 97"/>
              <a:gd name="T7" fmla="*/ 31 h 98"/>
              <a:gd name="T8" fmla="*/ 58 w 97"/>
              <a:gd name="T9" fmla="*/ 0 h 98"/>
              <a:gd name="T10" fmla="*/ 0 w 97"/>
              <a:gd name="T11" fmla="*/ 0 h 98"/>
              <a:gd name="T12" fmla="*/ 60 w 97"/>
              <a:gd name="T13" fmla="*/ 60 h 98"/>
            </a:gdLst>
            <a:ahLst/>
            <a:cxnLst>
              <a:cxn ang="0">
                <a:pos x="T0" y="T1"/>
              </a:cxn>
              <a:cxn ang="0">
                <a:pos x="T2" y="T3"/>
              </a:cxn>
              <a:cxn ang="0">
                <a:pos x="T4" y="T5"/>
              </a:cxn>
              <a:cxn ang="0">
                <a:pos x="T6" y="T7"/>
              </a:cxn>
              <a:cxn ang="0">
                <a:pos x="T8" y="T9"/>
              </a:cxn>
              <a:cxn ang="0">
                <a:pos x="T10" y="T11"/>
              </a:cxn>
              <a:cxn ang="0">
                <a:pos x="T12" y="T13"/>
              </a:cxn>
            </a:cxnLst>
            <a:rect l="0" t="0" r="r" b="b"/>
            <a:pathLst>
              <a:path w="97" h="98">
                <a:moveTo>
                  <a:pt x="60" y="60"/>
                </a:moveTo>
                <a:lnTo>
                  <a:pt x="97" y="98"/>
                </a:lnTo>
                <a:lnTo>
                  <a:pt x="97" y="40"/>
                </a:lnTo>
                <a:lnTo>
                  <a:pt x="89" y="31"/>
                </a:lnTo>
                <a:lnTo>
                  <a:pt x="58" y="0"/>
                </a:lnTo>
                <a:lnTo>
                  <a:pt x="0" y="0"/>
                </a:lnTo>
                <a:lnTo>
                  <a:pt x="60" y="6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Tree>
  </p:cSld>
  <p:clrMapOvr>
    <a:masterClrMapping/>
  </p:clrMapOvr>
  <p:transition spd="slow" advClick="0" advTm="2000">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49"/>
            <a:ext cx="4011084" cy="1162051"/>
          </a:xfrm>
        </p:spPr>
        <p:txBody>
          <a:bodyPr anchor="b"/>
          <a:lstStyle>
            <a:lvl1pPr algn="l">
              <a:defRPr sz="2665"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50AFCD17-1C93-4633-8C09-45F3EBCE4FF5}" type="datetimeFigureOut">
              <a:rPr lang="en-US" smtClean="0"/>
              <a:t>10/18/2021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6C3F60-B868-4D88-8320-B64BB2C9B92C}" type="slidenum">
              <a:rPr lang="en-US" smtClean="0"/>
              <a:t>‹#›</a:t>
            </a:fld>
            <a:endParaRPr lang="en-US"/>
          </a:p>
        </p:txBody>
      </p:sp>
    </p:spTree>
  </p:cSld>
  <p:clrMapOvr>
    <a:masterClrMapping/>
  </p:clrMapOvr>
  <p:transition spd="slow" advClick="0" advTm="2000">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50AFCD17-1C93-4633-8C09-45F3EBCE4FF5}" type="datetimeFigureOut">
              <a:rPr lang="en-US" smtClean="0"/>
              <a:t>10/18/2021</a:t>
            </a:fld>
            <a:endParaRPr lang="en-US"/>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96C3F60-B868-4D88-8320-B64BB2C9B92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advClick="0" advTm="2000">
    <p:push dir="u"/>
  </p:transition>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a:extLst>
              <a:ext uri="{FF2B5EF4-FFF2-40B4-BE49-F238E27FC236}">
                <a16:creationId xmlns:a16="http://schemas.microsoft.com/office/drawing/2014/main" id="{9EEA64B5-323E-409C-9B4C-B607E0F14DDE}"/>
              </a:ext>
            </a:extLst>
          </p:cNvPr>
          <p:cNvPicPr>
            <a:picLocks noChangeAspect="1"/>
          </p:cNvPicPr>
          <p:nvPr/>
        </p:nvPicPr>
        <p:blipFill>
          <a:blip r:embed="rId3"/>
          <a:stretch>
            <a:fillRect/>
          </a:stretch>
        </p:blipFill>
        <p:spPr>
          <a:xfrm>
            <a:off x="0" y="-9938"/>
            <a:ext cx="12189278" cy="5543281"/>
          </a:xfrm>
          <a:prstGeom prst="rect">
            <a:avLst/>
          </a:prstGeom>
        </p:spPr>
      </p:pic>
      <p:grpSp>
        <p:nvGrpSpPr>
          <p:cNvPr id="72" name="组合 71"/>
          <p:cNvGrpSpPr/>
          <p:nvPr/>
        </p:nvGrpSpPr>
        <p:grpSpPr>
          <a:xfrm>
            <a:off x="2722" y="16781"/>
            <a:ext cx="785813" cy="6850063"/>
            <a:chOff x="31750" y="-41275"/>
            <a:chExt cx="785813" cy="6850063"/>
          </a:xfrm>
        </p:grpSpPr>
        <p:sp>
          <p:nvSpPr>
            <p:cNvPr id="6" name="Freeform 6"/>
            <p:cNvSpPr/>
            <p:nvPr/>
          </p:nvSpPr>
          <p:spPr bwMode="auto">
            <a:xfrm>
              <a:off x="31750" y="-41275"/>
              <a:ext cx="207963" cy="207963"/>
            </a:xfrm>
            <a:custGeom>
              <a:avLst/>
              <a:gdLst>
                <a:gd name="T0" fmla="*/ 0 w 131"/>
                <a:gd name="T1" fmla="*/ 131 h 131"/>
                <a:gd name="T2" fmla="*/ 93 w 131"/>
                <a:gd name="T3" fmla="*/ 38 h 131"/>
                <a:gd name="T4" fmla="*/ 131 w 131"/>
                <a:gd name="T5" fmla="*/ 0 h 131"/>
                <a:gd name="T6" fmla="*/ 73 w 131"/>
                <a:gd name="T7" fmla="*/ 0 h 131"/>
                <a:gd name="T8" fmla="*/ 64 w 131"/>
                <a:gd name="T9" fmla="*/ 9 h 131"/>
                <a:gd name="T10" fmla="*/ 0 w 131"/>
                <a:gd name="T11" fmla="*/ 73 h 131"/>
                <a:gd name="T12" fmla="*/ 0 w 131"/>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131" h="131">
                  <a:moveTo>
                    <a:pt x="0" y="131"/>
                  </a:moveTo>
                  <a:lnTo>
                    <a:pt x="93" y="38"/>
                  </a:lnTo>
                  <a:lnTo>
                    <a:pt x="131" y="0"/>
                  </a:lnTo>
                  <a:lnTo>
                    <a:pt x="73" y="0"/>
                  </a:lnTo>
                  <a:lnTo>
                    <a:pt x="64" y="9"/>
                  </a:lnTo>
                  <a:lnTo>
                    <a:pt x="0" y="73"/>
                  </a:lnTo>
                  <a:lnTo>
                    <a:pt x="0" y="13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7" name="Freeform 7"/>
            <p:cNvSpPr/>
            <p:nvPr/>
          </p:nvSpPr>
          <p:spPr bwMode="auto">
            <a:xfrm>
              <a:off x="31750" y="171450"/>
              <a:ext cx="785813" cy="879475"/>
            </a:xfrm>
            <a:custGeom>
              <a:avLst/>
              <a:gdLst>
                <a:gd name="T0" fmla="*/ 495 w 495"/>
                <a:gd name="T1" fmla="*/ 0 h 554"/>
                <a:gd name="T2" fmla="*/ 435 w 495"/>
                <a:gd name="T3" fmla="*/ 61 h 554"/>
                <a:gd name="T4" fmla="*/ 315 w 495"/>
                <a:gd name="T5" fmla="*/ 180 h 554"/>
                <a:gd name="T6" fmla="*/ 249 w 495"/>
                <a:gd name="T7" fmla="*/ 246 h 554"/>
                <a:gd name="T8" fmla="*/ 130 w 495"/>
                <a:gd name="T9" fmla="*/ 366 h 554"/>
                <a:gd name="T10" fmla="*/ 64 w 495"/>
                <a:gd name="T11" fmla="*/ 432 h 554"/>
                <a:gd name="T12" fmla="*/ 0 w 495"/>
                <a:gd name="T13" fmla="*/ 495 h 554"/>
                <a:gd name="T14" fmla="*/ 0 w 495"/>
                <a:gd name="T15" fmla="*/ 554 h 554"/>
                <a:gd name="T16" fmla="*/ 278 w 495"/>
                <a:gd name="T17" fmla="*/ 276 h 554"/>
                <a:gd name="T18" fmla="*/ 344 w 495"/>
                <a:gd name="T19" fmla="*/ 210 h 554"/>
                <a:gd name="T20" fmla="*/ 495 w 495"/>
                <a:gd name="T21" fmla="*/ 59 h 554"/>
                <a:gd name="T22" fmla="*/ 495 w 495"/>
                <a:gd name="T23" fmla="*/ 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5" h="554">
                  <a:moveTo>
                    <a:pt x="495" y="0"/>
                  </a:moveTo>
                  <a:lnTo>
                    <a:pt x="435" y="61"/>
                  </a:lnTo>
                  <a:lnTo>
                    <a:pt x="315" y="180"/>
                  </a:lnTo>
                  <a:lnTo>
                    <a:pt x="249" y="246"/>
                  </a:lnTo>
                  <a:lnTo>
                    <a:pt x="130" y="366"/>
                  </a:lnTo>
                  <a:lnTo>
                    <a:pt x="64" y="432"/>
                  </a:lnTo>
                  <a:lnTo>
                    <a:pt x="0" y="495"/>
                  </a:lnTo>
                  <a:lnTo>
                    <a:pt x="0" y="554"/>
                  </a:lnTo>
                  <a:lnTo>
                    <a:pt x="278" y="276"/>
                  </a:lnTo>
                  <a:lnTo>
                    <a:pt x="344" y="210"/>
                  </a:lnTo>
                  <a:lnTo>
                    <a:pt x="495" y="59"/>
                  </a:lnTo>
                  <a:lnTo>
                    <a:pt x="49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8" name="Freeform 8"/>
            <p:cNvSpPr/>
            <p:nvPr/>
          </p:nvSpPr>
          <p:spPr bwMode="auto">
            <a:xfrm>
              <a:off x="31750" y="-41275"/>
              <a:ext cx="503238" cy="503238"/>
            </a:xfrm>
            <a:custGeom>
              <a:avLst/>
              <a:gdLst>
                <a:gd name="T0" fmla="*/ 278 w 317"/>
                <a:gd name="T1" fmla="*/ 38 h 317"/>
                <a:gd name="T2" fmla="*/ 317 w 317"/>
                <a:gd name="T3" fmla="*/ 0 h 317"/>
                <a:gd name="T4" fmla="*/ 258 w 317"/>
                <a:gd name="T5" fmla="*/ 0 h 317"/>
                <a:gd name="T6" fmla="*/ 249 w 317"/>
                <a:gd name="T7" fmla="*/ 9 h 317"/>
                <a:gd name="T8" fmla="*/ 130 w 317"/>
                <a:gd name="T9" fmla="*/ 129 h 317"/>
                <a:gd name="T10" fmla="*/ 64 w 317"/>
                <a:gd name="T11" fmla="*/ 195 h 317"/>
                <a:gd name="T12" fmla="*/ 0 w 317"/>
                <a:gd name="T13" fmla="*/ 258 h 317"/>
                <a:gd name="T14" fmla="*/ 0 w 317"/>
                <a:gd name="T15" fmla="*/ 317 h 317"/>
                <a:gd name="T16" fmla="*/ 278 w 317"/>
                <a:gd name="T17" fmla="*/ 38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7" h="317">
                  <a:moveTo>
                    <a:pt x="278" y="38"/>
                  </a:moveTo>
                  <a:lnTo>
                    <a:pt x="317" y="0"/>
                  </a:lnTo>
                  <a:lnTo>
                    <a:pt x="258" y="0"/>
                  </a:lnTo>
                  <a:lnTo>
                    <a:pt x="249" y="9"/>
                  </a:lnTo>
                  <a:lnTo>
                    <a:pt x="130" y="129"/>
                  </a:lnTo>
                  <a:lnTo>
                    <a:pt x="64" y="195"/>
                  </a:lnTo>
                  <a:lnTo>
                    <a:pt x="0" y="258"/>
                  </a:lnTo>
                  <a:lnTo>
                    <a:pt x="0" y="317"/>
                  </a:lnTo>
                  <a:lnTo>
                    <a:pt x="278"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9" name="Freeform 9"/>
            <p:cNvSpPr/>
            <p:nvPr/>
          </p:nvSpPr>
          <p:spPr bwMode="auto">
            <a:xfrm>
              <a:off x="31750" y="-41275"/>
              <a:ext cx="785813" cy="796925"/>
            </a:xfrm>
            <a:custGeom>
              <a:avLst/>
              <a:gdLst>
                <a:gd name="T0" fmla="*/ 0 w 495"/>
                <a:gd name="T1" fmla="*/ 502 h 502"/>
                <a:gd name="T2" fmla="*/ 93 w 495"/>
                <a:gd name="T3" fmla="*/ 410 h 502"/>
                <a:gd name="T4" fmla="*/ 159 w 495"/>
                <a:gd name="T5" fmla="*/ 344 h 502"/>
                <a:gd name="T6" fmla="*/ 278 w 495"/>
                <a:gd name="T7" fmla="*/ 224 h 502"/>
                <a:gd name="T8" fmla="*/ 344 w 495"/>
                <a:gd name="T9" fmla="*/ 158 h 502"/>
                <a:gd name="T10" fmla="*/ 464 w 495"/>
                <a:gd name="T11" fmla="*/ 38 h 502"/>
                <a:gd name="T12" fmla="*/ 495 w 495"/>
                <a:gd name="T13" fmla="*/ 7 h 502"/>
                <a:gd name="T14" fmla="*/ 495 w 495"/>
                <a:gd name="T15" fmla="*/ 0 h 502"/>
                <a:gd name="T16" fmla="*/ 444 w 495"/>
                <a:gd name="T17" fmla="*/ 0 h 502"/>
                <a:gd name="T18" fmla="*/ 435 w 495"/>
                <a:gd name="T19" fmla="*/ 9 h 502"/>
                <a:gd name="T20" fmla="*/ 130 w 495"/>
                <a:gd name="T21" fmla="*/ 314 h 502"/>
                <a:gd name="T22" fmla="*/ 64 w 495"/>
                <a:gd name="T23" fmla="*/ 380 h 502"/>
                <a:gd name="T24" fmla="*/ 0 w 495"/>
                <a:gd name="T25" fmla="*/ 444 h 502"/>
                <a:gd name="T26" fmla="*/ 0 w 495"/>
                <a:gd name="T27" fmla="*/ 502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5" h="502">
                  <a:moveTo>
                    <a:pt x="0" y="502"/>
                  </a:moveTo>
                  <a:lnTo>
                    <a:pt x="93" y="410"/>
                  </a:lnTo>
                  <a:lnTo>
                    <a:pt x="159" y="344"/>
                  </a:lnTo>
                  <a:lnTo>
                    <a:pt x="278" y="224"/>
                  </a:lnTo>
                  <a:lnTo>
                    <a:pt x="344" y="158"/>
                  </a:lnTo>
                  <a:lnTo>
                    <a:pt x="464" y="38"/>
                  </a:lnTo>
                  <a:lnTo>
                    <a:pt x="495" y="7"/>
                  </a:lnTo>
                  <a:lnTo>
                    <a:pt x="495" y="0"/>
                  </a:lnTo>
                  <a:lnTo>
                    <a:pt x="444" y="0"/>
                  </a:lnTo>
                  <a:lnTo>
                    <a:pt x="435" y="9"/>
                  </a:lnTo>
                  <a:lnTo>
                    <a:pt x="130" y="314"/>
                  </a:lnTo>
                  <a:lnTo>
                    <a:pt x="64" y="380"/>
                  </a:lnTo>
                  <a:lnTo>
                    <a:pt x="0" y="444"/>
                  </a:lnTo>
                  <a:lnTo>
                    <a:pt x="0" y="50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0" name="Freeform 10"/>
            <p:cNvSpPr/>
            <p:nvPr/>
          </p:nvSpPr>
          <p:spPr bwMode="auto">
            <a:xfrm>
              <a:off x="31750" y="760412"/>
              <a:ext cx="785813" cy="879475"/>
            </a:xfrm>
            <a:custGeom>
              <a:avLst/>
              <a:gdLst>
                <a:gd name="T0" fmla="*/ 495 w 495"/>
                <a:gd name="T1" fmla="*/ 0 h 554"/>
                <a:gd name="T2" fmla="*/ 435 w 495"/>
                <a:gd name="T3" fmla="*/ 61 h 554"/>
                <a:gd name="T4" fmla="*/ 315 w 495"/>
                <a:gd name="T5" fmla="*/ 181 h 554"/>
                <a:gd name="T6" fmla="*/ 249 w 495"/>
                <a:gd name="T7" fmla="*/ 247 h 554"/>
                <a:gd name="T8" fmla="*/ 130 w 495"/>
                <a:gd name="T9" fmla="*/ 366 h 554"/>
                <a:gd name="T10" fmla="*/ 64 w 495"/>
                <a:gd name="T11" fmla="*/ 432 h 554"/>
                <a:gd name="T12" fmla="*/ 0 w 495"/>
                <a:gd name="T13" fmla="*/ 495 h 554"/>
                <a:gd name="T14" fmla="*/ 0 w 495"/>
                <a:gd name="T15" fmla="*/ 554 h 554"/>
                <a:gd name="T16" fmla="*/ 278 w 495"/>
                <a:gd name="T17" fmla="*/ 276 h 554"/>
                <a:gd name="T18" fmla="*/ 344 w 495"/>
                <a:gd name="T19" fmla="*/ 210 h 554"/>
                <a:gd name="T20" fmla="*/ 495 w 495"/>
                <a:gd name="T21" fmla="*/ 59 h 554"/>
                <a:gd name="T22" fmla="*/ 495 w 495"/>
                <a:gd name="T23" fmla="*/ 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5" h="554">
                  <a:moveTo>
                    <a:pt x="495" y="0"/>
                  </a:moveTo>
                  <a:lnTo>
                    <a:pt x="435" y="61"/>
                  </a:lnTo>
                  <a:lnTo>
                    <a:pt x="315" y="181"/>
                  </a:lnTo>
                  <a:lnTo>
                    <a:pt x="249" y="247"/>
                  </a:lnTo>
                  <a:lnTo>
                    <a:pt x="130" y="366"/>
                  </a:lnTo>
                  <a:lnTo>
                    <a:pt x="64" y="432"/>
                  </a:lnTo>
                  <a:lnTo>
                    <a:pt x="0" y="495"/>
                  </a:lnTo>
                  <a:lnTo>
                    <a:pt x="0" y="554"/>
                  </a:lnTo>
                  <a:lnTo>
                    <a:pt x="278" y="276"/>
                  </a:lnTo>
                  <a:lnTo>
                    <a:pt x="344" y="210"/>
                  </a:lnTo>
                  <a:lnTo>
                    <a:pt x="495" y="59"/>
                  </a:lnTo>
                  <a:lnTo>
                    <a:pt x="49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1" name="Freeform 11"/>
            <p:cNvSpPr/>
            <p:nvPr/>
          </p:nvSpPr>
          <p:spPr bwMode="auto">
            <a:xfrm>
              <a:off x="31750" y="466725"/>
              <a:ext cx="785813" cy="877888"/>
            </a:xfrm>
            <a:custGeom>
              <a:avLst/>
              <a:gdLst>
                <a:gd name="T0" fmla="*/ 0 w 495"/>
                <a:gd name="T1" fmla="*/ 553 h 553"/>
                <a:gd name="T2" fmla="*/ 93 w 495"/>
                <a:gd name="T3" fmla="*/ 461 h 553"/>
                <a:gd name="T4" fmla="*/ 159 w 495"/>
                <a:gd name="T5" fmla="*/ 395 h 553"/>
                <a:gd name="T6" fmla="*/ 278 w 495"/>
                <a:gd name="T7" fmla="*/ 275 h 553"/>
                <a:gd name="T8" fmla="*/ 344 w 495"/>
                <a:gd name="T9" fmla="*/ 209 h 553"/>
                <a:gd name="T10" fmla="*/ 464 w 495"/>
                <a:gd name="T11" fmla="*/ 90 h 553"/>
                <a:gd name="T12" fmla="*/ 495 w 495"/>
                <a:gd name="T13" fmla="*/ 58 h 553"/>
                <a:gd name="T14" fmla="*/ 495 w 495"/>
                <a:gd name="T15" fmla="*/ 0 h 553"/>
                <a:gd name="T16" fmla="*/ 435 w 495"/>
                <a:gd name="T17" fmla="*/ 60 h 553"/>
                <a:gd name="T18" fmla="*/ 130 w 495"/>
                <a:gd name="T19" fmla="*/ 366 h 553"/>
                <a:gd name="T20" fmla="*/ 64 w 495"/>
                <a:gd name="T21" fmla="*/ 432 h 553"/>
                <a:gd name="T22" fmla="*/ 0 w 495"/>
                <a:gd name="T23" fmla="*/ 495 h 553"/>
                <a:gd name="T24" fmla="*/ 0 w 495"/>
                <a:gd name="T25" fmla="*/ 553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5" h="553">
                  <a:moveTo>
                    <a:pt x="0" y="553"/>
                  </a:moveTo>
                  <a:lnTo>
                    <a:pt x="93" y="461"/>
                  </a:lnTo>
                  <a:lnTo>
                    <a:pt x="159" y="395"/>
                  </a:lnTo>
                  <a:lnTo>
                    <a:pt x="278" y="275"/>
                  </a:lnTo>
                  <a:lnTo>
                    <a:pt x="344" y="209"/>
                  </a:lnTo>
                  <a:lnTo>
                    <a:pt x="464" y="90"/>
                  </a:lnTo>
                  <a:lnTo>
                    <a:pt x="495" y="58"/>
                  </a:lnTo>
                  <a:lnTo>
                    <a:pt x="495" y="0"/>
                  </a:lnTo>
                  <a:lnTo>
                    <a:pt x="435" y="60"/>
                  </a:lnTo>
                  <a:lnTo>
                    <a:pt x="130" y="366"/>
                  </a:lnTo>
                  <a:lnTo>
                    <a:pt x="64" y="432"/>
                  </a:lnTo>
                  <a:lnTo>
                    <a:pt x="0" y="495"/>
                  </a:lnTo>
                  <a:lnTo>
                    <a:pt x="0" y="55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2" name="Freeform 12"/>
            <p:cNvSpPr/>
            <p:nvPr/>
          </p:nvSpPr>
          <p:spPr bwMode="auto">
            <a:xfrm>
              <a:off x="31750" y="1350962"/>
              <a:ext cx="785813" cy="877888"/>
            </a:xfrm>
            <a:custGeom>
              <a:avLst/>
              <a:gdLst>
                <a:gd name="T0" fmla="*/ 495 w 495"/>
                <a:gd name="T1" fmla="*/ 0 h 553"/>
                <a:gd name="T2" fmla="*/ 435 w 495"/>
                <a:gd name="T3" fmla="*/ 60 h 553"/>
                <a:gd name="T4" fmla="*/ 315 w 495"/>
                <a:gd name="T5" fmla="*/ 180 h 553"/>
                <a:gd name="T6" fmla="*/ 249 w 495"/>
                <a:gd name="T7" fmla="*/ 246 h 553"/>
                <a:gd name="T8" fmla="*/ 130 w 495"/>
                <a:gd name="T9" fmla="*/ 365 h 553"/>
                <a:gd name="T10" fmla="*/ 64 w 495"/>
                <a:gd name="T11" fmla="*/ 431 h 553"/>
                <a:gd name="T12" fmla="*/ 0 w 495"/>
                <a:gd name="T13" fmla="*/ 495 h 553"/>
                <a:gd name="T14" fmla="*/ 0 w 495"/>
                <a:gd name="T15" fmla="*/ 553 h 553"/>
                <a:gd name="T16" fmla="*/ 278 w 495"/>
                <a:gd name="T17" fmla="*/ 275 h 553"/>
                <a:gd name="T18" fmla="*/ 344 w 495"/>
                <a:gd name="T19" fmla="*/ 209 h 553"/>
                <a:gd name="T20" fmla="*/ 495 w 495"/>
                <a:gd name="T21" fmla="*/ 58 h 553"/>
                <a:gd name="T22" fmla="*/ 495 w 495"/>
                <a:gd name="T23" fmla="*/ 0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5" h="553">
                  <a:moveTo>
                    <a:pt x="495" y="0"/>
                  </a:moveTo>
                  <a:lnTo>
                    <a:pt x="435" y="60"/>
                  </a:lnTo>
                  <a:lnTo>
                    <a:pt x="315" y="180"/>
                  </a:lnTo>
                  <a:lnTo>
                    <a:pt x="249" y="246"/>
                  </a:lnTo>
                  <a:lnTo>
                    <a:pt x="130" y="365"/>
                  </a:lnTo>
                  <a:lnTo>
                    <a:pt x="64" y="431"/>
                  </a:lnTo>
                  <a:lnTo>
                    <a:pt x="0" y="495"/>
                  </a:lnTo>
                  <a:lnTo>
                    <a:pt x="0" y="553"/>
                  </a:lnTo>
                  <a:lnTo>
                    <a:pt x="278" y="275"/>
                  </a:lnTo>
                  <a:lnTo>
                    <a:pt x="344" y="209"/>
                  </a:lnTo>
                  <a:lnTo>
                    <a:pt x="495" y="58"/>
                  </a:lnTo>
                  <a:lnTo>
                    <a:pt x="49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3" name="Freeform 13"/>
            <p:cNvSpPr/>
            <p:nvPr/>
          </p:nvSpPr>
          <p:spPr bwMode="auto">
            <a:xfrm>
              <a:off x="31750" y="1055687"/>
              <a:ext cx="785813" cy="879475"/>
            </a:xfrm>
            <a:custGeom>
              <a:avLst/>
              <a:gdLst>
                <a:gd name="T0" fmla="*/ 0 w 495"/>
                <a:gd name="T1" fmla="*/ 554 h 554"/>
                <a:gd name="T2" fmla="*/ 93 w 495"/>
                <a:gd name="T3" fmla="*/ 461 h 554"/>
                <a:gd name="T4" fmla="*/ 159 w 495"/>
                <a:gd name="T5" fmla="*/ 395 h 554"/>
                <a:gd name="T6" fmla="*/ 278 w 495"/>
                <a:gd name="T7" fmla="*/ 276 h 554"/>
                <a:gd name="T8" fmla="*/ 344 w 495"/>
                <a:gd name="T9" fmla="*/ 209 h 554"/>
                <a:gd name="T10" fmla="*/ 464 w 495"/>
                <a:gd name="T11" fmla="*/ 90 h 554"/>
                <a:gd name="T12" fmla="*/ 495 w 495"/>
                <a:gd name="T13" fmla="*/ 58 h 554"/>
                <a:gd name="T14" fmla="*/ 495 w 495"/>
                <a:gd name="T15" fmla="*/ 0 h 554"/>
                <a:gd name="T16" fmla="*/ 435 w 495"/>
                <a:gd name="T17" fmla="*/ 61 h 554"/>
                <a:gd name="T18" fmla="*/ 130 w 495"/>
                <a:gd name="T19" fmla="*/ 366 h 554"/>
                <a:gd name="T20" fmla="*/ 64 w 495"/>
                <a:gd name="T21" fmla="*/ 432 h 554"/>
                <a:gd name="T22" fmla="*/ 0 w 495"/>
                <a:gd name="T23" fmla="*/ 495 h 554"/>
                <a:gd name="T24" fmla="*/ 0 w 495"/>
                <a:gd name="T25" fmla="*/ 554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5" h="554">
                  <a:moveTo>
                    <a:pt x="0" y="554"/>
                  </a:moveTo>
                  <a:lnTo>
                    <a:pt x="93" y="461"/>
                  </a:lnTo>
                  <a:lnTo>
                    <a:pt x="159" y="395"/>
                  </a:lnTo>
                  <a:lnTo>
                    <a:pt x="278" y="276"/>
                  </a:lnTo>
                  <a:lnTo>
                    <a:pt x="344" y="209"/>
                  </a:lnTo>
                  <a:lnTo>
                    <a:pt x="464" y="90"/>
                  </a:lnTo>
                  <a:lnTo>
                    <a:pt x="495" y="58"/>
                  </a:lnTo>
                  <a:lnTo>
                    <a:pt x="495" y="0"/>
                  </a:lnTo>
                  <a:lnTo>
                    <a:pt x="435" y="61"/>
                  </a:lnTo>
                  <a:lnTo>
                    <a:pt x="130" y="366"/>
                  </a:lnTo>
                  <a:lnTo>
                    <a:pt x="64" y="432"/>
                  </a:lnTo>
                  <a:lnTo>
                    <a:pt x="0" y="495"/>
                  </a:lnTo>
                  <a:lnTo>
                    <a:pt x="0" y="55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4" name="Freeform 14"/>
            <p:cNvSpPr/>
            <p:nvPr/>
          </p:nvSpPr>
          <p:spPr bwMode="auto">
            <a:xfrm>
              <a:off x="31750" y="1939925"/>
              <a:ext cx="785813" cy="877888"/>
            </a:xfrm>
            <a:custGeom>
              <a:avLst/>
              <a:gdLst>
                <a:gd name="T0" fmla="*/ 495 w 495"/>
                <a:gd name="T1" fmla="*/ 0 h 553"/>
                <a:gd name="T2" fmla="*/ 435 w 495"/>
                <a:gd name="T3" fmla="*/ 60 h 553"/>
                <a:gd name="T4" fmla="*/ 315 w 495"/>
                <a:gd name="T5" fmla="*/ 180 h 553"/>
                <a:gd name="T6" fmla="*/ 249 w 495"/>
                <a:gd name="T7" fmla="*/ 246 h 553"/>
                <a:gd name="T8" fmla="*/ 130 w 495"/>
                <a:gd name="T9" fmla="*/ 366 h 553"/>
                <a:gd name="T10" fmla="*/ 64 w 495"/>
                <a:gd name="T11" fmla="*/ 432 h 553"/>
                <a:gd name="T12" fmla="*/ 0 w 495"/>
                <a:gd name="T13" fmla="*/ 495 h 553"/>
                <a:gd name="T14" fmla="*/ 0 w 495"/>
                <a:gd name="T15" fmla="*/ 553 h 553"/>
                <a:gd name="T16" fmla="*/ 278 w 495"/>
                <a:gd name="T17" fmla="*/ 275 h 553"/>
                <a:gd name="T18" fmla="*/ 344 w 495"/>
                <a:gd name="T19" fmla="*/ 209 h 553"/>
                <a:gd name="T20" fmla="*/ 495 w 495"/>
                <a:gd name="T21" fmla="*/ 58 h 553"/>
                <a:gd name="T22" fmla="*/ 495 w 495"/>
                <a:gd name="T23" fmla="*/ 0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5" h="553">
                  <a:moveTo>
                    <a:pt x="495" y="0"/>
                  </a:moveTo>
                  <a:lnTo>
                    <a:pt x="435" y="60"/>
                  </a:lnTo>
                  <a:lnTo>
                    <a:pt x="315" y="180"/>
                  </a:lnTo>
                  <a:lnTo>
                    <a:pt x="249" y="246"/>
                  </a:lnTo>
                  <a:lnTo>
                    <a:pt x="130" y="366"/>
                  </a:lnTo>
                  <a:lnTo>
                    <a:pt x="64" y="432"/>
                  </a:lnTo>
                  <a:lnTo>
                    <a:pt x="0" y="495"/>
                  </a:lnTo>
                  <a:lnTo>
                    <a:pt x="0" y="553"/>
                  </a:lnTo>
                  <a:lnTo>
                    <a:pt x="278" y="275"/>
                  </a:lnTo>
                  <a:lnTo>
                    <a:pt x="344" y="209"/>
                  </a:lnTo>
                  <a:lnTo>
                    <a:pt x="495" y="58"/>
                  </a:lnTo>
                  <a:lnTo>
                    <a:pt x="49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5" name="Freeform 15"/>
            <p:cNvSpPr/>
            <p:nvPr/>
          </p:nvSpPr>
          <p:spPr bwMode="auto">
            <a:xfrm>
              <a:off x="31750" y="1644650"/>
              <a:ext cx="785813" cy="879475"/>
            </a:xfrm>
            <a:custGeom>
              <a:avLst/>
              <a:gdLst>
                <a:gd name="T0" fmla="*/ 0 w 495"/>
                <a:gd name="T1" fmla="*/ 554 h 554"/>
                <a:gd name="T2" fmla="*/ 93 w 495"/>
                <a:gd name="T3" fmla="*/ 461 h 554"/>
                <a:gd name="T4" fmla="*/ 159 w 495"/>
                <a:gd name="T5" fmla="*/ 395 h 554"/>
                <a:gd name="T6" fmla="*/ 278 w 495"/>
                <a:gd name="T7" fmla="*/ 276 h 554"/>
                <a:gd name="T8" fmla="*/ 344 w 495"/>
                <a:gd name="T9" fmla="*/ 210 h 554"/>
                <a:gd name="T10" fmla="*/ 464 w 495"/>
                <a:gd name="T11" fmla="*/ 90 h 554"/>
                <a:gd name="T12" fmla="*/ 495 w 495"/>
                <a:gd name="T13" fmla="*/ 59 h 554"/>
                <a:gd name="T14" fmla="*/ 495 w 495"/>
                <a:gd name="T15" fmla="*/ 0 h 554"/>
                <a:gd name="T16" fmla="*/ 435 w 495"/>
                <a:gd name="T17" fmla="*/ 61 h 554"/>
                <a:gd name="T18" fmla="*/ 130 w 495"/>
                <a:gd name="T19" fmla="*/ 366 h 554"/>
                <a:gd name="T20" fmla="*/ 64 w 495"/>
                <a:gd name="T21" fmla="*/ 432 h 554"/>
                <a:gd name="T22" fmla="*/ 0 w 495"/>
                <a:gd name="T23" fmla="*/ 495 h 554"/>
                <a:gd name="T24" fmla="*/ 0 w 495"/>
                <a:gd name="T25" fmla="*/ 554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5" h="554">
                  <a:moveTo>
                    <a:pt x="0" y="554"/>
                  </a:moveTo>
                  <a:lnTo>
                    <a:pt x="93" y="461"/>
                  </a:lnTo>
                  <a:lnTo>
                    <a:pt x="159" y="395"/>
                  </a:lnTo>
                  <a:lnTo>
                    <a:pt x="278" y="276"/>
                  </a:lnTo>
                  <a:lnTo>
                    <a:pt x="344" y="210"/>
                  </a:lnTo>
                  <a:lnTo>
                    <a:pt x="464" y="90"/>
                  </a:lnTo>
                  <a:lnTo>
                    <a:pt x="495" y="59"/>
                  </a:lnTo>
                  <a:lnTo>
                    <a:pt x="495" y="0"/>
                  </a:lnTo>
                  <a:lnTo>
                    <a:pt x="435" y="61"/>
                  </a:lnTo>
                  <a:lnTo>
                    <a:pt x="130" y="366"/>
                  </a:lnTo>
                  <a:lnTo>
                    <a:pt x="64" y="432"/>
                  </a:lnTo>
                  <a:lnTo>
                    <a:pt x="0" y="495"/>
                  </a:lnTo>
                  <a:lnTo>
                    <a:pt x="0" y="55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6" name="Freeform 16"/>
            <p:cNvSpPr/>
            <p:nvPr/>
          </p:nvSpPr>
          <p:spPr bwMode="auto">
            <a:xfrm>
              <a:off x="31750" y="2528887"/>
              <a:ext cx="785813" cy="879475"/>
            </a:xfrm>
            <a:custGeom>
              <a:avLst/>
              <a:gdLst>
                <a:gd name="T0" fmla="*/ 495 w 495"/>
                <a:gd name="T1" fmla="*/ 0 h 554"/>
                <a:gd name="T2" fmla="*/ 435 w 495"/>
                <a:gd name="T3" fmla="*/ 61 h 554"/>
                <a:gd name="T4" fmla="*/ 315 w 495"/>
                <a:gd name="T5" fmla="*/ 180 h 554"/>
                <a:gd name="T6" fmla="*/ 249 w 495"/>
                <a:gd name="T7" fmla="*/ 246 h 554"/>
                <a:gd name="T8" fmla="*/ 130 w 495"/>
                <a:gd name="T9" fmla="*/ 366 h 554"/>
                <a:gd name="T10" fmla="*/ 64 w 495"/>
                <a:gd name="T11" fmla="*/ 432 h 554"/>
                <a:gd name="T12" fmla="*/ 0 w 495"/>
                <a:gd name="T13" fmla="*/ 495 h 554"/>
                <a:gd name="T14" fmla="*/ 0 w 495"/>
                <a:gd name="T15" fmla="*/ 554 h 554"/>
                <a:gd name="T16" fmla="*/ 278 w 495"/>
                <a:gd name="T17" fmla="*/ 275 h 554"/>
                <a:gd name="T18" fmla="*/ 344 w 495"/>
                <a:gd name="T19" fmla="*/ 209 h 554"/>
                <a:gd name="T20" fmla="*/ 495 w 495"/>
                <a:gd name="T21" fmla="*/ 59 h 554"/>
                <a:gd name="T22" fmla="*/ 495 w 495"/>
                <a:gd name="T23" fmla="*/ 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5" h="554">
                  <a:moveTo>
                    <a:pt x="495" y="0"/>
                  </a:moveTo>
                  <a:lnTo>
                    <a:pt x="435" y="61"/>
                  </a:lnTo>
                  <a:lnTo>
                    <a:pt x="315" y="180"/>
                  </a:lnTo>
                  <a:lnTo>
                    <a:pt x="249" y="246"/>
                  </a:lnTo>
                  <a:lnTo>
                    <a:pt x="130" y="366"/>
                  </a:lnTo>
                  <a:lnTo>
                    <a:pt x="64" y="432"/>
                  </a:lnTo>
                  <a:lnTo>
                    <a:pt x="0" y="495"/>
                  </a:lnTo>
                  <a:lnTo>
                    <a:pt x="0" y="554"/>
                  </a:lnTo>
                  <a:lnTo>
                    <a:pt x="278" y="275"/>
                  </a:lnTo>
                  <a:lnTo>
                    <a:pt x="344" y="209"/>
                  </a:lnTo>
                  <a:lnTo>
                    <a:pt x="495" y="59"/>
                  </a:lnTo>
                  <a:lnTo>
                    <a:pt x="49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7" name="Freeform 17"/>
            <p:cNvSpPr/>
            <p:nvPr/>
          </p:nvSpPr>
          <p:spPr bwMode="auto">
            <a:xfrm>
              <a:off x="31750" y="2235200"/>
              <a:ext cx="785813" cy="877888"/>
            </a:xfrm>
            <a:custGeom>
              <a:avLst/>
              <a:gdLst>
                <a:gd name="T0" fmla="*/ 0 w 495"/>
                <a:gd name="T1" fmla="*/ 553 h 553"/>
                <a:gd name="T2" fmla="*/ 93 w 495"/>
                <a:gd name="T3" fmla="*/ 460 h 553"/>
                <a:gd name="T4" fmla="*/ 159 w 495"/>
                <a:gd name="T5" fmla="*/ 394 h 553"/>
                <a:gd name="T6" fmla="*/ 278 w 495"/>
                <a:gd name="T7" fmla="*/ 275 h 553"/>
                <a:gd name="T8" fmla="*/ 344 w 495"/>
                <a:gd name="T9" fmla="*/ 209 h 553"/>
                <a:gd name="T10" fmla="*/ 464 w 495"/>
                <a:gd name="T11" fmla="*/ 89 h 553"/>
                <a:gd name="T12" fmla="*/ 495 w 495"/>
                <a:gd name="T13" fmla="*/ 58 h 553"/>
                <a:gd name="T14" fmla="*/ 495 w 495"/>
                <a:gd name="T15" fmla="*/ 0 h 553"/>
                <a:gd name="T16" fmla="*/ 435 w 495"/>
                <a:gd name="T17" fmla="*/ 60 h 553"/>
                <a:gd name="T18" fmla="*/ 130 w 495"/>
                <a:gd name="T19" fmla="*/ 365 h 553"/>
                <a:gd name="T20" fmla="*/ 64 w 495"/>
                <a:gd name="T21" fmla="*/ 431 h 553"/>
                <a:gd name="T22" fmla="*/ 0 w 495"/>
                <a:gd name="T23" fmla="*/ 495 h 553"/>
                <a:gd name="T24" fmla="*/ 0 w 495"/>
                <a:gd name="T25" fmla="*/ 553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5" h="553">
                  <a:moveTo>
                    <a:pt x="0" y="553"/>
                  </a:moveTo>
                  <a:lnTo>
                    <a:pt x="93" y="460"/>
                  </a:lnTo>
                  <a:lnTo>
                    <a:pt x="159" y="394"/>
                  </a:lnTo>
                  <a:lnTo>
                    <a:pt x="278" y="275"/>
                  </a:lnTo>
                  <a:lnTo>
                    <a:pt x="344" y="209"/>
                  </a:lnTo>
                  <a:lnTo>
                    <a:pt x="464" y="89"/>
                  </a:lnTo>
                  <a:lnTo>
                    <a:pt x="495" y="58"/>
                  </a:lnTo>
                  <a:lnTo>
                    <a:pt x="495" y="0"/>
                  </a:lnTo>
                  <a:lnTo>
                    <a:pt x="435" y="60"/>
                  </a:lnTo>
                  <a:lnTo>
                    <a:pt x="130" y="365"/>
                  </a:lnTo>
                  <a:lnTo>
                    <a:pt x="64" y="431"/>
                  </a:lnTo>
                  <a:lnTo>
                    <a:pt x="0" y="495"/>
                  </a:lnTo>
                  <a:lnTo>
                    <a:pt x="0" y="55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8" name="Freeform 18"/>
            <p:cNvSpPr/>
            <p:nvPr/>
          </p:nvSpPr>
          <p:spPr bwMode="auto">
            <a:xfrm>
              <a:off x="31750" y="3117850"/>
              <a:ext cx="785813" cy="879475"/>
            </a:xfrm>
            <a:custGeom>
              <a:avLst/>
              <a:gdLst>
                <a:gd name="T0" fmla="*/ 495 w 495"/>
                <a:gd name="T1" fmla="*/ 0 h 554"/>
                <a:gd name="T2" fmla="*/ 435 w 495"/>
                <a:gd name="T3" fmla="*/ 61 h 554"/>
                <a:gd name="T4" fmla="*/ 315 w 495"/>
                <a:gd name="T5" fmla="*/ 181 h 554"/>
                <a:gd name="T6" fmla="*/ 249 w 495"/>
                <a:gd name="T7" fmla="*/ 246 h 554"/>
                <a:gd name="T8" fmla="*/ 130 w 495"/>
                <a:gd name="T9" fmla="*/ 366 h 554"/>
                <a:gd name="T10" fmla="*/ 64 w 495"/>
                <a:gd name="T11" fmla="*/ 432 h 554"/>
                <a:gd name="T12" fmla="*/ 0 w 495"/>
                <a:gd name="T13" fmla="*/ 496 h 554"/>
                <a:gd name="T14" fmla="*/ 0 w 495"/>
                <a:gd name="T15" fmla="*/ 554 h 554"/>
                <a:gd name="T16" fmla="*/ 278 w 495"/>
                <a:gd name="T17" fmla="*/ 275 h 554"/>
                <a:gd name="T18" fmla="*/ 344 w 495"/>
                <a:gd name="T19" fmla="*/ 210 h 554"/>
                <a:gd name="T20" fmla="*/ 495 w 495"/>
                <a:gd name="T21" fmla="*/ 59 h 554"/>
                <a:gd name="T22" fmla="*/ 495 w 495"/>
                <a:gd name="T23" fmla="*/ 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5" h="554">
                  <a:moveTo>
                    <a:pt x="495" y="0"/>
                  </a:moveTo>
                  <a:lnTo>
                    <a:pt x="435" y="61"/>
                  </a:lnTo>
                  <a:lnTo>
                    <a:pt x="315" y="181"/>
                  </a:lnTo>
                  <a:lnTo>
                    <a:pt x="249" y="246"/>
                  </a:lnTo>
                  <a:lnTo>
                    <a:pt x="130" y="366"/>
                  </a:lnTo>
                  <a:lnTo>
                    <a:pt x="64" y="432"/>
                  </a:lnTo>
                  <a:lnTo>
                    <a:pt x="0" y="496"/>
                  </a:lnTo>
                  <a:lnTo>
                    <a:pt x="0" y="554"/>
                  </a:lnTo>
                  <a:lnTo>
                    <a:pt x="278" y="275"/>
                  </a:lnTo>
                  <a:lnTo>
                    <a:pt x="344" y="210"/>
                  </a:lnTo>
                  <a:lnTo>
                    <a:pt x="495" y="59"/>
                  </a:lnTo>
                  <a:lnTo>
                    <a:pt x="49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9" name="Freeform 19"/>
            <p:cNvSpPr/>
            <p:nvPr/>
          </p:nvSpPr>
          <p:spPr bwMode="auto">
            <a:xfrm>
              <a:off x="31750" y="2824162"/>
              <a:ext cx="785813" cy="877888"/>
            </a:xfrm>
            <a:custGeom>
              <a:avLst/>
              <a:gdLst>
                <a:gd name="T0" fmla="*/ 0 w 495"/>
                <a:gd name="T1" fmla="*/ 553 h 553"/>
                <a:gd name="T2" fmla="*/ 93 w 495"/>
                <a:gd name="T3" fmla="*/ 460 h 553"/>
                <a:gd name="T4" fmla="*/ 159 w 495"/>
                <a:gd name="T5" fmla="*/ 395 h 553"/>
                <a:gd name="T6" fmla="*/ 278 w 495"/>
                <a:gd name="T7" fmla="*/ 275 h 553"/>
                <a:gd name="T8" fmla="*/ 344 w 495"/>
                <a:gd name="T9" fmla="*/ 209 h 553"/>
                <a:gd name="T10" fmla="*/ 464 w 495"/>
                <a:gd name="T11" fmla="*/ 89 h 553"/>
                <a:gd name="T12" fmla="*/ 495 w 495"/>
                <a:gd name="T13" fmla="*/ 58 h 553"/>
                <a:gd name="T14" fmla="*/ 495 w 495"/>
                <a:gd name="T15" fmla="*/ 0 h 553"/>
                <a:gd name="T16" fmla="*/ 435 w 495"/>
                <a:gd name="T17" fmla="*/ 60 h 553"/>
                <a:gd name="T18" fmla="*/ 130 w 495"/>
                <a:gd name="T19" fmla="*/ 366 h 553"/>
                <a:gd name="T20" fmla="*/ 64 w 495"/>
                <a:gd name="T21" fmla="*/ 431 h 553"/>
                <a:gd name="T22" fmla="*/ 0 w 495"/>
                <a:gd name="T23" fmla="*/ 495 h 553"/>
                <a:gd name="T24" fmla="*/ 0 w 495"/>
                <a:gd name="T25" fmla="*/ 553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5" h="553">
                  <a:moveTo>
                    <a:pt x="0" y="553"/>
                  </a:moveTo>
                  <a:lnTo>
                    <a:pt x="93" y="460"/>
                  </a:lnTo>
                  <a:lnTo>
                    <a:pt x="159" y="395"/>
                  </a:lnTo>
                  <a:lnTo>
                    <a:pt x="278" y="275"/>
                  </a:lnTo>
                  <a:lnTo>
                    <a:pt x="344" y="209"/>
                  </a:lnTo>
                  <a:lnTo>
                    <a:pt x="464" y="89"/>
                  </a:lnTo>
                  <a:lnTo>
                    <a:pt x="495" y="58"/>
                  </a:lnTo>
                  <a:lnTo>
                    <a:pt x="495" y="0"/>
                  </a:lnTo>
                  <a:lnTo>
                    <a:pt x="435" y="60"/>
                  </a:lnTo>
                  <a:lnTo>
                    <a:pt x="130" y="366"/>
                  </a:lnTo>
                  <a:lnTo>
                    <a:pt x="64" y="431"/>
                  </a:lnTo>
                  <a:lnTo>
                    <a:pt x="0" y="495"/>
                  </a:lnTo>
                  <a:lnTo>
                    <a:pt x="0" y="55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0" name="Freeform 20"/>
            <p:cNvSpPr/>
            <p:nvPr/>
          </p:nvSpPr>
          <p:spPr bwMode="auto">
            <a:xfrm>
              <a:off x="31750" y="3706812"/>
              <a:ext cx="785813" cy="879475"/>
            </a:xfrm>
            <a:custGeom>
              <a:avLst/>
              <a:gdLst>
                <a:gd name="T0" fmla="*/ 495 w 495"/>
                <a:gd name="T1" fmla="*/ 0 h 554"/>
                <a:gd name="T2" fmla="*/ 435 w 495"/>
                <a:gd name="T3" fmla="*/ 61 h 554"/>
                <a:gd name="T4" fmla="*/ 315 w 495"/>
                <a:gd name="T5" fmla="*/ 181 h 554"/>
                <a:gd name="T6" fmla="*/ 249 w 495"/>
                <a:gd name="T7" fmla="*/ 246 h 554"/>
                <a:gd name="T8" fmla="*/ 130 w 495"/>
                <a:gd name="T9" fmla="*/ 366 h 554"/>
                <a:gd name="T10" fmla="*/ 64 w 495"/>
                <a:gd name="T11" fmla="*/ 432 h 554"/>
                <a:gd name="T12" fmla="*/ 0 w 495"/>
                <a:gd name="T13" fmla="*/ 496 h 554"/>
                <a:gd name="T14" fmla="*/ 0 w 495"/>
                <a:gd name="T15" fmla="*/ 554 h 554"/>
                <a:gd name="T16" fmla="*/ 278 w 495"/>
                <a:gd name="T17" fmla="*/ 275 h 554"/>
                <a:gd name="T18" fmla="*/ 344 w 495"/>
                <a:gd name="T19" fmla="*/ 210 h 554"/>
                <a:gd name="T20" fmla="*/ 495 w 495"/>
                <a:gd name="T21" fmla="*/ 59 h 554"/>
                <a:gd name="T22" fmla="*/ 495 w 495"/>
                <a:gd name="T23" fmla="*/ 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5" h="554">
                  <a:moveTo>
                    <a:pt x="495" y="0"/>
                  </a:moveTo>
                  <a:lnTo>
                    <a:pt x="435" y="61"/>
                  </a:lnTo>
                  <a:lnTo>
                    <a:pt x="315" y="181"/>
                  </a:lnTo>
                  <a:lnTo>
                    <a:pt x="249" y="246"/>
                  </a:lnTo>
                  <a:lnTo>
                    <a:pt x="130" y="366"/>
                  </a:lnTo>
                  <a:lnTo>
                    <a:pt x="64" y="432"/>
                  </a:lnTo>
                  <a:lnTo>
                    <a:pt x="0" y="496"/>
                  </a:lnTo>
                  <a:lnTo>
                    <a:pt x="0" y="554"/>
                  </a:lnTo>
                  <a:lnTo>
                    <a:pt x="278" y="275"/>
                  </a:lnTo>
                  <a:lnTo>
                    <a:pt x="344" y="210"/>
                  </a:lnTo>
                  <a:lnTo>
                    <a:pt x="495" y="59"/>
                  </a:lnTo>
                  <a:lnTo>
                    <a:pt x="49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1" name="Freeform 21"/>
            <p:cNvSpPr/>
            <p:nvPr/>
          </p:nvSpPr>
          <p:spPr bwMode="auto">
            <a:xfrm>
              <a:off x="31750" y="3413125"/>
              <a:ext cx="785813" cy="877888"/>
            </a:xfrm>
            <a:custGeom>
              <a:avLst/>
              <a:gdLst>
                <a:gd name="T0" fmla="*/ 0 w 495"/>
                <a:gd name="T1" fmla="*/ 553 h 553"/>
                <a:gd name="T2" fmla="*/ 93 w 495"/>
                <a:gd name="T3" fmla="*/ 460 h 553"/>
                <a:gd name="T4" fmla="*/ 159 w 495"/>
                <a:gd name="T5" fmla="*/ 395 h 553"/>
                <a:gd name="T6" fmla="*/ 278 w 495"/>
                <a:gd name="T7" fmla="*/ 275 h 553"/>
                <a:gd name="T8" fmla="*/ 344 w 495"/>
                <a:gd name="T9" fmla="*/ 209 h 553"/>
                <a:gd name="T10" fmla="*/ 464 w 495"/>
                <a:gd name="T11" fmla="*/ 89 h 553"/>
                <a:gd name="T12" fmla="*/ 495 w 495"/>
                <a:gd name="T13" fmla="*/ 58 h 553"/>
                <a:gd name="T14" fmla="*/ 495 w 495"/>
                <a:gd name="T15" fmla="*/ 0 h 553"/>
                <a:gd name="T16" fmla="*/ 435 w 495"/>
                <a:gd name="T17" fmla="*/ 60 h 553"/>
                <a:gd name="T18" fmla="*/ 130 w 495"/>
                <a:gd name="T19" fmla="*/ 366 h 553"/>
                <a:gd name="T20" fmla="*/ 64 w 495"/>
                <a:gd name="T21" fmla="*/ 431 h 553"/>
                <a:gd name="T22" fmla="*/ 0 w 495"/>
                <a:gd name="T23" fmla="*/ 495 h 553"/>
                <a:gd name="T24" fmla="*/ 0 w 495"/>
                <a:gd name="T25" fmla="*/ 553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5" h="553">
                  <a:moveTo>
                    <a:pt x="0" y="553"/>
                  </a:moveTo>
                  <a:lnTo>
                    <a:pt x="93" y="460"/>
                  </a:lnTo>
                  <a:lnTo>
                    <a:pt x="159" y="395"/>
                  </a:lnTo>
                  <a:lnTo>
                    <a:pt x="278" y="275"/>
                  </a:lnTo>
                  <a:lnTo>
                    <a:pt x="344" y="209"/>
                  </a:lnTo>
                  <a:lnTo>
                    <a:pt x="464" y="89"/>
                  </a:lnTo>
                  <a:lnTo>
                    <a:pt x="495" y="58"/>
                  </a:lnTo>
                  <a:lnTo>
                    <a:pt x="495" y="0"/>
                  </a:lnTo>
                  <a:lnTo>
                    <a:pt x="435" y="60"/>
                  </a:lnTo>
                  <a:lnTo>
                    <a:pt x="130" y="366"/>
                  </a:lnTo>
                  <a:lnTo>
                    <a:pt x="64" y="431"/>
                  </a:lnTo>
                  <a:lnTo>
                    <a:pt x="0" y="495"/>
                  </a:lnTo>
                  <a:lnTo>
                    <a:pt x="0" y="55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2" name="Freeform 22"/>
            <p:cNvSpPr/>
            <p:nvPr/>
          </p:nvSpPr>
          <p:spPr bwMode="auto">
            <a:xfrm>
              <a:off x="31750" y="4297362"/>
              <a:ext cx="785813" cy="877888"/>
            </a:xfrm>
            <a:custGeom>
              <a:avLst/>
              <a:gdLst>
                <a:gd name="T0" fmla="*/ 495 w 495"/>
                <a:gd name="T1" fmla="*/ 0 h 553"/>
                <a:gd name="T2" fmla="*/ 435 w 495"/>
                <a:gd name="T3" fmla="*/ 60 h 553"/>
                <a:gd name="T4" fmla="*/ 315 w 495"/>
                <a:gd name="T5" fmla="*/ 180 h 553"/>
                <a:gd name="T6" fmla="*/ 249 w 495"/>
                <a:gd name="T7" fmla="*/ 245 h 553"/>
                <a:gd name="T8" fmla="*/ 130 w 495"/>
                <a:gd name="T9" fmla="*/ 365 h 553"/>
                <a:gd name="T10" fmla="*/ 64 w 495"/>
                <a:gd name="T11" fmla="*/ 431 h 553"/>
                <a:gd name="T12" fmla="*/ 0 w 495"/>
                <a:gd name="T13" fmla="*/ 495 h 553"/>
                <a:gd name="T14" fmla="*/ 0 w 495"/>
                <a:gd name="T15" fmla="*/ 553 h 553"/>
                <a:gd name="T16" fmla="*/ 278 w 495"/>
                <a:gd name="T17" fmla="*/ 275 h 553"/>
                <a:gd name="T18" fmla="*/ 344 w 495"/>
                <a:gd name="T19" fmla="*/ 209 h 553"/>
                <a:gd name="T20" fmla="*/ 495 w 495"/>
                <a:gd name="T21" fmla="*/ 58 h 553"/>
                <a:gd name="T22" fmla="*/ 495 w 495"/>
                <a:gd name="T23" fmla="*/ 0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5" h="553">
                  <a:moveTo>
                    <a:pt x="495" y="0"/>
                  </a:moveTo>
                  <a:lnTo>
                    <a:pt x="435" y="60"/>
                  </a:lnTo>
                  <a:lnTo>
                    <a:pt x="315" y="180"/>
                  </a:lnTo>
                  <a:lnTo>
                    <a:pt x="249" y="245"/>
                  </a:lnTo>
                  <a:lnTo>
                    <a:pt x="130" y="365"/>
                  </a:lnTo>
                  <a:lnTo>
                    <a:pt x="64" y="431"/>
                  </a:lnTo>
                  <a:lnTo>
                    <a:pt x="0" y="495"/>
                  </a:lnTo>
                  <a:lnTo>
                    <a:pt x="0" y="553"/>
                  </a:lnTo>
                  <a:lnTo>
                    <a:pt x="278" y="275"/>
                  </a:lnTo>
                  <a:lnTo>
                    <a:pt x="344" y="209"/>
                  </a:lnTo>
                  <a:lnTo>
                    <a:pt x="495" y="58"/>
                  </a:lnTo>
                  <a:lnTo>
                    <a:pt x="49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3" name="Freeform 23"/>
            <p:cNvSpPr/>
            <p:nvPr/>
          </p:nvSpPr>
          <p:spPr bwMode="auto">
            <a:xfrm>
              <a:off x="31750" y="4002087"/>
              <a:ext cx="785813" cy="877888"/>
            </a:xfrm>
            <a:custGeom>
              <a:avLst/>
              <a:gdLst>
                <a:gd name="T0" fmla="*/ 0 w 495"/>
                <a:gd name="T1" fmla="*/ 553 h 553"/>
                <a:gd name="T2" fmla="*/ 93 w 495"/>
                <a:gd name="T3" fmla="*/ 461 h 553"/>
                <a:gd name="T4" fmla="*/ 159 w 495"/>
                <a:gd name="T5" fmla="*/ 395 h 553"/>
                <a:gd name="T6" fmla="*/ 278 w 495"/>
                <a:gd name="T7" fmla="*/ 275 h 553"/>
                <a:gd name="T8" fmla="*/ 344 w 495"/>
                <a:gd name="T9" fmla="*/ 209 h 553"/>
                <a:gd name="T10" fmla="*/ 464 w 495"/>
                <a:gd name="T11" fmla="*/ 89 h 553"/>
                <a:gd name="T12" fmla="*/ 495 w 495"/>
                <a:gd name="T13" fmla="*/ 58 h 553"/>
                <a:gd name="T14" fmla="*/ 495 w 495"/>
                <a:gd name="T15" fmla="*/ 0 h 553"/>
                <a:gd name="T16" fmla="*/ 435 w 495"/>
                <a:gd name="T17" fmla="*/ 60 h 553"/>
                <a:gd name="T18" fmla="*/ 130 w 495"/>
                <a:gd name="T19" fmla="*/ 366 h 553"/>
                <a:gd name="T20" fmla="*/ 64 w 495"/>
                <a:gd name="T21" fmla="*/ 431 h 553"/>
                <a:gd name="T22" fmla="*/ 0 w 495"/>
                <a:gd name="T23" fmla="*/ 495 h 553"/>
                <a:gd name="T24" fmla="*/ 0 w 495"/>
                <a:gd name="T25" fmla="*/ 553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5" h="553">
                  <a:moveTo>
                    <a:pt x="0" y="553"/>
                  </a:moveTo>
                  <a:lnTo>
                    <a:pt x="93" y="461"/>
                  </a:lnTo>
                  <a:lnTo>
                    <a:pt x="159" y="395"/>
                  </a:lnTo>
                  <a:lnTo>
                    <a:pt x="278" y="275"/>
                  </a:lnTo>
                  <a:lnTo>
                    <a:pt x="344" y="209"/>
                  </a:lnTo>
                  <a:lnTo>
                    <a:pt x="464" y="89"/>
                  </a:lnTo>
                  <a:lnTo>
                    <a:pt x="495" y="58"/>
                  </a:lnTo>
                  <a:lnTo>
                    <a:pt x="495" y="0"/>
                  </a:lnTo>
                  <a:lnTo>
                    <a:pt x="435" y="60"/>
                  </a:lnTo>
                  <a:lnTo>
                    <a:pt x="130" y="366"/>
                  </a:lnTo>
                  <a:lnTo>
                    <a:pt x="64" y="431"/>
                  </a:lnTo>
                  <a:lnTo>
                    <a:pt x="0" y="495"/>
                  </a:lnTo>
                  <a:lnTo>
                    <a:pt x="0" y="55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4" name="Freeform 24"/>
            <p:cNvSpPr/>
            <p:nvPr/>
          </p:nvSpPr>
          <p:spPr bwMode="auto">
            <a:xfrm>
              <a:off x="31750" y="4886325"/>
              <a:ext cx="785813" cy="877888"/>
            </a:xfrm>
            <a:custGeom>
              <a:avLst/>
              <a:gdLst>
                <a:gd name="T0" fmla="*/ 495 w 495"/>
                <a:gd name="T1" fmla="*/ 0 h 553"/>
                <a:gd name="T2" fmla="*/ 435 w 495"/>
                <a:gd name="T3" fmla="*/ 60 h 553"/>
                <a:gd name="T4" fmla="*/ 315 w 495"/>
                <a:gd name="T5" fmla="*/ 180 h 553"/>
                <a:gd name="T6" fmla="*/ 249 w 495"/>
                <a:gd name="T7" fmla="*/ 246 h 553"/>
                <a:gd name="T8" fmla="*/ 130 w 495"/>
                <a:gd name="T9" fmla="*/ 365 h 553"/>
                <a:gd name="T10" fmla="*/ 64 w 495"/>
                <a:gd name="T11" fmla="*/ 431 h 553"/>
                <a:gd name="T12" fmla="*/ 0 w 495"/>
                <a:gd name="T13" fmla="*/ 495 h 553"/>
                <a:gd name="T14" fmla="*/ 0 w 495"/>
                <a:gd name="T15" fmla="*/ 553 h 553"/>
                <a:gd name="T16" fmla="*/ 278 w 495"/>
                <a:gd name="T17" fmla="*/ 275 h 553"/>
                <a:gd name="T18" fmla="*/ 344 w 495"/>
                <a:gd name="T19" fmla="*/ 209 h 553"/>
                <a:gd name="T20" fmla="*/ 495 w 495"/>
                <a:gd name="T21" fmla="*/ 58 h 553"/>
                <a:gd name="T22" fmla="*/ 495 w 495"/>
                <a:gd name="T23" fmla="*/ 0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5" h="553">
                  <a:moveTo>
                    <a:pt x="495" y="0"/>
                  </a:moveTo>
                  <a:lnTo>
                    <a:pt x="435" y="60"/>
                  </a:lnTo>
                  <a:lnTo>
                    <a:pt x="315" y="180"/>
                  </a:lnTo>
                  <a:lnTo>
                    <a:pt x="249" y="246"/>
                  </a:lnTo>
                  <a:lnTo>
                    <a:pt x="130" y="365"/>
                  </a:lnTo>
                  <a:lnTo>
                    <a:pt x="64" y="431"/>
                  </a:lnTo>
                  <a:lnTo>
                    <a:pt x="0" y="495"/>
                  </a:lnTo>
                  <a:lnTo>
                    <a:pt x="0" y="553"/>
                  </a:lnTo>
                  <a:lnTo>
                    <a:pt x="278" y="275"/>
                  </a:lnTo>
                  <a:lnTo>
                    <a:pt x="344" y="209"/>
                  </a:lnTo>
                  <a:lnTo>
                    <a:pt x="495" y="58"/>
                  </a:lnTo>
                  <a:lnTo>
                    <a:pt x="49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5" name="Freeform 25"/>
            <p:cNvSpPr/>
            <p:nvPr/>
          </p:nvSpPr>
          <p:spPr bwMode="auto">
            <a:xfrm>
              <a:off x="31750" y="4591050"/>
              <a:ext cx="785813" cy="877888"/>
            </a:xfrm>
            <a:custGeom>
              <a:avLst/>
              <a:gdLst>
                <a:gd name="T0" fmla="*/ 0 w 495"/>
                <a:gd name="T1" fmla="*/ 553 h 553"/>
                <a:gd name="T2" fmla="*/ 93 w 495"/>
                <a:gd name="T3" fmla="*/ 461 h 553"/>
                <a:gd name="T4" fmla="*/ 159 w 495"/>
                <a:gd name="T5" fmla="*/ 395 h 553"/>
                <a:gd name="T6" fmla="*/ 278 w 495"/>
                <a:gd name="T7" fmla="*/ 275 h 553"/>
                <a:gd name="T8" fmla="*/ 344 w 495"/>
                <a:gd name="T9" fmla="*/ 209 h 553"/>
                <a:gd name="T10" fmla="*/ 464 w 495"/>
                <a:gd name="T11" fmla="*/ 90 h 553"/>
                <a:gd name="T12" fmla="*/ 495 w 495"/>
                <a:gd name="T13" fmla="*/ 58 h 553"/>
                <a:gd name="T14" fmla="*/ 495 w 495"/>
                <a:gd name="T15" fmla="*/ 0 h 553"/>
                <a:gd name="T16" fmla="*/ 435 w 495"/>
                <a:gd name="T17" fmla="*/ 60 h 553"/>
                <a:gd name="T18" fmla="*/ 130 w 495"/>
                <a:gd name="T19" fmla="*/ 366 h 553"/>
                <a:gd name="T20" fmla="*/ 64 w 495"/>
                <a:gd name="T21" fmla="*/ 432 h 553"/>
                <a:gd name="T22" fmla="*/ 0 w 495"/>
                <a:gd name="T23" fmla="*/ 495 h 553"/>
                <a:gd name="T24" fmla="*/ 0 w 495"/>
                <a:gd name="T25" fmla="*/ 553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5" h="553">
                  <a:moveTo>
                    <a:pt x="0" y="553"/>
                  </a:moveTo>
                  <a:lnTo>
                    <a:pt x="93" y="461"/>
                  </a:lnTo>
                  <a:lnTo>
                    <a:pt x="159" y="395"/>
                  </a:lnTo>
                  <a:lnTo>
                    <a:pt x="278" y="275"/>
                  </a:lnTo>
                  <a:lnTo>
                    <a:pt x="344" y="209"/>
                  </a:lnTo>
                  <a:lnTo>
                    <a:pt x="464" y="90"/>
                  </a:lnTo>
                  <a:lnTo>
                    <a:pt x="495" y="58"/>
                  </a:lnTo>
                  <a:lnTo>
                    <a:pt x="495" y="0"/>
                  </a:lnTo>
                  <a:lnTo>
                    <a:pt x="435" y="60"/>
                  </a:lnTo>
                  <a:lnTo>
                    <a:pt x="130" y="366"/>
                  </a:lnTo>
                  <a:lnTo>
                    <a:pt x="64" y="432"/>
                  </a:lnTo>
                  <a:lnTo>
                    <a:pt x="0" y="495"/>
                  </a:lnTo>
                  <a:lnTo>
                    <a:pt x="0" y="55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6" name="Freeform 26"/>
            <p:cNvSpPr/>
            <p:nvPr/>
          </p:nvSpPr>
          <p:spPr bwMode="auto">
            <a:xfrm>
              <a:off x="31750" y="5475287"/>
              <a:ext cx="785813" cy="877888"/>
            </a:xfrm>
            <a:custGeom>
              <a:avLst/>
              <a:gdLst>
                <a:gd name="T0" fmla="*/ 495 w 495"/>
                <a:gd name="T1" fmla="*/ 0 h 553"/>
                <a:gd name="T2" fmla="*/ 435 w 495"/>
                <a:gd name="T3" fmla="*/ 60 h 553"/>
                <a:gd name="T4" fmla="*/ 315 w 495"/>
                <a:gd name="T5" fmla="*/ 180 h 553"/>
                <a:gd name="T6" fmla="*/ 249 w 495"/>
                <a:gd name="T7" fmla="*/ 246 h 553"/>
                <a:gd name="T8" fmla="*/ 130 w 495"/>
                <a:gd name="T9" fmla="*/ 365 h 553"/>
                <a:gd name="T10" fmla="*/ 64 w 495"/>
                <a:gd name="T11" fmla="*/ 432 h 553"/>
                <a:gd name="T12" fmla="*/ 0 w 495"/>
                <a:gd name="T13" fmla="*/ 495 h 553"/>
                <a:gd name="T14" fmla="*/ 0 w 495"/>
                <a:gd name="T15" fmla="*/ 553 h 553"/>
                <a:gd name="T16" fmla="*/ 93 w 495"/>
                <a:gd name="T17" fmla="*/ 461 h 553"/>
                <a:gd name="T18" fmla="*/ 278 w 495"/>
                <a:gd name="T19" fmla="*/ 275 h 553"/>
                <a:gd name="T20" fmla="*/ 344 w 495"/>
                <a:gd name="T21" fmla="*/ 209 h 553"/>
                <a:gd name="T22" fmla="*/ 495 w 495"/>
                <a:gd name="T23" fmla="*/ 58 h 553"/>
                <a:gd name="T24" fmla="*/ 495 w 495"/>
                <a:gd name="T25" fmla="*/ 0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5" h="553">
                  <a:moveTo>
                    <a:pt x="495" y="0"/>
                  </a:moveTo>
                  <a:lnTo>
                    <a:pt x="435" y="60"/>
                  </a:lnTo>
                  <a:lnTo>
                    <a:pt x="315" y="180"/>
                  </a:lnTo>
                  <a:lnTo>
                    <a:pt x="249" y="246"/>
                  </a:lnTo>
                  <a:lnTo>
                    <a:pt x="130" y="365"/>
                  </a:lnTo>
                  <a:lnTo>
                    <a:pt x="64" y="432"/>
                  </a:lnTo>
                  <a:lnTo>
                    <a:pt x="0" y="495"/>
                  </a:lnTo>
                  <a:lnTo>
                    <a:pt x="0" y="553"/>
                  </a:lnTo>
                  <a:lnTo>
                    <a:pt x="93" y="461"/>
                  </a:lnTo>
                  <a:lnTo>
                    <a:pt x="278" y="275"/>
                  </a:lnTo>
                  <a:lnTo>
                    <a:pt x="344" y="209"/>
                  </a:lnTo>
                  <a:lnTo>
                    <a:pt x="495" y="58"/>
                  </a:lnTo>
                  <a:lnTo>
                    <a:pt x="49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7" name="Freeform 27"/>
            <p:cNvSpPr/>
            <p:nvPr/>
          </p:nvSpPr>
          <p:spPr bwMode="auto">
            <a:xfrm>
              <a:off x="31750" y="5180012"/>
              <a:ext cx="785813" cy="879475"/>
            </a:xfrm>
            <a:custGeom>
              <a:avLst/>
              <a:gdLst>
                <a:gd name="T0" fmla="*/ 0 w 495"/>
                <a:gd name="T1" fmla="*/ 554 h 554"/>
                <a:gd name="T2" fmla="*/ 278 w 495"/>
                <a:gd name="T3" fmla="*/ 276 h 554"/>
                <a:gd name="T4" fmla="*/ 278 w 495"/>
                <a:gd name="T5" fmla="*/ 276 h 554"/>
                <a:gd name="T6" fmla="*/ 344 w 495"/>
                <a:gd name="T7" fmla="*/ 209 h 554"/>
                <a:gd name="T8" fmla="*/ 464 w 495"/>
                <a:gd name="T9" fmla="*/ 90 h 554"/>
                <a:gd name="T10" fmla="*/ 495 w 495"/>
                <a:gd name="T11" fmla="*/ 58 h 554"/>
                <a:gd name="T12" fmla="*/ 495 w 495"/>
                <a:gd name="T13" fmla="*/ 0 h 554"/>
                <a:gd name="T14" fmla="*/ 435 w 495"/>
                <a:gd name="T15" fmla="*/ 61 h 554"/>
                <a:gd name="T16" fmla="*/ 130 w 495"/>
                <a:gd name="T17" fmla="*/ 366 h 554"/>
                <a:gd name="T18" fmla="*/ 64 w 495"/>
                <a:gd name="T19" fmla="*/ 432 h 554"/>
                <a:gd name="T20" fmla="*/ 0 w 495"/>
                <a:gd name="T21" fmla="*/ 495 h 554"/>
                <a:gd name="T22" fmla="*/ 0 w 495"/>
                <a:gd name="T23" fmla="*/ 554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5" h="554">
                  <a:moveTo>
                    <a:pt x="0" y="554"/>
                  </a:moveTo>
                  <a:lnTo>
                    <a:pt x="278" y="276"/>
                  </a:lnTo>
                  <a:lnTo>
                    <a:pt x="278" y="276"/>
                  </a:lnTo>
                  <a:lnTo>
                    <a:pt x="344" y="209"/>
                  </a:lnTo>
                  <a:lnTo>
                    <a:pt x="464" y="90"/>
                  </a:lnTo>
                  <a:lnTo>
                    <a:pt x="495" y="58"/>
                  </a:lnTo>
                  <a:lnTo>
                    <a:pt x="495" y="0"/>
                  </a:lnTo>
                  <a:lnTo>
                    <a:pt x="435" y="61"/>
                  </a:lnTo>
                  <a:lnTo>
                    <a:pt x="130" y="366"/>
                  </a:lnTo>
                  <a:lnTo>
                    <a:pt x="64" y="432"/>
                  </a:lnTo>
                  <a:lnTo>
                    <a:pt x="0" y="495"/>
                  </a:lnTo>
                  <a:lnTo>
                    <a:pt x="0" y="55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8" name="Freeform 28"/>
            <p:cNvSpPr/>
            <p:nvPr/>
          </p:nvSpPr>
          <p:spPr bwMode="auto">
            <a:xfrm>
              <a:off x="73025" y="6064250"/>
              <a:ext cx="744538" cy="744538"/>
            </a:xfrm>
            <a:custGeom>
              <a:avLst/>
              <a:gdLst>
                <a:gd name="T0" fmla="*/ 469 w 469"/>
                <a:gd name="T1" fmla="*/ 0 h 469"/>
                <a:gd name="T2" fmla="*/ 409 w 469"/>
                <a:gd name="T3" fmla="*/ 61 h 469"/>
                <a:gd name="T4" fmla="*/ 289 w 469"/>
                <a:gd name="T5" fmla="*/ 180 h 469"/>
                <a:gd name="T6" fmla="*/ 223 w 469"/>
                <a:gd name="T7" fmla="*/ 246 h 469"/>
                <a:gd name="T8" fmla="*/ 104 w 469"/>
                <a:gd name="T9" fmla="*/ 366 h 469"/>
                <a:gd name="T10" fmla="*/ 38 w 469"/>
                <a:gd name="T11" fmla="*/ 432 h 469"/>
                <a:gd name="T12" fmla="*/ 0 w 469"/>
                <a:gd name="T13" fmla="*/ 469 h 469"/>
                <a:gd name="T14" fmla="*/ 59 w 469"/>
                <a:gd name="T15" fmla="*/ 469 h 469"/>
                <a:gd name="T16" fmla="*/ 67 w 469"/>
                <a:gd name="T17" fmla="*/ 461 h 469"/>
                <a:gd name="T18" fmla="*/ 252 w 469"/>
                <a:gd name="T19" fmla="*/ 275 h 469"/>
                <a:gd name="T20" fmla="*/ 318 w 469"/>
                <a:gd name="T21" fmla="*/ 209 h 469"/>
                <a:gd name="T22" fmla="*/ 438 w 469"/>
                <a:gd name="T23" fmla="*/ 90 h 469"/>
                <a:gd name="T24" fmla="*/ 469 w 469"/>
                <a:gd name="T25" fmla="*/ 58 h 469"/>
                <a:gd name="T26" fmla="*/ 469 w 469"/>
                <a:gd name="T27" fmla="*/ 0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9" h="469">
                  <a:moveTo>
                    <a:pt x="469" y="0"/>
                  </a:moveTo>
                  <a:lnTo>
                    <a:pt x="409" y="61"/>
                  </a:lnTo>
                  <a:lnTo>
                    <a:pt x="289" y="180"/>
                  </a:lnTo>
                  <a:lnTo>
                    <a:pt x="223" y="246"/>
                  </a:lnTo>
                  <a:lnTo>
                    <a:pt x="104" y="366"/>
                  </a:lnTo>
                  <a:lnTo>
                    <a:pt x="38" y="432"/>
                  </a:lnTo>
                  <a:lnTo>
                    <a:pt x="0" y="469"/>
                  </a:lnTo>
                  <a:lnTo>
                    <a:pt x="59" y="469"/>
                  </a:lnTo>
                  <a:lnTo>
                    <a:pt x="67" y="461"/>
                  </a:lnTo>
                  <a:lnTo>
                    <a:pt x="252" y="275"/>
                  </a:lnTo>
                  <a:lnTo>
                    <a:pt x="318" y="209"/>
                  </a:lnTo>
                  <a:lnTo>
                    <a:pt x="438" y="90"/>
                  </a:lnTo>
                  <a:lnTo>
                    <a:pt x="469" y="58"/>
                  </a:lnTo>
                  <a:lnTo>
                    <a:pt x="469"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9" name="Freeform 29"/>
            <p:cNvSpPr/>
            <p:nvPr/>
          </p:nvSpPr>
          <p:spPr bwMode="auto">
            <a:xfrm>
              <a:off x="31750" y="5768975"/>
              <a:ext cx="785813" cy="879475"/>
            </a:xfrm>
            <a:custGeom>
              <a:avLst/>
              <a:gdLst>
                <a:gd name="T0" fmla="*/ 278 w 495"/>
                <a:gd name="T1" fmla="*/ 276 h 554"/>
                <a:gd name="T2" fmla="*/ 278 w 495"/>
                <a:gd name="T3" fmla="*/ 276 h 554"/>
                <a:gd name="T4" fmla="*/ 495 w 495"/>
                <a:gd name="T5" fmla="*/ 59 h 554"/>
                <a:gd name="T6" fmla="*/ 495 w 495"/>
                <a:gd name="T7" fmla="*/ 0 h 554"/>
                <a:gd name="T8" fmla="*/ 435 w 495"/>
                <a:gd name="T9" fmla="*/ 61 h 554"/>
                <a:gd name="T10" fmla="*/ 130 w 495"/>
                <a:gd name="T11" fmla="*/ 366 h 554"/>
                <a:gd name="T12" fmla="*/ 64 w 495"/>
                <a:gd name="T13" fmla="*/ 432 h 554"/>
                <a:gd name="T14" fmla="*/ 0 w 495"/>
                <a:gd name="T15" fmla="*/ 495 h 554"/>
                <a:gd name="T16" fmla="*/ 0 w 495"/>
                <a:gd name="T17" fmla="*/ 554 h 554"/>
                <a:gd name="T18" fmla="*/ 278 w 495"/>
                <a:gd name="T19" fmla="*/ 276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5" h="554">
                  <a:moveTo>
                    <a:pt x="278" y="276"/>
                  </a:moveTo>
                  <a:lnTo>
                    <a:pt x="278" y="276"/>
                  </a:lnTo>
                  <a:lnTo>
                    <a:pt x="495" y="59"/>
                  </a:lnTo>
                  <a:lnTo>
                    <a:pt x="495" y="0"/>
                  </a:lnTo>
                  <a:lnTo>
                    <a:pt x="435" y="61"/>
                  </a:lnTo>
                  <a:lnTo>
                    <a:pt x="130" y="366"/>
                  </a:lnTo>
                  <a:lnTo>
                    <a:pt x="64" y="432"/>
                  </a:lnTo>
                  <a:lnTo>
                    <a:pt x="0" y="495"/>
                  </a:lnTo>
                  <a:lnTo>
                    <a:pt x="0" y="554"/>
                  </a:lnTo>
                  <a:lnTo>
                    <a:pt x="278" y="27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30" name="Freeform 30"/>
            <p:cNvSpPr/>
            <p:nvPr/>
          </p:nvSpPr>
          <p:spPr bwMode="auto">
            <a:xfrm>
              <a:off x="368300" y="6359525"/>
              <a:ext cx="449263" cy="449263"/>
            </a:xfrm>
            <a:custGeom>
              <a:avLst/>
              <a:gdLst>
                <a:gd name="T0" fmla="*/ 66 w 283"/>
                <a:gd name="T1" fmla="*/ 275 h 283"/>
                <a:gd name="T2" fmla="*/ 283 w 283"/>
                <a:gd name="T3" fmla="*/ 58 h 283"/>
                <a:gd name="T4" fmla="*/ 283 w 283"/>
                <a:gd name="T5" fmla="*/ 0 h 283"/>
                <a:gd name="T6" fmla="*/ 223 w 283"/>
                <a:gd name="T7" fmla="*/ 60 h 283"/>
                <a:gd name="T8" fmla="*/ 0 w 283"/>
                <a:gd name="T9" fmla="*/ 283 h 283"/>
                <a:gd name="T10" fmla="*/ 58 w 283"/>
                <a:gd name="T11" fmla="*/ 283 h 283"/>
                <a:gd name="T12" fmla="*/ 66 w 283"/>
                <a:gd name="T13" fmla="*/ 275 h 283"/>
              </a:gdLst>
              <a:ahLst/>
              <a:cxnLst>
                <a:cxn ang="0">
                  <a:pos x="T0" y="T1"/>
                </a:cxn>
                <a:cxn ang="0">
                  <a:pos x="T2" y="T3"/>
                </a:cxn>
                <a:cxn ang="0">
                  <a:pos x="T4" y="T5"/>
                </a:cxn>
                <a:cxn ang="0">
                  <a:pos x="T6" y="T7"/>
                </a:cxn>
                <a:cxn ang="0">
                  <a:pos x="T8" y="T9"/>
                </a:cxn>
                <a:cxn ang="0">
                  <a:pos x="T10" y="T11"/>
                </a:cxn>
                <a:cxn ang="0">
                  <a:pos x="T12" y="T13"/>
                </a:cxn>
              </a:cxnLst>
              <a:rect l="0" t="0" r="r" b="b"/>
              <a:pathLst>
                <a:path w="283" h="283">
                  <a:moveTo>
                    <a:pt x="66" y="275"/>
                  </a:moveTo>
                  <a:lnTo>
                    <a:pt x="283" y="58"/>
                  </a:lnTo>
                  <a:lnTo>
                    <a:pt x="283" y="0"/>
                  </a:lnTo>
                  <a:lnTo>
                    <a:pt x="223" y="60"/>
                  </a:lnTo>
                  <a:lnTo>
                    <a:pt x="0" y="283"/>
                  </a:lnTo>
                  <a:lnTo>
                    <a:pt x="58" y="283"/>
                  </a:lnTo>
                  <a:lnTo>
                    <a:pt x="66" y="27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31" name="Freeform 31"/>
            <p:cNvSpPr/>
            <p:nvPr/>
          </p:nvSpPr>
          <p:spPr bwMode="auto">
            <a:xfrm>
              <a:off x="661988" y="6653212"/>
              <a:ext cx="155575" cy="155575"/>
            </a:xfrm>
            <a:custGeom>
              <a:avLst/>
              <a:gdLst>
                <a:gd name="T0" fmla="*/ 38 w 98"/>
                <a:gd name="T1" fmla="*/ 61 h 98"/>
                <a:gd name="T2" fmla="*/ 0 w 98"/>
                <a:gd name="T3" fmla="*/ 98 h 98"/>
                <a:gd name="T4" fmla="*/ 59 w 98"/>
                <a:gd name="T5" fmla="*/ 98 h 98"/>
                <a:gd name="T6" fmla="*/ 67 w 98"/>
                <a:gd name="T7" fmla="*/ 90 h 98"/>
                <a:gd name="T8" fmla="*/ 98 w 98"/>
                <a:gd name="T9" fmla="*/ 59 h 98"/>
                <a:gd name="T10" fmla="*/ 98 w 98"/>
                <a:gd name="T11" fmla="*/ 0 h 98"/>
                <a:gd name="T12" fmla="*/ 38 w 98"/>
                <a:gd name="T13" fmla="*/ 61 h 98"/>
              </a:gdLst>
              <a:ahLst/>
              <a:cxnLst>
                <a:cxn ang="0">
                  <a:pos x="T0" y="T1"/>
                </a:cxn>
                <a:cxn ang="0">
                  <a:pos x="T2" y="T3"/>
                </a:cxn>
                <a:cxn ang="0">
                  <a:pos x="T4" y="T5"/>
                </a:cxn>
                <a:cxn ang="0">
                  <a:pos x="T6" y="T7"/>
                </a:cxn>
                <a:cxn ang="0">
                  <a:pos x="T8" y="T9"/>
                </a:cxn>
                <a:cxn ang="0">
                  <a:pos x="T10" y="T11"/>
                </a:cxn>
                <a:cxn ang="0">
                  <a:pos x="T12" y="T13"/>
                </a:cxn>
              </a:cxnLst>
              <a:rect l="0" t="0" r="r" b="b"/>
              <a:pathLst>
                <a:path w="98" h="98">
                  <a:moveTo>
                    <a:pt x="38" y="61"/>
                  </a:moveTo>
                  <a:lnTo>
                    <a:pt x="0" y="98"/>
                  </a:lnTo>
                  <a:lnTo>
                    <a:pt x="59" y="98"/>
                  </a:lnTo>
                  <a:lnTo>
                    <a:pt x="67" y="90"/>
                  </a:lnTo>
                  <a:lnTo>
                    <a:pt x="98" y="59"/>
                  </a:lnTo>
                  <a:lnTo>
                    <a:pt x="98" y="0"/>
                  </a:lnTo>
                  <a:lnTo>
                    <a:pt x="38" y="6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grpSp>
      <p:sp>
        <p:nvSpPr>
          <p:cNvPr id="91" name="矩形 90"/>
          <p:cNvSpPr/>
          <p:nvPr/>
        </p:nvSpPr>
        <p:spPr>
          <a:xfrm>
            <a:off x="2520583" y="6246627"/>
            <a:ext cx="7148111" cy="462371"/>
          </a:xfrm>
          <a:prstGeom prst="rect">
            <a:avLst/>
          </a:prstGeom>
        </p:spPr>
        <p:txBody>
          <a:bodyPr wrap="none">
            <a:spAutoFit/>
          </a:bodyPr>
          <a:lstStyle/>
          <a:p>
            <a:pPr algn="r">
              <a:lnSpc>
                <a:spcPct val="150000"/>
              </a:lnSpc>
            </a:pPr>
            <a:r>
              <a:rPr lang="zh-CN" altLang="en-US" b="1" dirty="0">
                <a:solidFill>
                  <a:srgbClr val="000000"/>
                </a:solidFill>
                <a:latin typeface="Source Han Sans SC" panose="020F0502020204030204"/>
                <a:cs typeface="+mn-ea"/>
                <a:sym typeface="Source Han Sans SC" panose="020F0502020204030204"/>
              </a:rPr>
              <a:t>汇报小组：</a:t>
            </a:r>
            <a:r>
              <a:rPr lang="en-US" altLang="zh-CN" b="1" dirty="0">
                <a:solidFill>
                  <a:srgbClr val="0070C0"/>
                </a:solidFill>
                <a:latin typeface="Consolas" panose="020B0609020204030204" pitchFamily="49" charset="0"/>
                <a:cs typeface="Consolas" panose="020B0609020204030204" pitchFamily="49" charset="0"/>
                <a:sym typeface="Source Han Sans SC" panose="020F0502020204030204"/>
              </a:rPr>
              <a:t>404</a:t>
            </a:r>
            <a:r>
              <a:rPr lang="zh-CN" altLang="en-US" b="1" dirty="0">
                <a:solidFill>
                  <a:srgbClr val="0070C0"/>
                </a:solidFill>
                <a:latin typeface="Consolas" panose="020B0609020204030204" pitchFamily="49" charset="0"/>
                <a:cs typeface="Consolas" panose="020B0609020204030204" pitchFamily="49" charset="0"/>
                <a:sym typeface="Source Han Sans SC" panose="020F0502020204030204"/>
              </a:rPr>
              <a:t>小组   </a:t>
            </a:r>
            <a:r>
              <a:rPr lang="zh-CN" altLang="en-US" b="1" dirty="0">
                <a:solidFill>
                  <a:srgbClr val="000000"/>
                </a:solidFill>
                <a:latin typeface="Source Han Sans SC" panose="020F0502020204030204"/>
                <a:cs typeface="+mn-ea"/>
                <a:sym typeface="Source Han Sans SC" panose="020F0502020204030204"/>
              </a:rPr>
              <a:t>小组成员：</a:t>
            </a:r>
            <a:r>
              <a:rPr lang="zh-CN" altLang="en-US" sz="1600" b="1" dirty="0">
                <a:solidFill>
                  <a:srgbClr val="0070C0"/>
                </a:solidFill>
                <a:latin typeface="Consolas" panose="020B0609020204030204" pitchFamily="49" charset="0"/>
                <a:cs typeface="Consolas" panose="020B0609020204030204" pitchFamily="49" charset="0"/>
                <a:sym typeface="Source Han Sans SC" panose="020F0502020204030204"/>
              </a:rPr>
              <a:t>曹亮</a:t>
            </a:r>
            <a:r>
              <a:rPr lang="en-US" altLang="zh-CN" sz="1600" b="1" dirty="0">
                <a:latin typeface="Consolas" panose="020B0609020204030204" pitchFamily="49" charset="0"/>
                <a:cs typeface="Consolas" panose="020B0609020204030204" pitchFamily="49" charset="0"/>
                <a:sym typeface="Source Han Sans SC" panose="020F0502020204030204"/>
              </a:rPr>
              <a:t>,</a:t>
            </a:r>
            <a:r>
              <a:rPr lang="zh-CN" altLang="en-US" sz="1600" b="1" dirty="0">
                <a:solidFill>
                  <a:srgbClr val="0070C0"/>
                </a:solidFill>
                <a:latin typeface="Consolas" panose="020B0609020204030204" pitchFamily="49" charset="0"/>
                <a:cs typeface="Consolas" panose="020B0609020204030204" pitchFamily="49" charset="0"/>
                <a:sym typeface="Source Han Sans SC" panose="020F0502020204030204"/>
              </a:rPr>
              <a:t>张迪</a:t>
            </a:r>
            <a:r>
              <a:rPr lang="en-US" altLang="zh-CN" sz="1600" b="1" dirty="0">
                <a:latin typeface="Consolas" panose="020B0609020204030204" pitchFamily="49" charset="0"/>
                <a:cs typeface="Consolas" panose="020B0609020204030204" pitchFamily="49" charset="0"/>
                <a:sym typeface="Source Han Sans SC" panose="020F0502020204030204"/>
              </a:rPr>
              <a:t>,</a:t>
            </a:r>
            <a:r>
              <a:rPr lang="zh-CN" altLang="en-US" sz="1600" b="1" dirty="0">
                <a:solidFill>
                  <a:srgbClr val="0070C0"/>
                </a:solidFill>
                <a:latin typeface="Consolas" panose="020B0609020204030204" pitchFamily="49" charset="0"/>
                <a:cs typeface="Consolas" panose="020B0609020204030204" pitchFamily="49" charset="0"/>
                <a:sym typeface="Source Han Sans SC" panose="020F0502020204030204"/>
              </a:rPr>
              <a:t>杜铮</a:t>
            </a:r>
            <a:r>
              <a:rPr lang="en-US" altLang="zh-CN" sz="1600" b="1" dirty="0">
                <a:latin typeface="Consolas" panose="020B0609020204030204" pitchFamily="49" charset="0"/>
                <a:cs typeface="Consolas" panose="020B0609020204030204" pitchFamily="49" charset="0"/>
                <a:sym typeface="Source Han Sans SC" panose="020F0502020204030204"/>
              </a:rPr>
              <a:t>,</a:t>
            </a:r>
            <a:r>
              <a:rPr lang="zh-CN" altLang="en-US" sz="1600" b="1" dirty="0">
                <a:solidFill>
                  <a:srgbClr val="0070C0"/>
                </a:solidFill>
                <a:latin typeface="Consolas" panose="020B0609020204030204" pitchFamily="49" charset="0"/>
                <a:cs typeface="Consolas" panose="020B0609020204030204" pitchFamily="49" charset="0"/>
                <a:sym typeface="Source Han Sans SC" panose="020F0502020204030204"/>
              </a:rPr>
              <a:t>涂鏊飞</a:t>
            </a:r>
            <a:r>
              <a:rPr lang="en-US" altLang="zh-CN" sz="1600" b="1" dirty="0">
                <a:latin typeface="Consolas" panose="020B0609020204030204" pitchFamily="49" charset="0"/>
                <a:cs typeface="Consolas" panose="020B0609020204030204" pitchFamily="49" charset="0"/>
                <a:sym typeface="Source Han Sans SC" panose="020F0502020204030204"/>
              </a:rPr>
              <a:t>,</a:t>
            </a:r>
            <a:r>
              <a:rPr lang="zh-CN" altLang="en-US" sz="1600" b="1" dirty="0">
                <a:solidFill>
                  <a:srgbClr val="0070C0"/>
                </a:solidFill>
                <a:latin typeface="Consolas" panose="020B0609020204030204" pitchFamily="49" charset="0"/>
                <a:cs typeface="Consolas" panose="020B0609020204030204" pitchFamily="49" charset="0"/>
                <a:sym typeface="Source Han Sans SC" panose="020F0502020204030204"/>
              </a:rPr>
              <a:t>陈笑慷</a:t>
            </a:r>
            <a:r>
              <a:rPr lang="en-US" altLang="zh-CN" sz="1600" b="1" dirty="0">
                <a:latin typeface="Consolas" panose="020B0609020204030204" pitchFamily="49" charset="0"/>
                <a:cs typeface="Consolas" panose="020B0609020204030204" pitchFamily="49" charset="0"/>
                <a:sym typeface="Source Han Sans SC" panose="020F0502020204030204"/>
              </a:rPr>
              <a:t>,</a:t>
            </a:r>
            <a:r>
              <a:rPr lang="zh-CN" altLang="en-US" sz="1600" b="1" dirty="0">
                <a:solidFill>
                  <a:srgbClr val="0070C0"/>
                </a:solidFill>
                <a:latin typeface="Consolas" panose="020B0609020204030204" pitchFamily="49" charset="0"/>
                <a:cs typeface="Consolas" panose="020B0609020204030204" pitchFamily="49" charset="0"/>
                <a:sym typeface="Source Han Sans SC" panose="020F0502020204030204"/>
              </a:rPr>
              <a:t>陈宇</a:t>
            </a:r>
            <a:endParaRPr lang="en-US" altLang="zh-CN" sz="1600" b="1" dirty="0">
              <a:solidFill>
                <a:srgbClr val="0070C0"/>
              </a:solidFill>
              <a:latin typeface="Consolas" panose="020B0609020204030204" pitchFamily="49" charset="0"/>
              <a:cs typeface="Consolas" panose="020B0609020204030204" pitchFamily="49" charset="0"/>
              <a:sym typeface="Source Han Sans SC" panose="020F0502020204030204"/>
            </a:endParaRPr>
          </a:p>
        </p:txBody>
      </p:sp>
      <p:sp>
        <p:nvSpPr>
          <p:cNvPr id="92" name="矩形 91"/>
          <p:cNvSpPr/>
          <p:nvPr/>
        </p:nvSpPr>
        <p:spPr>
          <a:xfrm>
            <a:off x="3154588" y="5088050"/>
            <a:ext cx="5880100" cy="999889"/>
          </a:xfrm>
          <a:prstGeom prst="rect">
            <a:avLst/>
          </a:prstGeom>
        </p:spPr>
        <p:txBody>
          <a:bodyPr wrap="square">
            <a:spAutoFit/>
          </a:bodyPr>
          <a:lstStyle/>
          <a:p>
            <a:pPr algn="r">
              <a:lnSpc>
                <a:spcPct val="150000"/>
              </a:lnSpc>
            </a:pPr>
            <a:r>
              <a:rPr lang="zh-CN" altLang="en-US" sz="4400" b="1" dirty="0">
                <a:solidFill>
                  <a:srgbClr val="3B4761"/>
                </a:solidFill>
                <a:latin typeface="Source Han Sans SC" panose="020F0502020204030204"/>
                <a:cs typeface="+mn-ea"/>
                <a:sym typeface="Source Han Sans SC" panose="020F0502020204030204"/>
              </a:rPr>
              <a:t>房屋出租信息交易平台</a:t>
            </a:r>
            <a:endParaRPr lang="en-US" altLang="zh-CN" sz="4400" b="1" dirty="0">
              <a:solidFill>
                <a:srgbClr val="3B4761"/>
              </a:solidFill>
              <a:latin typeface="Source Han Sans SC" panose="020F0502020204030204"/>
              <a:cs typeface="+mn-ea"/>
              <a:sym typeface="Source Han Sans SC" panose="020F0502020204030204"/>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500" fill="hold"/>
                                        <p:tgtEl>
                                          <p:spTgt spid="72"/>
                                        </p:tgtEl>
                                        <p:attrNameLst>
                                          <p:attrName>ppt_x</p:attrName>
                                        </p:attrNameLst>
                                      </p:cBhvr>
                                      <p:tavLst>
                                        <p:tav tm="0">
                                          <p:val>
                                            <p:strVal val="0-#ppt_w/2"/>
                                          </p:val>
                                        </p:tav>
                                        <p:tav tm="100000">
                                          <p:val>
                                            <p:strVal val="#ppt_x"/>
                                          </p:val>
                                        </p:tav>
                                      </p:tavLst>
                                    </p:anim>
                                    <p:anim calcmode="lin" valueType="num">
                                      <p:cBhvr additive="base">
                                        <p:cTn id="8" dur="500" fill="hold"/>
                                        <p:tgtEl>
                                          <p:spTgt spid="7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1" presetClass="entr" presetSubtype="0" fill="hold" grpId="0" nodeType="afterEffect">
                                  <p:stCondLst>
                                    <p:cond delay="0"/>
                                  </p:stCondLst>
                                  <p:iterate type="lt">
                                    <p:tmPct val="5000"/>
                                  </p:iterate>
                                  <p:childTnLst>
                                    <p:set>
                                      <p:cBhvr>
                                        <p:cTn id="11" dur="1" fill="hold">
                                          <p:stCondLst>
                                            <p:cond delay="0"/>
                                          </p:stCondLst>
                                        </p:cTn>
                                        <p:tgtEl>
                                          <p:spTgt spid="92"/>
                                        </p:tgtEl>
                                        <p:attrNameLst>
                                          <p:attrName>style.visibility</p:attrName>
                                        </p:attrNameLst>
                                      </p:cBhvr>
                                      <p:to>
                                        <p:strVal val="visible"/>
                                      </p:to>
                                    </p:set>
                                    <p:anim calcmode="lin" valueType="num">
                                      <p:cBhvr>
                                        <p:cTn id="12" dur="500" fill="hold"/>
                                        <p:tgtEl>
                                          <p:spTgt spid="92"/>
                                        </p:tgtEl>
                                        <p:attrNameLst>
                                          <p:attrName>ppt_w</p:attrName>
                                        </p:attrNameLst>
                                      </p:cBhvr>
                                      <p:tavLst>
                                        <p:tav tm="0">
                                          <p:val>
                                            <p:fltVal val="0"/>
                                          </p:val>
                                        </p:tav>
                                        <p:tav tm="100000">
                                          <p:val>
                                            <p:strVal val="#ppt_w"/>
                                          </p:val>
                                        </p:tav>
                                      </p:tavLst>
                                    </p:anim>
                                    <p:anim calcmode="lin" valueType="num">
                                      <p:cBhvr>
                                        <p:cTn id="13" dur="500" fill="hold"/>
                                        <p:tgtEl>
                                          <p:spTgt spid="92"/>
                                        </p:tgtEl>
                                        <p:attrNameLst>
                                          <p:attrName>ppt_h</p:attrName>
                                        </p:attrNameLst>
                                      </p:cBhvr>
                                      <p:tavLst>
                                        <p:tav tm="0">
                                          <p:val>
                                            <p:fltVal val="0"/>
                                          </p:val>
                                        </p:tav>
                                        <p:tav tm="100000">
                                          <p:val>
                                            <p:strVal val="#ppt_h"/>
                                          </p:val>
                                        </p:tav>
                                      </p:tavLst>
                                    </p:anim>
                                    <p:anim calcmode="lin" valueType="num">
                                      <p:cBhvr>
                                        <p:cTn id="14" dur="500" fill="hold"/>
                                        <p:tgtEl>
                                          <p:spTgt spid="92"/>
                                        </p:tgtEl>
                                        <p:attrNameLst>
                                          <p:attrName>style.rotation</p:attrName>
                                        </p:attrNameLst>
                                      </p:cBhvr>
                                      <p:tavLst>
                                        <p:tav tm="0">
                                          <p:val>
                                            <p:fltVal val="90"/>
                                          </p:val>
                                        </p:tav>
                                        <p:tav tm="100000">
                                          <p:val>
                                            <p:fltVal val="0"/>
                                          </p:val>
                                        </p:tav>
                                      </p:tavLst>
                                    </p:anim>
                                    <p:animEffect transition="in" filter="fade">
                                      <p:cBhvr>
                                        <p:cTn id="15" dur="500"/>
                                        <p:tgtEl>
                                          <p:spTgt spid="92"/>
                                        </p:tgtEl>
                                      </p:cBhvr>
                                    </p:animEffect>
                                  </p:childTnLst>
                                </p:cTn>
                              </p:par>
                            </p:childTnLst>
                          </p:cTn>
                        </p:par>
                        <p:par>
                          <p:cTn id="16" fill="hold">
                            <p:stCondLst>
                              <p:cond delay="1225"/>
                            </p:stCondLst>
                            <p:childTnLst>
                              <p:par>
                                <p:cTn id="17" presetID="14" presetClass="entr" presetSubtype="5" fill="hold" grpId="1" nodeType="afterEffect">
                                  <p:stCondLst>
                                    <p:cond delay="0"/>
                                  </p:stCondLst>
                                  <p:iterate type="lt">
                                    <p:tmPct val="0"/>
                                  </p:iterate>
                                  <p:childTnLst>
                                    <p:set>
                                      <p:cBhvr>
                                        <p:cTn id="18" dur="1" fill="hold">
                                          <p:stCondLst>
                                            <p:cond delay="0"/>
                                          </p:stCondLst>
                                        </p:cTn>
                                        <p:tgtEl>
                                          <p:spTgt spid="92"/>
                                        </p:tgtEl>
                                        <p:attrNameLst>
                                          <p:attrName>style.visibility</p:attrName>
                                        </p:attrNameLst>
                                      </p:cBhvr>
                                      <p:to>
                                        <p:strVal val="visible"/>
                                      </p:to>
                                    </p:set>
                                    <p:animEffect transition="in" filter="randombar(vertical)">
                                      <p:cBhvr>
                                        <p:cTn id="19" dur="500"/>
                                        <p:tgtEl>
                                          <p:spTgt spid="92"/>
                                        </p:tgtEl>
                                      </p:cBhvr>
                                    </p:animEffect>
                                  </p:childTnLst>
                                </p:cTn>
                              </p:par>
                            </p:childTnLst>
                          </p:cTn>
                        </p:par>
                        <p:par>
                          <p:cTn id="20" fill="hold">
                            <p:stCondLst>
                              <p:cond delay="1725"/>
                            </p:stCondLst>
                            <p:childTnLst>
                              <p:par>
                                <p:cTn id="21" presetID="45" presetClass="entr" presetSubtype="0" fill="hold" grpId="0" nodeType="afterEffect">
                                  <p:stCondLst>
                                    <p:cond delay="0"/>
                                  </p:stCondLst>
                                  <p:iterate type="lt">
                                    <p:tmPct val="10000"/>
                                  </p:iterate>
                                  <p:childTnLst>
                                    <p:set>
                                      <p:cBhvr>
                                        <p:cTn id="22" dur="1" fill="hold">
                                          <p:stCondLst>
                                            <p:cond delay="0"/>
                                          </p:stCondLst>
                                        </p:cTn>
                                        <p:tgtEl>
                                          <p:spTgt spid="91"/>
                                        </p:tgtEl>
                                        <p:attrNameLst>
                                          <p:attrName>style.visibility</p:attrName>
                                        </p:attrNameLst>
                                      </p:cBhvr>
                                      <p:to>
                                        <p:strVal val="visible"/>
                                      </p:to>
                                    </p:set>
                                    <p:animEffect transition="in" filter="fade">
                                      <p:cBhvr>
                                        <p:cTn id="23" dur="500"/>
                                        <p:tgtEl>
                                          <p:spTgt spid="91"/>
                                        </p:tgtEl>
                                      </p:cBhvr>
                                    </p:animEffect>
                                    <p:anim calcmode="lin" valueType="num">
                                      <p:cBhvr>
                                        <p:cTn id="24" dur="500" fill="hold"/>
                                        <p:tgtEl>
                                          <p:spTgt spid="91"/>
                                        </p:tgtEl>
                                        <p:attrNameLst>
                                          <p:attrName>ppt_w</p:attrName>
                                        </p:attrNameLst>
                                      </p:cBhvr>
                                      <p:tavLst>
                                        <p:tav tm="0" fmla="#ppt_w*sin(2.5*pi*$)">
                                          <p:val>
                                            <p:fltVal val="0"/>
                                          </p:val>
                                        </p:tav>
                                        <p:tav tm="100000">
                                          <p:val>
                                            <p:fltVal val="1"/>
                                          </p:val>
                                        </p:tav>
                                      </p:tavLst>
                                    </p:anim>
                                    <p:anim calcmode="lin" valueType="num">
                                      <p:cBhvr>
                                        <p:cTn id="25" dur="500" fill="hold"/>
                                        <p:tgtEl>
                                          <p:spTgt spid="9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92" grpId="0"/>
      <p:bldP spid="92"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F528454-2853-4535-A5C5-66FA39F9CC77}"/>
              </a:ext>
            </a:extLst>
          </p:cNvPr>
          <p:cNvPicPr>
            <a:picLocks noChangeAspect="1"/>
          </p:cNvPicPr>
          <p:nvPr/>
        </p:nvPicPr>
        <p:blipFill>
          <a:blip r:embed="rId2"/>
          <a:stretch>
            <a:fillRect/>
          </a:stretch>
        </p:blipFill>
        <p:spPr>
          <a:xfrm>
            <a:off x="0" y="-1"/>
            <a:ext cx="12192000" cy="7576291"/>
          </a:xfrm>
          <a:prstGeom prst="rect">
            <a:avLst/>
          </a:prstGeom>
        </p:spPr>
      </p:pic>
    </p:spTree>
    <p:extLst>
      <p:ext uri="{BB962C8B-B14F-4D97-AF65-F5344CB8AC3E}">
        <p14:creationId xmlns:p14="http://schemas.microsoft.com/office/powerpoint/2010/main" val="3362196189"/>
      </p:ext>
    </p:extLst>
  </p:cSld>
  <p:clrMapOvr>
    <a:masterClrMapping/>
  </p:clrMapOvr>
  <p:transition spd="slow" advClick="0" advTm="2000">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337101A-6683-4F3C-A6A1-85C6777C8A93}"/>
              </a:ext>
            </a:extLst>
          </p:cNvPr>
          <p:cNvPicPr>
            <a:picLocks noChangeAspect="1"/>
          </p:cNvPicPr>
          <p:nvPr/>
        </p:nvPicPr>
        <p:blipFill>
          <a:blip r:embed="rId2"/>
          <a:stretch>
            <a:fillRect/>
          </a:stretch>
        </p:blipFill>
        <p:spPr>
          <a:xfrm>
            <a:off x="0" y="-1"/>
            <a:ext cx="12192000" cy="6975231"/>
          </a:xfrm>
          <a:prstGeom prst="rect">
            <a:avLst/>
          </a:prstGeom>
        </p:spPr>
      </p:pic>
    </p:spTree>
    <p:extLst>
      <p:ext uri="{BB962C8B-B14F-4D97-AF65-F5344CB8AC3E}">
        <p14:creationId xmlns:p14="http://schemas.microsoft.com/office/powerpoint/2010/main" val="411807014"/>
      </p:ext>
    </p:extLst>
  </p:cSld>
  <p:clrMapOvr>
    <a:masterClrMapping/>
  </p:clrMapOvr>
  <p:transition spd="slow" advClick="0" advTm="2000">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5F4F4D1-C9F8-497E-B081-D4AD826ED0AC}"/>
              </a:ext>
            </a:extLst>
          </p:cNvPr>
          <p:cNvPicPr>
            <a:picLocks noChangeAspect="1"/>
          </p:cNvPicPr>
          <p:nvPr/>
        </p:nvPicPr>
        <p:blipFill>
          <a:blip r:embed="rId2"/>
          <a:stretch>
            <a:fillRect/>
          </a:stretch>
        </p:blipFill>
        <p:spPr>
          <a:xfrm>
            <a:off x="527304" y="209666"/>
            <a:ext cx="11356265" cy="5200534"/>
          </a:xfrm>
          <a:prstGeom prst="rect">
            <a:avLst/>
          </a:prstGeom>
        </p:spPr>
      </p:pic>
    </p:spTree>
    <p:extLst>
      <p:ext uri="{BB962C8B-B14F-4D97-AF65-F5344CB8AC3E}">
        <p14:creationId xmlns:p14="http://schemas.microsoft.com/office/powerpoint/2010/main" val="3244648512"/>
      </p:ext>
    </p:extLst>
  </p:cSld>
  <p:clrMapOvr>
    <a:masterClrMapping/>
  </p:clrMapOvr>
  <p:transition spd="slow" advClick="0" advTm="2000">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909" y="-1588"/>
            <a:ext cx="6797675" cy="781051"/>
            <a:chOff x="44451" y="-1588"/>
            <a:chExt cx="6797675" cy="781051"/>
          </a:xfrm>
        </p:grpSpPr>
        <p:sp>
          <p:nvSpPr>
            <p:cNvPr id="6" name="Freeform 6"/>
            <p:cNvSpPr/>
            <p:nvPr/>
          </p:nvSpPr>
          <p:spPr bwMode="auto">
            <a:xfrm>
              <a:off x="44451" y="573088"/>
              <a:ext cx="206375" cy="206375"/>
            </a:xfrm>
            <a:custGeom>
              <a:avLst/>
              <a:gdLst>
                <a:gd name="T0" fmla="*/ 130 w 130"/>
                <a:gd name="T1" fmla="*/ 130 h 130"/>
                <a:gd name="T2" fmla="*/ 38 w 130"/>
                <a:gd name="T3" fmla="*/ 38 h 130"/>
                <a:gd name="T4" fmla="*/ 0 w 130"/>
                <a:gd name="T5" fmla="*/ 0 h 130"/>
                <a:gd name="T6" fmla="*/ 0 w 130"/>
                <a:gd name="T7" fmla="*/ 58 h 130"/>
                <a:gd name="T8" fmla="*/ 9 w 130"/>
                <a:gd name="T9" fmla="*/ 67 h 130"/>
                <a:gd name="T10" fmla="*/ 72 w 130"/>
                <a:gd name="T11" fmla="*/ 130 h 130"/>
                <a:gd name="T12" fmla="*/ 130 w 130"/>
                <a:gd name="T13" fmla="*/ 130 h 130"/>
              </a:gdLst>
              <a:ahLst/>
              <a:cxnLst>
                <a:cxn ang="0">
                  <a:pos x="T0" y="T1"/>
                </a:cxn>
                <a:cxn ang="0">
                  <a:pos x="T2" y="T3"/>
                </a:cxn>
                <a:cxn ang="0">
                  <a:pos x="T4" y="T5"/>
                </a:cxn>
                <a:cxn ang="0">
                  <a:pos x="T6" y="T7"/>
                </a:cxn>
                <a:cxn ang="0">
                  <a:pos x="T8" y="T9"/>
                </a:cxn>
                <a:cxn ang="0">
                  <a:pos x="T10" y="T11"/>
                </a:cxn>
                <a:cxn ang="0">
                  <a:pos x="T12" y="T13"/>
                </a:cxn>
              </a:cxnLst>
              <a:rect l="0" t="0" r="r" b="b"/>
              <a:pathLst>
                <a:path w="130" h="130">
                  <a:moveTo>
                    <a:pt x="130" y="130"/>
                  </a:moveTo>
                  <a:lnTo>
                    <a:pt x="38" y="38"/>
                  </a:lnTo>
                  <a:lnTo>
                    <a:pt x="0" y="0"/>
                  </a:lnTo>
                  <a:lnTo>
                    <a:pt x="0" y="58"/>
                  </a:lnTo>
                  <a:lnTo>
                    <a:pt x="9" y="67"/>
                  </a:lnTo>
                  <a:lnTo>
                    <a:pt x="72" y="130"/>
                  </a:lnTo>
                  <a:lnTo>
                    <a:pt x="130" y="13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7" name="Freeform 7"/>
            <p:cNvSpPr/>
            <p:nvPr/>
          </p:nvSpPr>
          <p:spPr bwMode="auto">
            <a:xfrm>
              <a:off x="255588"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7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4" y="245"/>
                  </a:lnTo>
                  <a:lnTo>
                    <a:pt x="363" y="364"/>
                  </a:lnTo>
                  <a:lnTo>
                    <a:pt x="428" y="429"/>
                  </a:lnTo>
                  <a:lnTo>
                    <a:pt x="491" y="492"/>
                  </a:lnTo>
                  <a:lnTo>
                    <a:pt x="549" y="492"/>
                  </a:lnTo>
                  <a:lnTo>
                    <a:pt x="273" y="215"/>
                  </a:lnTo>
                  <a:lnTo>
                    <a:pt x="207"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8" name="Freeform 8"/>
            <p:cNvSpPr/>
            <p:nvPr/>
          </p:nvSpPr>
          <p:spPr bwMode="auto">
            <a:xfrm>
              <a:off x="44451" y="280988"/>
              <a:ext cx="498475" cy="498475"/>
            </a:xfrm>
            <a:custGeom>
              <a:avLst/>
              <a:gdLst>
                <a:gd name="T0" fmla="*/ 38 w 314"/>
                <a:gd name="T1" fmla="*/ 37 h 314"/>
                <a:gd name="T2" fmla="*/ 0 w 314"/>
                <a:gd name="T3" fmla="*/ 0 h 314"/>
                <a:gd name="T4" fmla="*/ 0 w 314"/>
                <a:gd name="T5" fmla="*/ 58 h 314"/>
                <a:gd name="T6" fmla="*/ 9 w 314"/>
                <a:gd name="T7" fmla="*/ 67 h 314"/>
                <a:gd name="T8" fmla="*/ 128 w 314"/>
                <a:gd name="T9" fmla="*/ 186 h 314"/>
                <a:gd name="T10" fmla="*/ 193 w 314"/>
                <a:gd name="T11" fmla="*/ 251 h 314"/>
                <a:gd name="T12" fmla="*/ 256 w 314"/>
                <a:gd name="T13" fmla="*/ 314 h 314"/>
                <a:gd name="T14" fmla="*/ 314 w 314"/>
                <a:gd name="T15" fmla="*/ 314 h 314"/>
                <a:gd name="T16" fmla="*/ 38 w 314"/>
                <a:gd name="T17" fmla="*/ 37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 h="314">
                  <a:moveTo>
                    <a:pt x="38" y="37"/>
                  </a:moveTo>
                  <a:lnTo>
                    <a:pt x="0" y="0"/>
                  </a:lnTo>
                  <a:lnTo>
                    <a:pt x="0" y="58"/>
                  </a:lnTo>
                  <a:lnTo>
                    <a:pt x="9" y="67"/>
                  </a:lnTo>
                  <a:lnTo>
                    <a:pt x="128" y="186"/>
                  </a:lnTo>
                  <a:lnTo>
                    <a:pt x="193" y="251"/>
                  </a:lnTo>
                  <a:lnTo>
                    <a:pt x="256" y="314"/>
                  </a:lnTo>
                  <a:lnTo>
                    <a:pt x="314" y="314"/>
                  </a:lnTo>
                  <a:lnTo>
                    <a:pt x="38" y="37"/>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9" name="Freeform 9"/>
            <p:cNvSpPr/>
            <p:nvPr/>
          </p:nvSpPr>
          <p:spPr bwMode="auto">
            <a:xfrm>
              <a:off x="44451" y="-1588"/>
              <a:ext cx="790575" cy="781050"/>
            </a:xfrm>
            <a:custGeom>
              <a:avLst/>
              <a:gdLst>
                <a:gd name="T0" fmla="*/ 498 w 498"/>
                <a:gd name="T1" fmla="*/ 492 h 492"/>
                <a:gd name="T2" fmla="*/ 406 w 498"/>
                <a:gd name="T3" fmla="*/ 400 h 492"/>
                <a:gd name="T4" fmla="*/ 340 w 498"/>
                <a:gd name="T5" fmla="*/ 335 h 492"/>
                <a:gd name="T6" fmla="*/ 222 w 498"/>
                <a:gd name="T7" fmla="*/ 215 h 492"/>
                <a:gd name="T8" fmla="*/ 157 w 498"/>
                <a:gd name="T9" fmla="*/ 150 h 492"/>
                <a:gd name="T10" fmla="*/ 38 w 498"/>
                <a:gd name="T11" fmla="*/ 31 h 492"/>
                <a:gd name="T12" fmla="*/ 7 w 498"/>
                <a:gd name="T13" fmla="*/ 0 h 492"/>
                <a:gd name="T14" fmla="*/ 0 w 498"/>
                <a:gd name="T15" fmla="*/ 0 h 492"/>
                <a:gd name="T16" fmla="*/ 0 w 498"/>
                <a:gd name="T17" fmla="*/ 51 h 492"/>
                <a:gd name="T18" fmla="*/ 9 w 498"/>
                <a:gd name="T19" fmla="*/ 60 h 492"/>
                <a:gd name="T20" fmla="*/ 312 w 498"/>
                <a:gd name="T21" fmla="*/ 364 h 492"/>
                <a:gd name="T22" fmla="*/ 377 w 498"/>
                <a:gd name="T23" fmla="*/ 429 h 492"/>
                <a:gd name="T24" fmla="*/ 440 w 498"/>
                <a:gd name="T25" fmla="*/ 492 h 492"/>
                <a:gd name="T26" fmla="*/ 498 w 498"/>
                <a:gd name="T27"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8" h="492">
                  <a:moveTo>
                    <a:pt x="498" y="492"/>
                  </a:moveTo>
                  <a:lnTo>
                    <a:pt x="406" y="400"/>
                  </a:lnTo>
                  <a:lnTo>
                    <a:pt x="340" y="335"/>
                  </a:lnTo>
                  <a:lnTo>
                    <a:pt x="222" y="215"/>
                  </a:lnTo>
                  <a:lnTo>
                    <a:pt x="157" y="150"/>
                  </a:lnTo>
                  <a:lnTo>
                    <a:pt x="38" y="31"/>
                  </a:lnTo>
                  <a:lnTo>
                    <a:pt x="7" y="0"/>
                  </a:lnTo>
                  <a:lnTo>
                    <a:pt x="0" y="0"/>
                  </a:lnTo>
                  <a:lnTo>
                    <a:pt x="0" y="51"/>
                  </a:lnTo>
                  <a:lnTo>
                    <a:pt x="9" y="60"/>
                  </a:lnTo>
                  <a:lnTo>
                    <a:pt x="312" y="364"/>
                  </a:lnTo>
                  <a:lnTo>
                    <a:pt x="377" y="429"/>
                  </a:lnTo>
                  <a:lnTo>
                    <a:pt x="440" y="492"/>
                  </a:lnTo>
                  <a:lnTo>
                    <a:pt x="498"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0" name="Freeform 10"/>
            <p:cNvSpPr/>
            <p:nvPr/>
          </p:nvSpPr>
          <p:spPr bwMode="auto">
            <a:xfrm>
              <a:off x="839788" y="-1588"/>
              <a:ext cx="871538" cy="781050"/>
            </a:xfrm>
            <a:custGeom>
              <a:avLst/>
              <a:gdLst>
                <a:gd name="T0" fmla="*/ 0 w 549"/>
                <a:gd name="T1" fmla="*/ 0 h 492"/>
                <a:gd name="T2" fmla="*/ 60 w 549"/>
                <a:gd name="T3" fmla="*/ 60 h 492"/>
                <a:gd name="T4" fmla="*/ 179 w 549"/>
                <a:gd name="T5" fmla="*/ 179 h 492"/>
                <a:gd name="T6" fmla="*/ 245 w 549"/>
                <a:gd name="T7" fmla="*/ 245 h 492"/>
                <a:gd name="T8" fmla="*/ 363 w 549"/>
                <a:gd name="T9" fmla="*/ 364 h 492"/>
                <a:gd name="T10" fmla="*/ 428 w 549"/>
                <a:gd name="T11" fmla="*/ 429 h 492"/>
                <a:gd name="T12" fmla="*/ 492 w 549"/>
                <a:gd name="T13" fmla="*/ 492 h 492"/>
                <a:gd name="T14" fmla="*/ 549 w 549"/>
                <a:gd name="T15" fmla="*/ 492 h 492"/>
                <a:gd name="T16" fmla="*/ 273 w 549"/>
                <a:gd name="T17" fmla="*/ 215 h 492"/>
                <a:gd name="T18" fmla="*/ 208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5" y="245"/>
                  </a:lnTo>
                  <a:lnTo>
                    <a:pt x="363" y="364"/>
                  </a:lnTo>
                  <a:lnTo>
                    <a:pt x="428" y="429"/>
                  </a:lnTo>
                  <a:lnTo>
                    <a:pt x="492" y="492"/>
                  </a:lnTo>
                  <a:lnTo>
                    <a:pt x="549"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1" name="Freeform 11"/>
            <p:cNvSpPr/>
            <p:nvPr/>
          </p:nvSpPr>
          <p:spPr bwMode="auto">
            <a:xfrm>
              <a:off x="547688"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9 w 549"/>
                <a:gd name="T21" fmla="*/ 429 h 492"/>
                <a:gd name="T22" fmla="*/ 492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8" y="150"/>
                  </a:lnTo>
                  <a:lnTo>
                    <a:pt x="89" y="31"/>
                  </a:lnTo>
                  <a:lnTo>
                    <a:pt x="58" y="0"/>
                  </a:lnTo>
                  <a:lnTo>
                    <a:pt x="0" y="0"/>
                  </a:lnTo>
                  <a:lnTo>
                    <a:pt x="60" y="60"/>
                  </a:lnTo>
                  <a:lnTo>
                    <a:pt x="363" y="364"/>
                  </a:lnTo>
                  <a:lnTo>
                    <a:pt x="429" y="429"/>
                  </a:lnTo>
                  <a:lnTo>
                    <a:pt x="492"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2" name="Freeform 12"/>
            <p:cNvSpPr/>
            <p:nvPr/>
          </p:nvSpPr>
          <p:spPr bwMode="auto">
            <a:xfrm>
              <a:off x="1425576" y="-1588"/>
              <a:ext cx="871538" cy="781050"/>
            </a:xfrm>
            <a:custGeom>
              <a:avLst/>
              <a:gdLst>
                <a:gd name="T0" fmla="*/ 0 w 549"/>
                <a:gd name="T1" fmla="*/ 0 h 492"/>
                <a:gd name="T2" fmla="*/ 59 w 549"/>
                <a:gd name="T3" fmla="*/ 60 h 492"/>
                <a:gd name="T4" fmla="*/ 178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7 w 549"/>
                <a:gd name="T19" fmla="*/ 150 h 492"/>
                <a:gd name="T20" fmla="*/ 57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59" y="60"/>
                  </a:lnTo>
                  <a:lnTo>
                    <a:pt x="178" y="179"/>
                  </a:lnTo>
                  <a:lnTo>
                    <a:pt x="244" y="245"/>
                  </a:lnTo>
                  <a:lnTo>
                    <a:pt x="363" y="364"/>
                  </a:lnTo>
                  <a:lnTo>
                    <a:pt x="428" y="429"/>
                  </a:lnTo>
                  <a:lnTo>
                    <a:pt x="491" y="492"/>
                  </a:lnTo>
                  <a:lnTo>
                    <a:pt x="549" y="492"/>
                  </a:lnTo>
                  <a:lnTo>
                    <a:pt x="273" y="215"/>
                  </a:lnTo>
                  <a:lnTo>
                    <a:pt x="207" y="150"/>
                  </a:lnTo>
                  <a:lnTo>
                    <a:pt x="57"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3" name="Freeform 13"/>
            <p:cNvSpPr/>
            <p:nvPr/>
          </p:nvSpPr>
          <p:spPr bwMode="auto">
            <a:xfrm>
              <a:off x="1133476" y="-1588"/>
              <a:ext cx="871538" cy="781050"/>
            </a:xfrm>
            <a:custGeom>
              <a:avLst/>
              <a:gdLst>
                <a:gd name="T0" fmla="*/ 549 w 549"/>
                <a:gd name="T1" fmla="*/ 492 h 492"/>
                <a:gd name="T2" fmla="*/ 457 w 549"/>
                <a:gd name="T3" fmla="*/ 400 h 492"/>
                <a:gd name="T4" fmla="*/ 391 w 549"/>
                <a:gd name="T5" fmla="*/ 335 h 492"/>
                <a:gd name="T6" fmla="*/ 272 w 549"/>
                <a:gd name="T7" fmla="*/ 215 h 492"/>
                <a:gd name="T8" fmla="*/ 207 w 549"/>
                <a:gd name="T9" fmla="*/ 150 h 492"/>
                <a:gd name="T10" fmla="*/ 88 w 549"/>
                <a:gd name="T11" fmla="*/ 31 h 492"/>
                <a:gd name="T12" fmla="*/ 57 w 549"/>
                <a:gd name="T13" fmla="*/ 0 h 492"/>
                <a:gd name="T14" fmla="*/ 0 w 549"/>
                <a:gd name="T15" fmla="*/ 0 h 492"/>
                <a:gd name="T16" fmla="*/ 60 w 549"/>
                <a:gd name="T17" fmla="*/ 60 h 492"/>
                <a:gd name="T18" fmla="*/ 362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1" y="335"/>
                  </a:lnTo>
                  <a:lnTo>
                    <a:pt x="272" y="215"/>
                  </a:lnTo>
                  <a:lnTo>
                    <a:pt x="207" y="150"/>
                  </a:lnTo>
                  <a:lnTo>
                    <a:pt x="88" y="31"/>
                  </a:lnTo>
                  <a:lnTo>
                    <a:pt x="57" y="0"/>
                  </a:lnTo>
                  <a:lnTo>
                    <a:pt x="0" y="0"/>
                  </a:lnTo>
                  <a:lnTo>
                    <a:pt x="60" y="60"/>
                  </a:lnTo>
                  <a:lnTo>
                    <a:pt x="362"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4" name="Freeform 14"/>
            <p:cNvSpPr/>
            <p:nvPr/>
          </p:nvSpPr>
          <p:spPr bwMode="auto">
            <a:xfrm>
              <a:off x="2009776"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8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4" y="245"/>
                  </a:lnTo>
                  <a:lnTo>
                    <a:pt x="363" y="364"/>
                  </a:lnTo>
                  <a:lnTo>
                    <a:pt x="428" y="429"/>
                  </a:lnTo>
                  <a:lnTo>
                    <a:pt x="491" y="492"/>
                  </a:lnTo>
                  <a:lnTo>
                    <a:pt x="549"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5" name="Freeform 15"/>
            <p:cNvSpPr/>
            <p:nvPr/>
          </p:nvSpPr>
          <p:spPr bwMode="auto">
            <a:xfrm>
              <a:off x="1717676"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8" y="150"/>
                  </a:lnTo>
                  <a:lnTo>
                    <a:pt x="89" y="31"/>
                  </a:lnTo>
                  <a:lnTo>
                    <a:pt x="58"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6" name="Freeform 16"/>
            <p:cNvSpPr/>
            <p:nvPr/>
          </p:nvSpPr>
          <p:spPr bwMode="auto">
            <a:xfrm>
              <a:off x="2593976" y="-1588"/>
              <a:ext cx="873125" cy="781050"/>
            </a:xfrm>
            <a:custGeom>
              <a:avLst/>
              <a:gdLst>
                <a:gd name="T0" fmla="*/ 0 w 550"/>
                <a:gd name="T1" fmla="*/ 0 h 492"/>
                <a:gd name="T2" fmla="*/ 60 w 550"/>
                <a:gd name="T3" fmla="*/ 60 h 492"/>
                <a:gd name="T4" fmla="*/ 179 w 550"/>
                <a:gd name="T5" fmla="*/ 179 h 492"/>
                <a:gd name="T6" fmla="*/ 245 w 550"/>
                <a:gd name="T7" fmla="*/ 245 h 492"/>
                <a:gd name="T8" fmla="*/ 363 w 550"/>
                <a:gd name="T9" fmla="*/ 364 h 492"/>
                <a:gd name="T10" fmla="*/ 428 w 550"/>
                <a:gd name="T11" fmla="*/ 429 h 492"/>
                <a:gd name="T12" fmla="*/ 491 w 550"/>
                <a:gd name="T13" fmla="*/ 492 h 492"/>
                <a:gd name="T14" fmla="*/ 550 w 550"/>
                <a:gd name="T15" fmla="*/ 492 h 492"/>
                <a:gd name="T16" fmla="*/ 273 w 550"/>
                <a:gd name="T17" fmla="*/ 215 h 492"/>
                <a:gd name="T18" fmla="*/ 208 w 550"/>
                <a:gd name="T19" fmla="*/ 150 h 492"/>
                <a:gd name="T20" fmla="*/ 58 w 550"/>
                <a:gd name="T21" fmla="*/ 0 h 492"/>
                <a:gd name="T22" fmla="*/ 0 w 550"/>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0" h="492">
                  <a:moveTo>
                    <a:pt x="0" y="0"/>
                  </a:moveTo>
                  <a:lnTo>
                    <a:pt x="60" y="60"/>
                  </a:lnTo>
                  <a:lnTo>
                    <a:pt x="179" y="179"/>
                  </a:lnTo>
                  <a:lnTo>
                    <a:pt x="245" y="245"/>
                  </a:lnTo>
                  <a:lnTo>
                    <a:pt x="363" y="364"/>
                  </a:lnTo>
                  <a:lnTo>
                    <a:pt x="428" y="429"/>
                  </a:lnTo>
                  <a:lnTo>
                    <a:pt x="491" y="492"/>
                  </a:lnTo>
                  <a:lnTo>
                    <a:pt x="550"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7" name="Freeform 17"/>
            <p:cNvSpPr/>
            <p:nvPr/>
          </p:nvSpPr>
          <p:spPr bwMode="auto">
            <a:xfrm>
              <a:off x="2301876"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9 w 549"/>
                <a:gd name="T21" fmla="*/ 429 h 492"/>
                <a:gd name="T22" fmla="*/ 492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8" y="150"/>
                  </a:lnTo>
                  <a:lnTo>
                    <a:pt x="89" y="31"/>
                  </a:lnTo>
                  <a:lnTo>
                    <a:pt x="58" y="0"/>
                  </a:lnTo>
                  <a:lnTo>
                    <a:pt x="0" y="0"/>
                  </a:lnTo>
                  <a:lnTo>
                    <a:pt x="60" y="60"/>
                  </a:lnTo>
                  <a:lnTo>
                    <a:pt x="363" y="364"/>
                  </a:lnTo>
                  <a:lnTo>
                    <a:pt x="429" y="429"/>
                  </a:lnTo>
                  <a:lnTo>
                    <a:pt x="492"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8" name="Freeform 18"/>
            <p:cNvSpPr/>
            <p:nvPr/>
          </p:nvSpPr>
          <p:spPr bwMode="auto">
            <a:xfrm>
              <a:off x="3179763" y="-1588"/>
              <a:ext cx="871538" cy="781050"/>
            </a:xfrm>
            <a:custGeom>
              <a:avLst/>
              <a:gdLst>
                <a:gd name="T0" fmla="*/ 0 w 549"/>
                <a:gd name="T1" fmla="*/ 0 h 492"/>
                <a:gd name="T2" fmla="*/ 59 w 549"/>
                <a:gd name="T3" fmla="*/ 60 h 492"/>
                <a:gd name="T4" fmla="*/ 179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8 w 549"/>
                <a:gd name="T19" fmla="*/ 150 h 492"/>
                <a:gd name="T20" fmla="*/ 57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59" y="60"/>
                  </a:lnTo>
                  <a:lnTo>
                    <a:pt x="179" y="179"/>
                  </a:lnTo>
                  <a:lnTo>
                    <a:pt x="244" y="245"/>
                  </a:lnTo>
                  <a:lnTo>
                    <a:pt x="363" y="364"/>
                  </a:lnTo>
                  <a:lnTo>
                    <a:pt x="428" y="429"/>
                  </a:lnTo>
                  <a:lnTo>
                    <a:pt x="491" y="492"/>
                  </a:lnTo>
                  <a:lnTo>
                    <a:pt x="549" y="492"/>
                  </a:lnTo>
                  <a:lnTo>
                    <a:pt x="273" y="215"/>
                  </a:lnTo>
                  <a:lnTo>
                    <a:pt x="208" y="150"/>
                  </a:lnTo>
                  <a:lnTo>
                    <a:pt x="57"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9" name="Freeform 19"/>
            <p:cNvSpPr/>
            <p:nvPr/>
          </p:nvSpPr>
          <p:spPr bwMode="auto">
            <a:xfrm>
              <a:off x="2887663" y="-1588"/>
              <a:ext cx="871538" cy="781050"/>
            </a:xfrm>
            <a:custGeom>
              <a:avLst/>
              <a:gdLst>
                <a:gd name="T0" fmla="*/ 549 w 549"/>
                <a:gd name="T1" fmla="*/ 492 h 492"/>
                <a:gd name="T2" fmla="*/ 457 w 549"/>
                <a:gd name="T3" fmla="*/ 400 h 492"/>
                <a:gd name="T4" fmla="*/ 392 w 549"/>
                <a:gd name="T5" fmla="*/ 335 h 492"/>
                <a:gd name="T6" fmla="*/ 272 w 549"/>
                <a:gd name="T7" fmla="*/ 215 h 492"/>
                <a:gd name="T8" fmla="*/ 207 w 549"/>
                <a:gd name="T9" fmla="*/ 150 h 492"/>
                <a:gd name="T10" fmla="*/ 88 w 549"/>
                <a:gd name="T11" fmla="*/ 31 h 492"/>
                <a:gd name="T12" fmla="*/ 57 w 549"/>
                <a:gd name="T13" fmla="*/ 0 h 492"/>
                <a:gd name="T14" fmla="*/ 0 w 549"/>
                <a:gd name="T15" fmla="*/ 0 h 492"/>
                <a:gd name="T16" fmla="*/ 60 w 549"/>
                <a:gd name="T17" fmla="*/ 60 h 492"/>
                <a:gd name="T18" fmla="*/ 363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2" y="215"/>
                  </a:lnTo>
                  <a:lnTo>
                    <a:pt x="207" y="150"/>
                  </a:lnTo>
                  <a:lnTo>
                    <a:pt x="88" y="31"/>
                  </a:lnTo>
                  <a:lnTo>
                    <a:pt x="57"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0" name="Freeform 20"/>
            <p:cNvSpPr/>
            <p:nvPr/>
          </p:nvSpPr>
          <p:spPr bwMode="auto">
            <a:xfrm>
              <a:off x="3763963"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8 w 549"/>
                <a:gd name="T11" fmla="*/ 429 h 492"/>
                <a:gd name="T12" fmla="*/ 492 w 549"/>
                <a:gd name="T13" fmla="*/ 492 h 492"/>
                <a:gd name="T14" fmla="*/ 549 w 549"/>
                <a:gd name="T15" fmla="*/ 492 h 492"/>
                <a:gd name="T16" fmla="*/ 273 w 549"/>
                <a:gd name="T17" fmla="*/ 215 h 492"/>
                <a:gd name="T18" fmla="*/ 208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4" y="245"/>
                  </a:lnTo>
                  <a:lnTo>
                    <a:pt x="363" y="364"/>
                  </a:lnTo>
                  <a:lnTo>
                    <a:pt x="428" y="429"/>
                  </a:lnTo>
                  <a:lnTo>
                    <a:pt x="492" y="492"/>
                  </a:lnTo>
                  <a:lnTo>
                    <a:pt x="549"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1" name="Freeform 21"/>
            <p:cNvSpPr/>
            <p:nvPr/>
          </p:nvSpPr>
          <p:spPr bwMode="auto">
            <a:xfrm>
              <a:off x="3471863"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8" y="150"/>
                  </a:lnTo>
                  <a:lnTo>
                    <a:pt x="89" y="31"/>
                  </a:lnTo>
                  <a:lnTo>
                    <a:pt x="58"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2" name="Freeform 22"/>
            <p:cNvSpPr/>
            <p:nvPr/>
          </p:nvSpPr>
          <p:spPr bwMode="auto">
            <a:xfrm>
              <a:off x="4348163" y="-1588"/>
              <a:ext cx="873125" cy="781050"/>
            </a:xfrm>
            <a:custGeom>
              <a:avLst/>
              <a:gdLst>
                <a:gd name="T0" fmla="*/ 0 w 550"/>
                <a:gd name="T1" fmla="*/ 0 h 492"/>
                <a:gd name="T2" fmla="*/ 60 w 550"/>
                <a:gd name="T3" fmla="*/ 60 h 492"/>
                <a:gd name="T4" fmla="*/ 179 w 550"/>
                <a:gd name="T5" fmla="*/ 179 h 492"/>
                <a:gd name="T6" fmla="*/ 245 w 550"/>
                <a:gd name="T7" fmla="*/ 245 h 492"/>
                <a:gd name="T8" fmla="*/ 363 w 550"/>
                <a:gd name="T9" fmla="*/ 364 h 492"/>
                <a:gd name="T10" fmla="*/ 429 w 550"/>
                <a:gd name="T11" fmla="*/ 429 h 492"/>
                <a:gd name="T12" fmla="*/ 492 w 550"/>
                <a:gd name="T13" fmla="*/ 492 h 492"/>
                <a:gd name="T14" fmla="*/ 550 w 550"/>
                <a:gd name="T15" fmla="*/ 492 h 492"/>
                <a:gd name="T16" fmla="*/ 273 w 550"/>
                <a:gd name="T17" fmla="*/ 215 h 492"/>
                <a:gd name="T18" fmla="*/ 208 w 550"/>
                <a:gd name="T19" fmla="*/ 150 h 492"/>
                <a:gd name="T20" fmla="*/ 59 w 550"/>
                <a:gd name="T21" fmla="*/ 0 h 492"/>
                <a:gd name="T22" fmla="*/ 0 w 550"/>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0" h="492">
                  <a:moveTo>
                    <a:pt x="0" y="0"/>
                  </a:moveTo>
                  <a:lnTo>
                    <a:pt x="60" y="60"/>
                  </a:lnTo>
                  <a:lnTo>
                    <a:pt x="179" y="179"/>
                  </a:lnTo>
                  <a:lnTo>
                    <a:pt x="245" y="245"/>
                  </a:lnTo>
                  <a:lnTo>
                    <a:pt x="363" y="364"/>
                  </a:lnTo>
                  <a:lnTo>
                    <a:pt x="429" y="429"/>
                  </a:lnTo>
                  <a:lnTo>
                    <a:pt x="492" y="492"/>
                  </a:lnTo>
                  <a:lnTo>
                    <a:pt x="550" y="492"/>
                  </a:lnTo>
                  <a:lnTo>
                    <a:pt x="273" y="215"/>
                  </a:lnTo>
                  <a:lnTo>
                    <a:pt x="208" y="150"/>
                  </a:lnTo>
                  <a:lnTo>
                    <a:pt x="59"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3" name="Freeform 23"/>
            <p:cNvSpPr/>
            <p:nvPr/>
          </p:nvSpPr>
          <p:spPr bwMode="auto">
            <a:xfrm>
              <a:off x="4056063" y="-1588"/>
              <a:ext cx="871538" cy="781050"/>
            </a:xfrm>
            <a:custGeom>
              <a:avLst/>
              <a:gdLst>
                <a:gd name="T0" fmla="*/ 549 w 549"/>
                <a:gd name="T1" fmla="*/ 492 h 492"/>
                <a:gd name="T2" fmla="*/ 457 w 549"/>
                <a:gd name="T3" fmla="*/ 400 h 492"/>
                <a:gd name="T4" fmla="*/ 392 w 549"/>
                <a:gd name="T5" fmla="*/ 335 h 492"/>
                <a:gd name="T6" fmla="*/ 274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9 w 549"/>
                <a:gd name="T21" fmla="*/ 429 h 492"/>
                <a:gd name="T22" fmla="*/ 492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4" y="215"/>
                  </a:lnTo>
                  <a:lnTo>
                    <a:pt x="208" y="150"/>
                  </a:lnTo>
                  <a:lnTo>
                    <a:pt x="89" y="31"/>
                  </a:lnTo>
                  <a:lnTo>
                    <a:pt x="58" y="0"/>
                  </a:lnTo>
                  <a:lnTo>
                    <a:pt x="0" y="0"/>
                  </a:lnTo>
                  <a:lnTo>
                    <a:pt x="60" y="60"/>
                  </a:lnTo>
                  <a:lnTo>
                    <a:pt x="363" y="364"/>
                  </a:lnTo>
                  <a:lnTo>
                    <a:pt x="429" y="429"/>
                  </a:lnTo>
                  <a:lnTo>
                    <a:pt x="492"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4" name="Freeform 24"/>
            <p:cNvSpPr/>
            <p:nvPr/>
          </p:nvSpPr>
          <p:spPr bwMode="auto">
            <a:xfrm>
              <a:off x="4933951"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8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4" y="245"/>
                  </a:lnTo>
                  <a:lnTo>
                    <a:pt x="363" y="364"/>
                  </a:lnTo>
                  <a:lnTo>
                    <a:pt x="428" y="429"/>
                  </a:lnTo>
                  <a:lnTo>
                    <a:pt x="491" y="492"/>
                  </a:lnTo>
                  <a:lnTo>
                    <a:pt x="549"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5" name="Freeform 25"/>
            <p:cNvSpPr/>
            <p:nvPr/>
          </p:nvSpPr>
          <p:spPr bwMode="auto">
            <a:xfrm>
              <a:off x="4641851"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7 w 549"/>
                <a:gd name="T9" fmla="*/ 150 h 492"/>
                <a:gd name="T10" fmla="*/ 88 w 549"/>
                <a:gd name="T11" fmla="*/ 31 h 492"/>
                <a:gd name="T12" fmla="*/ 57 w 549"/>
                <a:gd name="T13" fmla="*/ 0 h 492"/>
                <a:gd name="T14" fmla="*/ 0 w 549"/>
                <a:gd name="T15" fmla="*/ 0 h 492"/>
                <a:gd name="T16" fmla="*/ 60 w 549"/>
                <a:gd name="T17" fmla="*/ 60 h 492"/>
                <a:gd name="T18" fmla="*/ 363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7" y="150"/>
                  </a:lnTo>
                  <a:lnTo>
                    <a:pt x="88" y="31"/>
                  </a:lnTo>
                  <a:lnTo>
                    <a:pt x="57"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6" name="Freeform 26"/>
            <p:cNvSpPr/>
            <p:nvPr/>
          </p:nvSpPr>
          <p:spPr bwMode="auto">
            <a:xfrm>
              <a:off x="5518151"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9 w 549"/>
                <a:gd name="T11" fmla="*/ 429 h 492"/>
                <a:gd name="T12" fmla="*/ 492 w 549"/>
                <a:gd name="T13" fmla="*/ 492 h 492"/>
                <a:gd name="T14" fmla="*/ 549 w 549"/>
                <a:gd name="T15" fmla="*/ 492 h 492"/>
                <a:gd name="T16" fmla="*/ 457 w 549"/>
                <a:gd name="T17" fmla="*/ 400 h 492"/>
                <a:gd name="T18" fmla="*/ 273 w 549"/>
                <a:gd name="T19" fmla="*/ 215 h 492"/>
                <a:gd name="T20" fmla="*/ 208 w 549"/>
                <a:gd name="T21" fmla="*/ 150 h 492"/>
                <a:gd name="T22" fmla="*/ 58 w 549"/>
                <a:gd name="T23" fmla="*/ 0 h 492"/>
                <a:gd name="T24" fmla="*/ 0 w 549"/>
                <a:gd name="T25"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0" y="0"/>
                  </a:moveTo>
                  <a:lnTo>
                    <a:pt x="60" y="60"/>
                  </a:lnTo>
                  <a:lnTo>
                    <a:pt x="179" y="179"/>
                  </a:lnTo>
                  <a:lnTo>
                    <a:pt x="244" y="245"/>
                  </a:lnTo>
                  <a:lnTo>
                    <a:pt x="363" y="364"/>
                  </a:lnTo>
                  <a:lnTo>
                    <a:pt x="429" y="429"/>
                  </a:lnTo>
                  <a:lnTo>
                    <a:pt x="492" y="492"/>
                  </a:lnTo>
                  <a:lnTo>
                    <a:pt x="549" y="492"/>
                  </a:lnTo>
                  <a:lnTo>
                    <a:pt x="457" y="400"/>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7" name="Freeform 27"/>
            <p:cNvSpPr/>
            <p:nvPr/>
          </p:nvSpPr>
          <p:spPr bwMode="auto">
            <a:xfrm>
              <a:off x="5226051" y="-1588"/>
              <a:ext cx="871538" cy="781050"/>
            </a:xfrm>
            <a:custGeom>
              <a:avLst/>
              <a:gdLst>
                <a:gd name="T0" fmla="*/ 549 w 549"/>
                <a:gd name="T1" fmla="*/ 492 h 492"/>
                <a:gd name="T2" fmla="*/ 273 w 549"/>
                <a:gd name="T3" fmla="*/ 215 h 492"/>
                <a:gd name="T4" fmla="*/ 273 w 549"/>
                <a:gd name="T5" fmla="*/ 215 h 492"/>
                <a:gd name="T6" fmla="*/ 207 w 549"/>
                <a:gd name="T7" fmla="*/ 150 h 492"/>
                <a:gd name="T8" fmla="*/ 89 w 549"/>
                <a:gd name="T9" fmla="*/ 31 h 492"/>
                <a:gd name="T10" fmla="*/ 58 w 549"/>
                <a:gd name="T11" fmla="*/ 0 h 492"/>
                <a:gd name="T12" fmla="*/ 0 w 549"/>
                <a:gd name="T13" fmla="*/ 0 h 492"/>
                <a:gd name="T14" fmla="*/ 60 w 549"/>
                <a:gd name="T15" fmla="*/ 60 h 492"/>
                <a:gd name="T16" fmla="*/ 363 w 549"/>
                <a:gd name="T17" fmla="*/ 364 h 492"/>
                <a:gd name="T18" fmla="*/ 428 w 549"/>
                <a:gd name="T19" fmla="*/ 429 h 492"/>
                <a:gd name="T20" fmla="*/ 491 w 549"/>
                <a:gd name="T21" fmla="*/ 492 h 492"/>
                <a:gd name="T22" fmla="*/ 549 w 549"/>
                <a:gd name="T23"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549" y="492"/>
                  </a:moveTo>
                  <a:lnTo>
                    <a:pt x="273" y="215"/>
                  </a:lnTo>
                  <a:lnTo>
                    <a:pt x="273" y="215"/>
                  </a:lnTo>
                  <a:lnTo>
                    <a:pt x="207" y="150"/>
                  </a:lnTo>
                  <a:lnTo>
                    <a:pt x="89" y="31"/>
                  </a:lnTo>
                  <a:lnTo>
                    <a:pt x="58"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8" name="Freeform 28"/>
            <p:cNvSpPr/>
            <p:nvPr/>
          </p:nvSpPr>
          <p:spPr bwMode="auto">
            <a:xfrm>
              <a:off x="6102351" y="-1588"/>
              <a:ext cx="739775" cy="739775"/>
            </a:xfrm>
            <a:custGeom>
              <a:avLst/>
              <a:gdLst>
                <a:gd name="T0" fmla="*/ 0 w 466"/>
                <a:gd name="T1" fmla="*/ 0 h 466"/>
                <a:gd name="T2" fmla="*/ 61 w 466"/>
                <a:gd name="T3" fmla="*/ 60 h 466"/>
                <a:gd name="T4" fmla="*/ 179 w 466"/>
                <a:gd name="T5" fmla="*/ 179 h 466"/>
                <a:gd name="T6" fmla="*/ 244 w 466"/>
                <a:gd name="T7" fmla="*/ 245 h 466"/>
                <a:gd name="T8" fmla="*/ 363 w 466"/>
                <a:gd name="T9" fmla="*/ 364 h 466"/>
                <a:gd name="T10" fmla="*/ 429 w 466"/>
                <a:gd name="T11" fmla="*/ 429 h 466"/>
                <a:gd name="T12" fmla="*/ 466 w 466"/>
                <a:gd name="T13" fmla="*/ 466 h 466"/>
                <a:gd name="T14" fmla="*/ 466 w 466"/>
                <a:gd name="T15" fmla="*/ 408 h 466"/>
                <a:gd name="T16" fmla="*/ 458 w 466"/>
                <a:gd name="T17" fmla="*/ 400 h 466"/>
                <a:gd name="T18" fmla="*/ 273 w 466"/>
                <a:gd name="T19" fmla="*/ 215 h 466"/>
                <a:gd name="T20" fmla="*/ 208 w 466"/>
                <a:gd name="T21" fmla="*/ 150 h 466"/>
                <a:gd name="T22" fmla="*/ 89 w 466"/>
                <a:gd name="T23" fmla="*/ 31 h 466"/>
                <a:gd name="T24" fmla="*/ 58 w 466"/>
                <a:gd name="T25" fmla="*/ 0 h 466"/>
                <a:gd name="T26" fmla="*/ 0 w 466"/>
                <a:gd name="T27" fmla="*/ 0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6" h="466">
                  <a:moveTo>
                    <a:pt x="0" y="0"/>
                  </a:moveTo>
                  <a:lnTo>
                    <a:pt x="61" y="60"/>
                  </a:lnTo>
                  <a:lnTo>
                    <a:pt x="179" y="179"/>
                  </a:lnTo>
                  <a:lnTo>
                    <a:pt x="244" y="245"/>
                  </a:lnTo>
                  <a:lnTo>
                    <a:pt x="363" y="364"/>
                  </a:lnTo>
                  <a:lnTo>
                    <a:pt x="429" y="429"/>
                  </a:lnTo>
                  <a:lnTo>
                    <a:pt x="466" y="466"/>
                  </a:lnTo>
                  <a:lnTo>
                    <a:pt x="466" y="408"/>
                  </a:lnTo>
                  <a:lnTo>
                    <a:pt x="458" y="400"/>
                  </a:lnTo>
                  <a:lnTo>
                    <a:pt x="273" y="215"/>
                  </a:lnTo>
                  <a:lnTo>
                    <a:pt x="208" y="150"/>
                  </a:lnTo>
                  <a:lnTo>
                    <a:pt x="89" y="31"/>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9" name="Freeform 29"/>
            <p:cNvSpPr/>
            <p:nvPr/>
          </p:nvSpPr>
          <p:spPr bwMode="auto">
            <a:xfrm>
              <a:off x="5810251" y="-1588"/>
              <a:ext cx="871538" cy="781050"/>
            </a:xfrm>
            <a:custGeom>
              <a:avLst/>
              <a:gdLst>
                <a:gd name="T0" fmla="*/ 273 w 549"/>
                <a:gd name="T1" fmla="*/ 215 h 492"/>
                <a:gd name="T2" fmla="*/ 273 w 549"/>
                <a:gd name="T3" fmla="*/ 215 h 492"/>
                <a:gd name="T4" fmla="*/ 58 w 549"/>
                <a:gd name="T5" fmla="*/ 0 h 492"/>
                <a:gd name="T6" fmla="*/ 0 w 549"/>
                <a:gd name="T7" fmla="*/ 0 h 492"/>
                <a:gd name="T8" fmla="*/ 60 w 549"/>
                <a:gd name="T9" fmla="*/ 60 h 492"/>
                <a:gd name="T10" fmla="*/ 363 w 549"/>
                <a:gd name="T11" fmla="*/ 364 h 492"/>
                <a:gd name="T12" fmla="*/ 428 w 549"/>
                <a:gd name="T13" fmla="*/ 429 h 492"/>
                <a:gd name="T14" fmla="*/ 492 w 549"/>
                <a:gd name="T15" fmla="*/ 492 h 492"/>
                <a:gd name="T16" fmla="*/ 549 w 549"/>
                <a:gd name="T17" fmla="*/ 492 h 492"/>
                <a:gd name="T18" fmla="*/ 273 w 549"/>
                <a:gd name="T19" fmla="*/ 215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9" h="492">
                  <a:moveTo>
                    <a:pt x="273" y="215"/>
                  </a:moveTo>
                  <a:lnTo>
                    <a:pt x="273" y="215"/>
                  </a:lnTo>
                  <a:lnTo>
                    <a:pt x="58" y="0"/>
                  </a:lnTo>
                  <a:lnTo>
                    <a:pt x="0" y="0"/>
                  </a:lnTo>
                  <a:lnTo>
                    <a:pt x="60" y="60"/>
                  </a:lnTo>
                  <a:lnTo>
                    <a:pt x="363" y="364"/>
                  </a:lnTo>
                  <a:lnTo>
                    <a:pt x="428" y="429"/>
                  </a:lnTo>
                  <a:lnTo>
                    <a:pt x="492" y="492"/>
                  </a:lnTo>
                  <a:lnTo>
                    <a:pt x="549" y="492"/>
                  </a:lnTo>
                  <a:lnTo>
                    <a:pt x="273" y="215"/>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30" name="Freeform 30"/>
            <p:cNvSpPr/>
            <p:nvPr/>
          </p:nvSpPr>
          <p:spPr bwMode="auto">
            <a:xfrm>
              <a:off x="6396038" y="-1588"/>
              <a:ext cx="446088" cy="447675"/>
            </a:xfrm>
            <a:custGeom>
              <a:avLst/>
              <a:gdLst>
                <a:gd name="T0" fmla="*/ 273 w 281"/>
                <a:gd name="T1" fmla="*/ 215 h 282"/>
                <a:gd name="T2" fmla="*/ 57 w 281"/>
                <a:gd name="T3" fmla="*/ 0 h 282"/>
                <a:gd name="T4" fmla="*/ 0 w 281"/>
                <a:gd name="T5" fmla="*/ 0 h 282"/>
                <a:gd name="T6" fmla="*/ 59 w 281"/>
                <a:gd name="T7" fmla="*/ 60 h 282"/>
                <a:gd name="T8" fmla="*/ 281 w 281"/>
                <a:gd name="T9" fmla="*/ 282 h 282"/>
                <a:gd name="T10" fmla="*/ 281 w 281"/>
                <a:gd name="T11" fmla="*/ 224 h 282"/>
                <a:gd name="T12" fmla="*/ 273 w 281"/>
                <a:gd name="T13" fmla="*/ 215 h 282"/>
              </a:gdLst>
              <a:ahLst/>
              <a:cxnLst>
                <a:cxn ang="0">
                  <a:pos x="T0" y="T1"/>
                </a:cxn>
                <a:cxn ang="0">
                  <a:pos x="T2" y="T3"/>
                </a:cxn>
                <a:cxn ang="0">
                  <a:pos x="T4" y="T5"/>
                </a:cxn>
                <a:cxn ang="0">
                  <a:pos x="T6" y="T7"/>
                </a:cxn>
                <a:cxn ang="0">
                  <a:pos x="T8" y="T9"/>
                </a:cxn>
                <a:cxn ang="0">
                  <a:pos x="T10" y="T11"/>
                </a:cxn>
                <a:cxn ang="0">
                  <a:pos x="T12" y="T13"/>
                </a:cxn>
              </a:cxnLst>
              <a:rect l="0" t="0" r="r" b="b"/>
              <a:pathLst>
                <a:path w="281" h="282">
                  <a:moveTo>
                    <a:pt x="273" y="215"/>
                  </a:moveTo>
                  <a:lnTo>
                    <a:pt x="57" y="0"/>
                  </a:lnTo>
                  <a:lnTo>
                    <a:pt x="0" y="0"/>
                  </a:lnTo>
                  <a:lnTo>
                    <a:pt x="59" y="60"/>
                  </a:lnTo>
                  <a:lnTo>
                    <a:pt x="281" y="282"/>
                  </a:lnTo>
                  <a:lnTo>
                    <a:pt x="281" y="224"/>
                  </a:lnTo>
                  <a:lnTo>
                    <a:pt x="273" y="215"/>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31" name="Freeform 31"/>
            <p:cNvSpPr/>
            <p:nvPr/>
          </p:nvSpPr>
          <p:spPr bwMode="auto">
            <a:xfrm>
              <a:off x="6688138" y="-1588"/>
              <a:ext cx="153988" cy="155575"/>
            </a:xfrm>
            <a:custGeom>
              <a:avLst/>
              <a:gdLst>
                <a:gd name="T0" fmla="*/ 60 w 97"/>
                <a:gd name="T1" fmla="*/ 60 h 98"/>
                <a:gd name="T2" fmla="*/ 97 w 97"/>
                <a:gd name="T3" fmla="*/ 98 h 98"/>
                <a:gd name="T4" fmla="*/ 97 w 97"/>
                <a:gd name="T5" fmla="*/ 40 h 98"/>
                <a:gd name="T6" fmla="*/ 89 w 97"/>
                <a:gd name="T7" fmla="*/ 31 h 98"/>
                <a:gd name="T8" fmla="*/ 58 w 97"/>
                <a:gd name="T9" fmla="*/ 0 h 98"/>
                <a:gd name="T10" fmla="*/ 0 w 97"/>
                <a:gd name="T11" fmla="*/ 0 h 98"/>
                <a:gd name="T12" fmla="*/ 60 w 97"/>
                <a:gd name="T13" fmla="*/ 60 h 98"/>
              </a:gdLst>
              <a:ahLst/>
              <a:cxnLst>
                <a:cxn ang="0">
                  <a:pos x="T0" y="T1"/>
                </a:cxn>
                <a:cxn ang="0">
                  <a:pos x="T2" y="T3"/>
                </a:cxn>
                <a:cxn ang="0">
                  <a:pos x="T4" y="T5"/>
                </a:cxn>
                <a:cxn ang="0">
                  <a:pos x="T6" y="T7"/>
                </a:cxn>
                <a:cxn ang="0">
                  <a:pos x="T8" y="T9"/>
                </a:cxn>
                <a:cxn ang="0">
                  <a:pos x="T10" y="T11"/>
                </a:cxn>
                <a:cxn ang="0">
                  <a:pos x="T12" y="T13"/>
                </a:cxn>
              </a:cxnLst>
              <a:rect l="0" t="0" r="r" b="b"/>
              <a:pathLst>
                <a:path w="97" h="98">
                  <a:moveTo>
                    <a:pt x="60" y="60"/>
                  </a:moveTo>
                  <a:lnTo>
                    <a:pt x="97" y="98"/>
                  </a:lnTo>
                  <a:lnTo>
                    <a:pt x="97" y="40"/>
                  </a:lnTo>
                  <a:lnTo>
                    <a:pt x="89" y="31"/>
                  </a:lnTo>
                  <a:lnTo>
                    <a:pt x="58" y="0"/>
                  </a:lnTo>
                  <a:lnTo>
                    <a:pt x="0" y="0"/>
                  </a:lnTo>
                  <a:lnTo>
                    <a:pt x="60" y="6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grpSp>
      <p:sp>
        <p:nvSpPr>
          <p:cNvPr id="32" name="Freeform 32"/>
          <p:cNvSpPr>
            <a:spLocks noEditPoints="1"/>
          </p:cNvSpPr>
          <p:nvPr/>
        </p:nvSpPr>
        <p:spPr bwMode="auto">
          <a:xfrm>
            <a:off x="2956040" y="4346575"/>
            <a:ext cx="155575" cy="155575"/>
          </a:xfrm>
          <a:custGeom>
            <a:avLst/>
            <a:gdLst>
              <a:gd name="T0" fmla="*/ 93 w 186"/>
              <a:gd name="T1" fmla="*/ 187 h 187"/>
              <a:gd name="T2" fmla="*/ 0 w 186"/>
              <a:gd name="T3" fmla="*/ 93 h 187"/>
              <a:gd name="T4" fmla="*/ 93 w 186"/>
              <a:gd name="T5" fmla="*/ 0 h 187"/>
              <a:gd name="T6" fmla="*/ 186 w 186"/>
              <a:gd name="T7" fmla="*/ 93 h 187"/>
              <a:gd name="T8" fmla="*/ 93 w 186"/>
              <a:gd name="T9" fmla="*/ 187 h 187"/>
              <a:gd name="T10" fmla="*/ 93 w 186"/>
              <a:gd name="T11" fmla="*/ 32 h 187"/>
              <a:gd name="T12" fmla="*/ 32 w 186"/>
              <a:gd name="T13" fmla="*/ 93 h 187"/>
              <a:gd name="T14" fmla="*/ 93 w 186"/>
              <a:gd name="T15" fmla="*/ 155 h 187"/>
              <a:gd name="T16" fmla="*/ 154 w 186"/>
              <a:gd name="T17" fmla="*/ 93 h 187"/>
              <a:gd name="T18" fmla="*/ 93 w 186"/>
              <a:gd name="T19" fmla="*/ 3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6" h="187">
                <a:moveTo>
                  <a:pt x="93" y="187"/>
                </a:moveTo>
                <a:cubicBezTo>
                  <a:pt x="42" y="187"/>
                  <a:pt x="0" y="145"/>
                  <a:pt x="0" y="93"/>
                </a:cubicBezTo>
                <a:cubicBezTo>
                  <a:pt x="0" y="42"/>
                  <a:pt x="42" y="0"/>
                  <a:pt x="93" y="0"/>
                </a:cubicBezTo>
                <a:cubicBezTo>
                  <a:pt x="145" y="0"/>
                  <a:pt x="186" y="42"/>
                  <a:pt x="186" y="93"/>
                </a:cubicBezTo>
                <a:cubicBezTo>
                  <a:pt x="186" y="145"/>
                  <a:pt x="145" y="187"/>
                  <a:pt x="93" y="187"/>
                </a:cubicBezTo>
                <a:close/>
                <a:moveTo>
                  <a:pt x="93" y="32"/>
                </a:moveTo>
                <a:cubicBezTo>
                  <a:pt x="59" y="32"/>
                  <a:pt x="32" y="59"/>
                  <a:pt x="32" y="93"/>
                </a:cubicBezTo>
                <a:cubicBezTo>
                  <a:pt x="32" y="127"/>
                  <a:pt x="59" y="155"/>
                  <a:pt x="93" y="155"/>
                </a:cubicBezTo>
                <a:cubicBezTo>
                  <a:pt x="127" y="155"/>
                  <a:pt x="154" y="127"/>
                  <a:pt x="154" y="93"/>
                </a:cubicBezTo>
                <a:cubicBezTo>
                  <a:pt x="154" y="59"/>
                  <a:pt x="127" y="32"/>
                  <a:pt x="93" y="32"/>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33" name="Oval 33"/>
          <p:cNvSpPr>
            <a:spLocks noChangeArrowheads="1"/>
          </p:cNvSpPr>
          <p:nvPr/>
        </p:nvSpPr>
        <p:spPr bwMode="auto">
          <a:xfrm>
            <a:off x="3203690" y="4587875"/>
            <a:ext cx="42863" cy="42863"/>
          </a:xfrm>
          <a:prstGeom prst="ellipse">
            <a:avLst/>
          </a:pr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35" name="Oval 34"/>
          <p:cNvSpPr>
            <a:spLocks noChangeArrowheads="1"/>
          </p:cNvSpPr>
          <p:nvPr/>
        </p:nvSpPr>
        <p:spPr bwMode="auto">
          <a:xfrm>
            <a:off x="1871777" y="4770437"/>
            <a:ext cx="42863" cy="41275"/>
          </a:xfrm>
          <a:prstGeom prst="ellipse">
            <a:avLst/>
          </a:pr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38" name="Freeform 35"/>
          <p:cNvSpPr/>
          <p:nvPr/>
        </p:nvSpPr>
        <p:spPr bwMode="auto">
          <a:xfrm>
            <a:off x="5599112" y="1081541"/>
            <a:ext cx="6592888" cy="5775325"/>
          </a:xfrm>
          <a:custGeom>
            <a:avLst/>
            <a:gdLst>
              <a:gd name="T0" fmla="*/ 4153 w 4153"/>
              <a:gd name="T1" fmla="*/ 3638 h 3638"/>
              <a:gd name="T2" fmla="*/ 0 w 4153"/>
              <a:gd name="T3" fmla="*/ 3638 h 3638"/>
              <a:gd name="T4" fmla="*/ 0 w 4153"/>
              <a:gd name="T5" fmla="*/ 2879 h 3638"/>
              <a:gd name="T6" fmla="*/ 4153 w 4153"/>
              <a:gd name="T7" fmla="*/ 0 h 3638"/>
              <a:gd name="T8" fmla="*/ 4153 w 4153"/>
              <a:gd name="T9" fmla="*/ 3638 h 3638"/>
            </a:gdLst>
            <a:ahLst/>
            <a:cxnLst>
              <a:cxn ang="0">
                <a:pos x="T0" y="T1"/>
              </a:cxn>
              <a:cxn ang="0">
                <a:pos x="T2" y="T3"/>
              </a:cxn>
              <a:cxn ang="0">
                <a:pos x="T4" y="T5"/>
              </a:cxn>
              <a:cxn ang="0">
                <a:pos x="T6" y="T7"/>
              </a:cxn>
              <a:cxn ang="0">
                <a:pos x="T8" y="T9"/>
              </a:cxn>
            </a:cxnLst>
            <a:rect l="0" t="0" r="r" b="b"/>
            <a:pathLst>
              <a:path w="4153" h="3638">
                <a:moveTo>
                  <a:pt x="4153" y="3638"/>
                </a:moveTo>
                <a:lnTo>
                  <a:pt x="0" y="3638"/>
                </a:lnTo>
                <a:lnTo>
                  <a:pt x="0" y="2879"/>
                </a:lnTo>
                <a:lnTo>
                  <a:pt x="4153" y="0"/>
                </a:lnTo>
                <a:lnTo>
                  <a:pt x="4153" y="3638"/>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39" name="Freeform 36"/>
          <p:cNvSpPr>
            <a:spLocks noEditPoints="1"/>
          </p:cNvSpPr>
          <p:nvPr/>
        </p:nvSpPr>
        <p:spPr bwMode="auto">
          <a:xfrm>
            <a:off x="11274426" y="4044950"/>
            <a:ext cx="461963" cy="461963"/>
          </a:xfrm>
          <a:custGeom>
            <a:avLst/>
            <a:gdLst>
              <a:gd name="T0" fmla="*/ 277 w 554"/>
              <a:gd name="T1" fmla="*/ 0 h 555"/>
              <a:gd name="T2" fmla="*/ 0 w 554"/>
              <a:gd name="T3" fmla="*/ 277 h 555"/>
              <a:gd name="T4" fmla="*/ 277 w 554"/>
              <a:gd name="T5" fmla="*/ 555 h 555"/>
              <a:gd name="T6" fmla="*/ 554 w 554"/>
              <a:gd name="T7" fmla="*/ 277 h 555"/>
              <a:gd name="T8" fmla="*/ 277 w 554"/>
              <a:gd name="T9" fmla="*/ 0 h 555"/>
              <a:gd name="T10" fmla="*/ 277 w 554"/>
              <a:gd name="T11" fmla="*/ 471 h 555"/>
              <a:gd name="T12" fmla="*/ 83 w 554"/>
              <a:gd name="T13" fmla="*/ 277 h 555"/>
              <a:gd name="T14" fmla="*/ 277 w 554"/>
              <a:gd name="T15" fmla="*/ 84 h 555"/>
              <a:gd name="T16" fmla="*/ 470 w 554"/>
              <a:gd name="T17" fmla="*/ 277 h 555"/>
              <a:gd name="T18" fmla="*/ 277 w 554"/>
              <a:gd name="T19" fmla="*/ 471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4" h="555">
                <a:moveTo>
                  <a:pt x="277" y="0"/>
                </a:moveTo>
                <a:cubicBezTo>
                  <a:pt x="124" y="0"/>
                  <a:pt x="0" y="125"/>
                  <a:pt x="0" y="277"/>
                </a:cubicBezTo>
                <a:cubicBezTo>
                  <a:pt x="0" y="430"/>
                  <a:pt x="124" y="555"/>
                  <a:pt x="277" y="555"/>
                </a:cubicBezTo>
                <a:cubicBezTo>
                  <a:pt x="430" y="555"/>
                  <a:pt x="554" y="430"/>
                  <a:pt x="554" y="277"/>
                </a:cubicBezTo>
                <a:cubicBezTo>
                  <a:pt x="554" y="125"/>
                  <a:pt x="430" y="0"/>
                  <a:pt x="277" y="0"/>
                </a:cubicBezTo>
                <a:close/>
                <a:moveTo>
                  <a:pt x="277" y="471"/>
                </a:moveTo>
                <a:cubicBezTo>
                  <a:pt x="170" y="471"/>
                  <a:pt x="83" y="384"/>
                  <a:pt x="83" y="277"/>
                </a:cubicBezTo>
                <a:cubicBezTo>
                  <a:pt x="83" y="171"/>
                  <a:pt x="170" y="84"/>
                  <a:pt x="277" y="84"/>
                </a:cubicBezTo>
                <a:cubicBezTo>
                  <a:pt x="384" y="84"/>
                  <a:pt x="470" y="171"/>
                  <a:pt x="470" y="277"/>
                </a:cubicBezTo>
                <a:cubicBezTo>
                  <a:pt x="470" y="384"/>
                  <a:pt x="384" y="471"/>
                  <a:pt x="277" y="471"/>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40" name="Freeform 37"/>
          <p:cNvSpPr>
            <a:spLocks noEditPoints="1"/>
          </p:cNvSpPr>
          <p:nvPr/>
        </p:nvSpPr>
        <p:spPr bwMode="auto">
          <a:xfrm>
            <a:off x="11274426" y="3406775"/>
            <a:ext cx="461963" cy="461963"/>
          </a:xfrm>
          <a:custGeom>
            <a:avLst/>
            <a:gdLst>
              <a:gd name="T0" fmla="*/ 277 w 554"/>
              <a:gd name="T1" fmla="*/ 0 h 554"/>
              <a:gd name="T2" fmla="*/ 0 w 554"/>
              <a:gd name="T3" fmla="*/ 277 h 554"/>
              <a:gd name="T4" fmla="*/ 277 w 554"/>
              <a:gd name="T5" fmla="*/ 554 h 554"/>
              <a:gd name="T6" fmla="*/ 554 w 554"/>
              <a:gd name="T7" fmla="*/ 277 h 554"/>
              <a:gd name="T8" fmla="*/ 277 w 554"/>
              <a:gd name="T9" fmla="*/ 0 h 554"/>
              <a:gd name="T10" fmla="*/ 277 w 554"/>
              <a:gd name="T11" fmla="*/ 470 h 554"/>
              <a:gd name="T12" fmla="*/ 83 w 554"/>
              <a:gd name="T13" fmla="*/ 277 h 554"/>
              <a:gd name="T14" fmla="*/ 277 w 554"/>
              <a:gd name="T15" fmla="*/ 83 h 554"/>
              <a:gd name="T16" fmla="*/ 470 w 554"/>
              <a:gd name="T17" fmla="*/ 277 h 554"/>
              <a:gd name="T18" fmla="*/ 277 w 554"/>
              <a:gd name="T19" fmla="*/ 47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4" h="554">
                <a:moveTo>
                  <a:pt x="277" y="0"/>
                </a:moveTo>
                <a:cubicBezTo>
                  <a:pt x="124" y="0"/>
                  <a:pt x="0" y="124"/>
                  <a:pt x="0" y="277"/>
                </a:cubicBezTo>
                <a:cubicBezTo>
                  <a:pt x="0" y="430"/>
                  <a:pt x="124" y="554"/>
                  <a:pt x="277" y="554"/>
                </a:cubicBezTo>
                <a:cubicBezTo>
                  <a:pt x="430" y="554"/>
                  <a:pt x="554" y="430"/>
                  <a:pt x="554" y="277"/>
                </a:cubicBezTo>
                <a:cubicBezTo>
                  <a:pt x="554" y="124"/>
                  <a:pt x="430" y="0"/>
                  <a:pt x="277" y="0"/>
                </a:cubicBezTo>
                <a:close/>
                <a:moveTo>
                  <a:pt x="277" y="470"/>
                </a:moveTo>
                <a:cubicBezTo>
                  <a:pt x="170" y="470"/>
                  <a:pt x="83" y="384"/>
                  <a:pt x="83" y="277"/>
                </a:cubicBezTo>
                <a:cubicBezTo>
                  <a:pt x="83" y="170"/>
                  <a:pt x="170" y="83"/>
                  <a:pt x="277" y="83"/>
                </a:cubicBezTo>
                <a:cubicBezTo>
                  <a:pt x="384" y="83"/>
                  <a:pt x="470" y="170"/>
                  <a:pt x="470" y="277"/>
                </a:cubicBezTo>
                <a:cubicBezTo>
                  <a:pt x="470" y="384"/>
                  <a:pt x="384" y="470"/>
                  <a:pt x="277" y="470"/>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41" name="Freeform 38"/>
          <p:cNvSpPr>
            <a:spLocks noEditPoints="1"/>
          </p:cNvSpPr>
          <p:nvPr/>
        </p:nvSpPr>
        <p:spPr bwMode="auto">
          <a:xfrm>
            <a:off x="11274426" y="2767013"/>
            <a:ext cx="461963" cy="461963"/>
          </a:xfrm>
          <a:custGeom>
            <a:avLst/>
            <a:gdLst>
              <a:gd name="T0" fmla="*/ 277 w 554"/>
              <a:gd name="T1" fmla="*/ 554 h 554"/>
              <a:gd name="T2" fmla="*/ 460 w 554"/>
              <a:gd name="T3" fmla="*/ 485 h 554"/>
              <a:gd name="T4" fmla="*/ 554 w 554"/>
              <a:gd name="T5" fmla="*/ 277 h 554"/>
              <a:gd name="T6" fmla="*/ 277 w 554"/>
              <a:gd name="T7" fmla="*/ 0 h 554"/>
              <a:gd name="T8" fmla="*/ 100 w 554"/>
              <a:gd name="T9" fmla="*/ 64 h 554"/>
              <a:gd name="T10" fmla="*/ 0 w 554"/>
              <a:gd name="T11" fmla="*/ 277 h 554"/>
              <a:gd name="T12" fmla="*/ 277 w 554"/>
              <a:gd name="T13" fmla="*/ 554 h 554"/>
              <a:gd name="T14" fmla="*/ 470 w 554"/>
              <a:gd name="T15" fmla="*/ 277 h 554"/>
              <a:gd name="T16" fmla="*/ 433 w 554"/>
              <a:gd name="T17" fmla="*/ 392 h 554"/>
              <a:gd name="T18" fmla="*/ 180 w 554"/>
              <a:gd name="T19" fmla="*/ 110 h 554"/>
              <a:gd name="T20" fmla="*/ 277 w 554"/>
              <a:gd name="T21" fmla="*/ 84 h 554"/>
              <a:gd name="T22" fmla="*/ 470 w 554"/>
              <a:gd name="T23" fmla="*/ 277 h 554"/>
              <a:gd name="T24" fmla="*/ 118 w 554"/>
              <a:gd name="T25" fmla="*/ 166 h 554"/>
              <a:gd name="T26" fmla="*/ 370 w 554"/>
              <a:gd name="T27" fmla="*/ 447 h 554"/>
              <a:gd name="T28" fmla="*/ 277 w 554"/>
              <a:gd name="T29" fmla="*/ 471 h 554"/>
              <a:gd name="T30" fmla="*/ 83 w 554"/>
              <a:gd name="T31" fmla="*/ 277 h 554"/>
              <a:gd name="T32" fmla="*/ 118 w 554"/>
              <a:gd name="T33" fmla="*/ 166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4" h="554">
                <a:moveTo>
                  <a:pt x="277" y="554"/>
                </a:moveTo>
                <a:cubicBezTo>
                  <a:pt x="344" y="554"/>
                  <a:pt x="409" y="530"/>
                  <a:pt x="460" y="485"/>
                </a:cubicBezTo>
                <a:cubicBezTo>
                  <a:pt x="520" y="433"/>
                  <a:pt x="554" y="357"/>
                  <a:pt x="554" y="277"/>
                </a:cubicBezTo>
                <a:cubicBezTo>
                  <a:pt x="554" y="124"/>
                  <a:pt x="430" y="0"/>
                  <a:pt x="277" y="0"/>
                </a:cubicBezTo>
                <a:cubicBezTo>
                  <a:pt x="212" y="0"/>
                  <a:pt x="150" y="23"/>
                  <a:pt x="100" y="64"/>
                </a:cubicBezTo>
                <a:cubicBezTo>
                  <a:pt x="36" y="117"/>
                  <a:pt x="0" y="194"/>
                  <a:pt x="0" y="277"/>
                </a:cubicBezTo>
                <a:cubicBezTo>
                  <a:pt x="0" y="430"/>
                  <a:pt x="124" y="554"/>
                  <a:pt x="277" y="554"/>
                </a:cubicBezTo>
                <a:close/>
                <a:moveTo>
                  <a:pt x="470" y="277"/>
                </a:moveTo>
                <a:cubicBezTo>
                  <a:pt x="470" y="319"/>
                  <a:pt x="457" y="359"/>
                  <a:pt x="433" y="392"/>
                </a:cubicBezTo>
                <a:cubicBezTo>
                  <a:pt x="180" y="110"/>
                  <a:pt x="180" y="110"/>
                  <a:pt x="180" y="110"/>
                </a:cubicBezTo>
                <a:cubicBezTo>
                  <a:pt x="209" y="93"/>
                  <a:pt x="243" y="84"/>
                  <a:pt x="277" y="84"/>
                </a:cubicBezTo>
                <a:cubicBezTo>
                  <a:pt x="384" y="84"/>
                  <a:pt x="470" y="171"/>
                  <a:pt x="470" y="277"/>
                </a:cubicBezTo>
                <a:close/>
                <a:moveTo>
                  <a:pt x="118" y="166"/>
                </a:moveTo>
                <a:cubicBezTo>
                  <a:pt x="370" y="447"/>
                  <a:pt x="370" y="447"/>
                  <a:pt x="370" y="447"/>
                </a:cubicBezTo>
                <a:cubicBezTo>
                  <a:pt x="341" y="462"/>
                  <a:pt x="310" y="471"/>
                  <a:pt x="277" y="471"/>
                </a:cubicBezTo>
                <a:cubicBezTo>
                  <a:pt x="170" y="471"/>
                  <a:pt x="83" y="384"/>
                  <a:pt x="83" y="277"/>
                </a:cubicBezTo>
                <a:cubicBezTo>
                  <a:pt x="83" y="237"/>
                  <a:pt x="96" y="198"/>
                  <a:pt x="118" y="166"/>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42" name="Rectangle 39"/>
          <p:cNvSpPr>
            <a:spLocks noChangeArrowheads="1"/>
          </p:cNvSpPr>
          <p:nvPr/>
        </p:nvSpPr>
        <p:spPr bwMode="auto">
          <a:xfrm>
            <a:off x="11471276" y="4079875"/>
            <a:ext cx="69850" cy="392113"/>
          </a:xfrm>
          <a:prstGeom prst="rect">
            <a:avLst/>
          </a:prstGeom>
          <a:solidFill>
            <a:srgbClr val="1E0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43" name="Freeform 40"/>
          <p:cNvSpPr>
            <a:spLocks noEditPoints="1"/>
          </p:cNvSpPr>
          <p:nvPr/>
        </p:nvSpPr>
        <p:spPr bwMode="auto">
          <a:xfrm>
            <a:off x="9053513" y="5668963"/>
            <a:ext cx="406400" cy="406400"/>
          </a:xfrm>
          <a:custGeom>
            <a:avLst/>
            <a:gdLst>
              <a:gd name="T0" fmla="*/ 244 w 487"/>
              <a:gd name="T1" fmla="*/ 487 h 487"/>
              <a:gd name="T2" fmla="*/ 0 w 487"/>
              <a:gd name="T3" fmla="*/ 243 h 487"/>
              <a:gd name="T4" fmla="*/ 244 w 487"/>
              <a:gd name="T5" fmla="*/ 0 h 487"/>
              <a:gd name="T6" fmla="*/ 487 w 487"/>
              <a:gd name="T7" fmla="*/ 243 h 487"/>
              <a:gd name="T8" fmla="*/ 244 w 487"/>
              <a:gd name="T9" fmla="*/ 487 h 487"/>
              <a:gd name="T10" fmla="*/ 244 w 487"/>
              <a:gd name="T11" fmla="*/ 83 h 487"/>
              <a:gd name="T12" fmla="*/ 84 w 487"/>
              <a:gd name="T13" fmla="*/ 243 h 487"/>
              <a:gd name="T14" fmla="*/ 244 w 487"/>
              <a:gd name="T15" fmla="*/ 404 h 487"/>
              <a:gd name="T16" fmla="*/ 404 w 487"/>
              <a:gd name="T17" fmla="*/ 243 h 487"/>
              <a:gd name="T18" fmla="*/ 244 w 487"/>
              <a:gd name="T19" fmla="*/ 83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7" h="487">
                <a:moveTo>
                  <a:pt x="244" y="487"/>
                </a:moveTo>
                <a:cubicBezTo>
                  <a:pt x="109" y="487"/>
                  <a:pt x="0" y="378"/>
                  <a:pt x="0" y="243"/>
                </a:cubicBezTo>
                <a:cubicBezTo>
                  <a:pt x="0" y="109"/>
                  <a:pt x="109" y="0"/>
                  <a:pt x="244" y="0"/>
                </a:cubicBezTo>
                <a:cubicBezTo>
                  <a:pt x="378" y="0"/>
                  <a:pt x="487" y="109"/>
                  <a:pt x="487" y="243"/>
                </a:cubicBezTo>
                <a:cubicBezTo>
                  <a:pt x="487" y="378"/>
                  <a:pt x="378" y="487"/>
                  <a:pt x="244" y="487"/>
                </a:cubicBezTo>
                <a:close/>
                <a:moveTo>
                  <a:pt x="244" y="83"/>
                </a:moveTo>
                <a:cubicBezTo>
                  <a:pt x="155" y="83"/>
                  <a:pt x="84" y="155"/>
                  <a:pt x="84" y="243"/>
                </a:cubicBezTo>
                <a:cubicBezTo>
                  <a:pt x="84" y="332"/>
                  <a:pt x="155" y="404"/>
                  <a:pt x="244" y="404"/>
                </a:cubicBezTo>
                <a:cubicBezTo>
                  <a:pt x="332" y="404"/>
                  <a:pt x="404" y="332"/>
                  <a:pt x="404" y="243"/>
                </a:cubicBezTo>
                <a:cubicBezTo>
                  <a:pt x="404" y="155"/>
                  <a:pt x="332" y="83"/>
                  <a:pt x="244" y="83"/>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44" name="Freeform 41"/>
          <p:cNvSpPr>
            <a:spLocks noEditPoints="1"/>
          </p:cNvSpPr>
          <p:nvPr/>
        </p:nvSpPr>
        <p:spPr bwMode="auto">
          <a:xfrm>
            <a:off x="5216640" y="4492625"/>
            <a:ext cx="180975" cy="179388"/>
          </a:xfrm>
          <a:custGeom>
            <a:avLst/>
            <a:gdLst>
              <a:gd name="T0" fmla="*/ 108 w 216"/>
              <a:gd name="T1" fmla="*/ 215 h 215"/>
              <a:gd name="T2" fmla="*/ 0 w 216"/>
              <a:gd name="T3" fmla="*/ 107 h 215"/>
              <a:gd name="T4" fmla="*/ 108 w 216"/>
              <a:gd name="T5" fmla="*/ 0 h 215"/>
              <a:gd name="T6" fmla="*/ 216 w 216"/>
              <a:gd name="T7" fmla="*/ 107 h 215"/>
              <a:gd name="T8" fmla="*/ 108 w 216"/>
              <a:gd name="T9" fmla="*/ 215 h 215"/>
              <a:gd name="T10" fmla="*/ 108 w 216"/>
              <a:gd name="T11" fmla="*/ 83 h 215"/>
              <a:gd name="T12" fmla="*/ 84 w 216"/>
              <a:gd name="T13" fmla="*/ 107 h 215"/>
              <a:gd name="T14" fmla="*/ 108 w 216"/>
              <a:gd name="T15" fmla="*/ 132 h 215"/>
              <a:gd name="T16" fmla="*/ 133 w 216"/>
              <a:gd name="T17" fmla="*/ 107 h 215"/>
              <a:gd name="T18" fmla="*/ 108 w 216"/>
              <a:gd name="T19" fmla="*/ 8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 h="215">
                <a:moveTo>
                  <a:pt x="108" y="215"/>
                </a:moveTo>
                <a:cubicBezTo>
                  <a:pt x="49" y="215"/>
                  <a:pt x="0" y="167"/>
                  <a:pt x="0" y="107"/>
                </a:cubicBezTo>
                <a:cubicBezTo>
                  <a:pt x="0" y="48"/>
                  <a:pt x="49" y="0"/>
                  <a:pt x="108" y="0"/>
                </a:cubicBezTo>
                <a:cubicBezTo>
                  <a:pt x="168" y="0"/>
                  <a:pt x="216" y="48"/>
                  <a:pt x="216" y="107"/>
                </a:cubicBezTo>
                <a:cubicBezTo>
                  <a:pt x="216" y="167"/>
                  <a:pt x="168" y="215"/>
                  <a:pt x="108" y="215"/>
                </a:cubicBezTo>
                <a:close/>
                <a:moveTo>
                  <a:pt x="108" y="83"/>
                </a:moveTo>
                <a:cubicBezTo>
                  <a:pt x="95" y="83"/>
                  <a:pt x="84" y="94"/>
                  <a:pt x="84" y="107"/>
                </a:cubicBezTo>
                <a:cubicBezTo>
                  <a:pt x="84" y="121"/>
                  <a:pt x="95" y="132"/>
                  <a:pt x="108" y="132"/>
                </a:cubicBezTo>
                <a:cubicBezTo>
                  <a:pt x="122" y="132"/>
                  <a:pt x="133" y="121"/>
                  <a:pt x="133" y="107"/>
                </a:cubicBezTo>
                <a:cubicBezTo>
                  <a:pt x="133" y="94"/>
                  <a:pt x="122" y="83"/>
                  <a:pt x="108" y="83"/>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45" name="Oval 42"/>
          <p:cNvSpPr>
            <a:spLocks noChangeArrowheads="1"/>
          </p:cNvSpPr>
          <p:nvPr/>
        </p:nvSpPr>
        <p:spPr bwMode="auto">
          <a:xfrm>
            <a:off x="8172451" y="6172200"/>
            <a:ext cx="111125" cy="109538"/>
          </a:xfrm>
          <a:prstGeom prst="ellipse">
            <a:avLst/>
          </a:pr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46" name="Oval 43"/>
          <p:cNvSpPr>
            <a:spLocks noChangeArrowheads="1"/>
          </p:cNvSpPr>
          <p:nvPr/>
        </p:nvSpPr>
        <p:spPr bwMode="auto">
          <a:xfrm>
            <a:off x="6319838" y="2339975"/>
            <a:ext cx="111125" cy="111125"/>
          </a:xfrm>
          <a:prstGeom prst="ellipse">
            <a:avLst/>
          </a:pr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47" name="Freeform 44"/>
          <p:cNvSpPr>
            <a:spLocks noEditPoints="1"/>
          </p:cNvSpPr>
          <p:nvPr/>
        </p:nvSpPr>
        <p:spPr bwMode="auto">
          <a:xfrm>
            <a:off x="2117840" y="4200525"/>
            <a:ext cx="271463" cy="271463"/>
          </a:xfrm>
          <a:custGeom>
            <a:avLst/>
            <a:gdLst>
              <a:gd name="T0" fmla="*/ 162 w 324"/>
              <a:gd name="T1" fmla="*/ 324 h 324"/>
              <a:gd name="T2" fmla="*/ 0 w 324"/>
              <a:gd name="T3" fmla="*/ 162 h 324"/>
              <a:gd name="T4" fmla="*/ 162 w 324"/>
              <a:gd name="T5" fmla="*/ 0 h 324"/>
              <a:gd name="T6" fmla="*/ 324 w 324"/>
              <a:gd name="T7" fmla="*/ 162 h 324"/>
              <a:gd name="T8" fmla="*/ 162 w 324"/>
              <a:gd name="T9" fmla="*/ 324 h 324"/>
              <a:gd name="T10" fmla="*/ 162 w 324"/>
              <a:gd name="T11" fmla="*/ 83 h 324"/>
              <a:gd name="T12" fmla="*/ 83 w 324"/>
              <a:gd name="T13" fmla="*/ 162 h 324"/>
              <a:gd name="T14" fmla="*/ 162 w 324"/>
              <a:gd name="T15" fmla="*/ 240 h 324"/>
              <a:gd name="T16" fmla="*/ 240 w 324"/>
              <a:gd name="T17" fmla="*/ 162 h 324"/>
              <a:gd name="T18" fmla="*/ 162 w 324"/>
              <a:gd name="T19" fmla="*/ 83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4" h="324">
                <a:moveTo>
                  <a:pt x="162" y="324"/>
                </a:moveTo>
                <a:cubicBezTo>
                  <a:pt x="72" y="324"/>
                  <a:pt x="0" y="251"/>
                  <a:pt x="0" y="162"/>
                </a:cubicBezTo>
                <a:cubicBezTo>
                  <a:pt x="0" y="73"/>
                  <a:pt x="72" y="0"/>
                  <a:pt x="162" y="0"/>
                </a:cubicBezTo>
                <a:cubicBezTo>
                  <a:pt x="251" y="0"/>
                  <a:pt x="324" y="73"/>
                  <a:pt x="324" y="162"/>
                </a:cubicBezTo>
                <a:cubicBezTo>
                  <a:pt x="324" y="251"/>
                  <a:pt x="251" y="324"/>
                  <a:pt x="162" y="324"/>
                </a:cubicBezTo>
                <a:close/>
                <a:moveTo>
                  <a:pt x="162" y="83"/>
                </a:moveTo>
                <a:cubicBezTo>
                  <a:pt x="119" y="83"/>
                  <a:pt x="83" y="119"/>
                  <a:pt x="83" y="162"/>
                </a:cubicBezTo>
                <a:cubicBezTo>
                  <a:pt x="83" y="205"/>
                  <a:pt x="119" y="240"/>
                  <a:pt x="162" y="240"/>
                </a:cubicBezTo>
                <a:cubicBezTo>
                  <a:pt x="205" y="240"/>
                  <a:pt x="240" y="205"/>
                  <a:pt x="240" y="162"/>
                </a:cubicBezTo>
                <a:cubicBezTo>
                  <a:pt x="240" y="119"/>
                  <a:pt x="205" y="83"/>
                  <a:pt x="162" y="83"/>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48" name="Freeform 45"/>
          <p:cNvSpPr>
            <a:spLocks noEditPoints="1"/>
          </p:cNvSpPr>
          <p:nvPr/>
        </p:nvSpPr>
        <p:spPr bwMode="auto">
          <a:xfrm>
            <a:off x="7759701" y="4718050"/>
            <a:ext cx="296863" cy="296863"/>
          </a:xfrm>
          <a:custGeom>
            <a:avLst/>
            <a:gdLst>
              <a:gd name="T0" fmla="*/ 177 w 355"/>
              <a:gd name="T1" fmla="*/ 355 h 355"/>
              <a:gd name="T2" fmla="*/ 0 w 355"/>
              <a:gd name="T3" fmla="*/ 178 h 355"/>
              <a:gd name="T4" fmla="*/ 177 w 355"/>
              <a:gd name="T5" fmla="*/ 0 h 355"/>
              <a:gd name="T6" fmla="*/ 355 w 355"/>
              <a:gd name="T7" fmla="*/ 178 h 355"/>
              <a:gd name="T8" fmla="*/ 177 w 355"/>
              <a:gd name="T9" fmla="*/ 355 h 355"/>
              <a:gd name="T10" fmla="*/ 177 w 355"/>
              <a:gd name="T11" fmla="*/ 84 h 355"/>
              <a:gd name="T12" fmla="*/ 83 w 355"/>
              <a:gd name="T13" fmla="*/ 178 h 355"/>
              <a:gd name="T14" fmla="*/ 177 w 355"/>
              <a:gd name="T15" fmla="*/ 272 h 355"/>
              <a:gd name="T16" fmla="*/ 271 w 355"/>
              <a:gd name="T17" fmla="*/ 178 h 355"/>
              <a:gd name="T18" fmla="*/ 177 w 355"/>
              <a:gd name="T19" fmla="*/ 84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5" h="355">
                <a:moveTo>
                  <a:pt x="177" y="355"/>
                </a:moveTo>
                <a:cubicBezTo>
                  <a:pt x="79" y="355"/>
                  <a:pt x="0" y="275"/>
                  <a:pt x="0" y="178"/>
                </a:cubicBezTo>
                <a:cubicBezTo>
                  <a:pt x="0" y="80"/>
                  <a:pt x="79" y="0"/>
                  <a:pt x="177" y="0"/>
                </a:cubicBezTo>
                <a:cubicBezTo>
                  <a:pt x="275" y="0"/>
                  <a:pt x="355" y="80"/>
                  <a:pt x="355" y="178"/>
                </a:cubicBezTo>
                <a:cubicBezTo>
                  <a:pt x="355" y="275"/>
                  <a:pt x="275" y="355"/>
                  <a:pt x="177" y="355"/>
                </a:cubicBezTo>
                <a:close/>
                <a:moveTo>
                  <a:pt x="177" y="84"/>
                </a:moveTo>
                <a:cubicBezTo>
                  <a:pt x="125" y="84"/>
                  <a:pt x="83" y="126"/>
                  <a:pt x="83" y="178"/>
                </a:cubicBezTo>
                <a:cubicBezTo>
                  <a:pt x="83" y="229"/>
                  <a:pt x="125" y="272"/>
                  <a:pt x="177" y="272"/>
                </a:cubicBezTo>
                <a:cubicBezTo>
                  <a:pt x="229" y="272"/>
                  <a:pt x="271" y="229"/>
                  <a:pt x="271" y="178"/>
                </a:cubicBezTo>
                <a:cubicBezTo>
                  <a:pt x="271" y="126"/>
                  <a:pt x="229" y="84"/>
                  <a:pt x="177" y="84"/>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29" name="任意多边形: 形状 128"/>
          <p:cNvSpPr/>
          <p:nvPr/>
        </p:nvSpPr>
        <p:spPr bwMode="auto">
          <a:xfrm>
            <a:off x="7872412" y="2184399"/>
            <a:ext cx="3165476" cy="4435476"/>
          </a:xfrm>
          <a:custGeom>
            <a:avLst/>
            <a:gdLst>
              <a:gd name="connsiteX0" fmla="*/ 2441576 w 3165476"/>
              <a:gd name="connsiteY0" fmla="*/ 0 h 4435476"/>
              <a:gd name="connsiteX1" fmla="*/ 3165476 w 3165476"/>
              <a:gd name="connsiteY1" fmla="*/ 4435475 h 4435476"/>
              <a:gd name="connsiteX2" fmla="*/ 1814361 w 3165476"/>
              <a:gd name="connsiteY2" fmla="*/ 1804523 h 4435476"/>
              <a:gd name="connsiteX3" fmla="*/ 1814360 w 3165476"/>
              <a:gd name="connsiteY3" fmla="*/ 1804525 h 4435476"/>
              <a:gd name="connsiteX4" fmla="*/ 3165475 w 3165476"/>
              <a:gd name="connsiteY4" fmla="*/ 4435476 h 4435476"/>
              <a:gd name="connsiteX5" fmla="*/ 17776 w 3165476"/>
              <a:gd name="connsiteY5" fmla="*/ 1743988 h 4435476"/>
              <a:gd name="connsiteX6" fmla="*/ 0 w 3165476"/>
              <a:gd name="connsiteY6" fmla="*/ 1743302 h 4435476"/>
              <a:gd name="connsiteX7" fmla="*/ 3903 w 3165476"/>
              <a:gd name="connsiteY7" fmla="*/ 1732126 h 4435476"/>
              <a:gd name="connsiteX8" fmla="*/ 0 w 3165476"/>
              <a:gd name="connsiteY8" fmla="*/ 1728788 h 4435476"/>
              <a:gd name="connsiteX9" fmla="*/ 5002 w 3165476"/>
              <a:gd name="connsiteY9" fmla="*/ 1728981 h 4435476"/>
              <a:gd name="connsiteX10" fmla="*/ 604837 w 3165476"/>
              <a:gd name="connsiteY10" fmla="*/ 11339 h 4435476"/>
              <a:gd name="connsiteX11" fmla="*/ 2436493 w 3165476"/>
              <a:gd name="connsiteY11" fmla="*/ 14505 h 4435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5476" h="4435476">
                <a:moveTo>
                  <a:pt x="2441576" y="0"/>
                </a:moveTo>
                <a:lnTo>
                  <a:pt x="3165476" y="4435475"/>
                </a:lnTo>
                <a:lnTo>
                  <a:pt x="1814361" y="1804523"/>
                </a:lnTo>
                <a:lnTo>
                  <a:pt x="1814360" y="1804525"/>
                </a:lnTo>
                <a:lnTo>
                  <a:pt x="3165475" y="4435476"/>
                </a:lnTo>
                <a:lnTo>
                  <a:pt x="17776" y="1743988"/>
                </a:lnTo>
                <a:lnTo>
                  <a:pt x="0" y="1743302"/>
                </a:lnTo>
                <a:lnTo>
                  <a:pt x="3903" y="1732126"/>
                </a:lnTo>
                <a:lnTo>
                  <a:pt x="0" y="1728788"/>
                </a:lnTo>
                <a:lnTo>
                  <a:pt x="5002" y="1728981"/>
                </a:lnTo>
                <a:lnTo>
                  <a:pt x="604837" y="11339"/>
                </a:lnTo>
                <a:lnTo>
                  <a:pt x="2436493" y="14505"/>
                </a:lnTo>
                <a:close/>
              </a:path>
            </a:pathLst>
          </a:custGeom>
          <a:solidFill>
            <a:srgbClr val="878B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latin typeface="Source Han Sans SC" panose="020F0502020204030204"/>
              <a:cs typeface="+mn-ea"/>
              <a:sym typeface="Source Han Sans SC" panose="020F0502020204030204"/>
            </a:endParaRPr>
          </a:p>
        </p:txBody>
      </p:sp>
      <p:sp>
        <p:nvSpPr>
          <p:cNvPr id="52" name="Freeform 49"/>
          <p:cNvSpPr/>
          <p:nvPr/>
        </p:nvSpPr>
        <p:spPr bwMode="auto">
          <a:xfrm>
            <a:off x="3032126" y="2228850"/>
            <a:ext cx="220663" cy="222250"/>
          </a:xfrm>
          <a:custGeom>
            <a:avLst/>
            <a:gdLst>
              <a:gd name="T0" fmla="*/ 139 w 139"/>
              <a:gd name="T1" fmla="*/ 48 h 140"/>
              <a:gd name="T2" fmla="*/ 91 w 139"/>
              <a:gd name="T3" fmla="*/ 48 h 140"/>
              <a:gd name="T4" fmla="*/ 91 w 139"/>
              <a:gd name="T5" fmla="*/ 0 h 140"/>
              <a:gd name="T6" fmla="*/ 48 w 139"/>
              <a:gd name="T7" fmla="*/ 0 h 140"/>
              <a:gd name="T8" fmla="*/ 48 w 139"/>
              <a:gd name="T9" fmla="*/ 48 h 140"/>
              <a:gd name="T10" fmla="*/ 0 w 139"/>
              <a:gd name="T11" fmla="*/ 48 h 140"/>
              <a:gd name="T12" fmla="*/ 0 w 139"/>
              <a:gd name="T13" fmla="*/ 92 h 140"/>
              <a:gd name="T14" fmla="*/ 48 w 139"/>
              <a:gd name="T15" fmla="*/ 92 h 140"/>
              <a:gd name="T16" fmla="*/ 48 w 139"/>
              <a:gd name="T17" fmla="*/ 140 h 140"/>
              <a:gd name="T18" fmla="*/ 91 w 139"/>
              <a:gd name="T19" fmla="*/ 140 h 140"/>
              <a:gd name="T20" fmla="*/ 91 w 139"/>
              <a:gd name="T21" fmla="*/ 92 h 140"/>
              <a:gd name="T22" fmla="*/ 139 w 139"/>
              <a:gd name="T23" fmla="*/ 92 h 140"/>
              <a:gd name="T24" fmla="*/ 139 w 139"/>
              <a:gd name="T25" fmla="*/ 4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9" h="140">
                <a:moveTo>
                  <a:pt x="139" y="48"/>
                </a:moveTo>
                <a:lnTo>
                  <a:pt x="91" y="48"/>
                </a:lnTo>
                <a:lnTo>
                  <a:pt x="91" y="0"/>
                </a:lnTo>
                <a:lnTo>
                  <a:pt x="48" y="0"/>
                </a:lnTo>
                <a:lnTo>
                  <a:pt x="48" y="48"/>
                </a:lnTo>
                <a:lnTo>
                  <a:pt x="0" y="48"/>
                </a:lnTo>
                <a:lnTo>
                  <a:pt x="0" y="92"/>
                </a:lnTo>
                <a:lnTo>
                  <a:pt x="48" y="92"/>
                </a:lnTo>
                <a:lnTo>
                  <a:pt x="48" y="140"/>
                </a:lnTo>
                <a:lnTo>
                  <a:pt x="91" y="140"/>
                </a:lnTo>
                <a:lnTo>
                  <a:pt x="91" y="92"/>
                </a:lnTo>
                <a:lnTo>
                  <a:pt x="139" y="92"/>
                </a:lnTo>
                <a:lnTo>
                  <a:pt x="139" y="48"/>
                </a:ln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53" name="Freeform 50"/>
          <p:cNvSpPr/>
          <p:nvPr/>
        </p:nvSpPr>
        <p:spPr bwMode="auto">
          <a:xfrm>
            <a:off x="11393488" y="5434013"/>
            <a:ext cx="220663" cy="219075"/>
          </a:xfrm>
          <a:custGeom>
            <a:avLst/>
            <a:gdLst>
              <a:gd name="T0" fmla="*/ 139 w 139"/>
              <a:gd name="T1" fmla="*/ 47 h 138"/>
              <a:gd name="T2" fmla="*/ 92 w 139"/>
              <a:gd name="T3" fmla="*/ 47 h 138"/>
              <a:gd name="T4" fmla="*/ 92 w 139"/>
              <a:gd name="T5" fmla="*/ 0 h 138"/>
              <a:gd name="T6" fmla="*/ 48 w 139"/>
              <a:gd name="T7" fmla="*/ 0 h 138"/>
              <a:gd name="T8" fmla="*/ 48 w 139"/>
              <a:gd name="T9" fmla="*/ 47 h 138"/>
              <a:gd name="T10" fmla="*/ 0 w 139"/>
              <a:gd name="T11" fmla="*/ 47 h 138"/>
              <a:gd name="T12" fmla="*/ 0 w 139"/>
              <a:gd name="T13" fmla="*/ 91 h 138"/>
              <a:gd name="T14" fmla="*/ 48 w 139"/>
              <a:gd name="T15" fmla="*/ 91 h 138"/>
              <a:gd name="T16" fmla="*/ 48 w 139"/>
              <a:gd name="T17" fmla="*/ 138 h 138"/>
              <a:gd name="T18" fmla="*/ 92 w 139"/>
              <a:gd name="T19" fmla="*/ 138 h 138"/>
              <a:gd name="T20" fmla="*/ 92 w 139"/>
              <a:gd name="T21" fmla="*/ 91 h 138"/>
              <a:gd name="T22" fmla="*/ 139 w 139"/>
              <a:gd name="T23" fmla="*/ 91 h 138"/>
              <a:gd name="T24" fmla="*/ 139 w 139"/>
              <a:gd name="T25" fmla="*/ 4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9" h="138">
                <a:moveTo>
                  <a:pt x="139" y="47"/>
                </a:moveTo>
                <a:lnTo>
                  <a:pt x="92" y="47"/>
                </a:lnTo>
                <a:lnTo>
                  <a:pt x="92" y="0"/>
                </a:lnTo>
                <a:lnTo>
                  <a:pt x="48" y="0"/>
                </a:lnTo>
                <a:lnTo>
                  <a:pt x="48" y="47"/>
                </a:lnTo>
                <a:lnTo>
                  <a:pt x="0" y="47"/>
                </a:lnTo>
                <a:lnTo>
                  <a:pt x="0" y="91"/>
                </a:lnTo>
                <a:lnTo>
                  <a:pt x="48" y="91"/>
                </a:lnTo>
                <a:lnTo>
                  <a:pt x="48" y="138"/>
                </a:lnTo>
                <a:lnTo>
                  <a:pt x="92" y="138"/>
                </a:lnTo>
                <a:lnTo>
                  <a:pt x="92" y="91"/>
                </a:lnTo>
                <a:lnTo>
                  <a:pt x="139" y="91"/>
                </a:lnTo>
                <a:lnTo>
                  <a:pt x="139" y="47"/>
                </a:ln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grpSp>
        <p:nvGrpSpPr>
          <p:cNvPr id="59" name="组合 58"/>
          <p:cNvGrpSpPr/>
          <p:nvPr/>
        </p:nvGrpSpPr>
        <p:grpSpPr>
          <a:xfrm>
            <a:off x="7708901" y="1398588"/>
            <a:ext cx="3255963" cy="4560888"/>
            <a:chOff x="7708901" y="1398588"/>
            <a:chExt cx="3255963" cy="4560888"/>
          </a:xfrm>
        </p:grpSpPr>
        <p:sp>
          <p:nvSpPr>
            <p:cNvPr id="54" name="Freeform 51"/>
            <p:cNvSpPr/>
            <p:nvPr/>
          </p:nvSpPr>
          <p:spPr bwMode="auto">
            <a:xfrm>
              <a:off x="9561513" y="1435100"/>
              <a:ext cx="1354138" cy="4437063"/>
            </a:xfrm>
            <a:custGeom>
              <a:avLst/>
              <a:gdLst>
                <a:gd name="T0" fmla="*/ 397 w 853"/>
                <a:gd name="T1" fmla="*/ 0 h 2795"/>
                <a:gd name="T2" fmla="*/ 853 w 853"/>
                <a:gd name="T3" fmla="*/ 2795 h 2795"/>
                <a:gd name="T4" fmla="*/ 0 w 853"/>
                <a:gd name="T5" fmla="*/ 1133 h 2795"/>
                <a:gd name="T6" fmla="*/ 397 w 853"/>
                <a:gd name="T7" fmla="*/ 0 h 2795"/>
              </a:gdLst>
              <a:ahLst/>
              <a:cxnLst>
                <a:cxn ang="0">
                  <a:pos x="T0" y="T1"/>
                </a:cxn>
                <a:cxn ang="0">
                  <a:pos x="T2" y="T3"/>
                </a:cxn>
                <a:cxn ang="0">
                  <a:pos x="T4" y="T5"/>
                </a:cxn>
                <a:cxn ang="0">
                  <a:pos x="T6" y="T7"/>
                </a:cxn>
              </a:cxnLst>
              <a:rect l="0" t="0" r="r" b="b"/>
              <a:pathLst>
                <a:path w="853" h="2795">
                  <a:moveTo>
                    <a:pt x="397" y="0"/>
                  </a:moveTo>
                  <a:lnTo>
                    <a:pt x="853" y="2795"/>
                  </a:lnTo>
                  <a:lnTo>
                    <a:pt x="0" y="1133"/>
                  </a:lnTo>
                  <a:lnTo>
                    <a:pt x="397" y="0"/>
                  </a:lnTo>
                  <a:close/>
                </a:path>
              </a:pathLst>
            </a:custGeom>
            <a:solidFill>
              <a:srgbClr val="F9B4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55" name="Freeform 52"/>
            <p:cNvSpPr/>
            <p:nvPr/>
          </p:nvSpPr>
          <p:spPr bwMode="auto">
            <a:xfrm>
              <a:off x="7748588" y="3163888"/>
              <a:ext cx="3167063" cy="2708275"/>
            </a:xfrm>
            <a:custGeom>
              <a:avLst/>
              <a:gdLst>
                <a:gd name="T0" fmla="*/ 1995 w 1995"/>
                <a:gd name="T1" fmla="*/ 1706 h 1706"/>
                <a:gd name="T2" fmla="*/ 0 w 1995"/>
                <a:gd name="T3" fmla="*/ 0 h 1706"/>
                <a:gd name="T4" fmla="*/ 1142 w 1995"/>
                <a:gd name="T5" fmla="*/ 44 h 1706"/>
                <a:gd name="T6" fmla="*/ 1995 w 1995"/>
                <a:gd name="T7" fmla="*/ 1706 h 1706"/>
              </a:gdLst>
              <a:ahLst/>
              <a:cxnLst>
                <a:cxn ang="0">
                  <a:pos x="T0" y="T1"/>
                </a:cxn>
                <a:cxn ang="0">
                  <a:pos x="T2" y="T3"/>
                </a:cxn>
                <a:cxn ang="0">
                  <a:pos x="T4" y="T5"/>
                </a:cxn>
                <a:cxn ang="0">
                  <a:pos x="T6" y="T7"/>
                </a:cxn>
              </a:cxnLst>
              <a:rect l="0" t="0" r="r" b="b"/>
              <a:pathLst>
                <a:path w="1995" h="1706">
                  <a:moveTo>
                    <a:pt x="1995" y="1706"/>
                  </a:moveTo>
                  <a:lnTo>
                    <a:pt x="0" y="0"/>
                  </a:lnTo>
                  <a:lnTo>
                    <a:pt x="1142" y="44"/>
                  </a:lnTo>
                  <a:lnTo>
                    <a:pt x="1995" y="1706"/>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56" name="Freeform 53"/>
            <p:cNvSpPr/>
            <p:nvPr/>
          </p:nvSpPr>
          <p:spPr bwMode="auto">
            <a:xfrm>
              <a:off x="7748588" y="1433513"/>
              <a:ext cx="2443163" cy="1800225"/>
            </a:xfrm>
            <a:custGeom>
              <a:avLst/>
              <a:gdLst>
                <a:gd name="T0" fmla="*/ 1539 w 1539"/>
                <a:gd name="T1" fmla="*/ 1 h 1134"/>
                <a:gd name="T2" fmla="*/ 1142 w 1539"/>
                <a:gd name="T3" fmla="*/ 1134 h 1134"/>
                <a:gd name="T4" fmla="*/ 0 w 1539"/>
                <a:gd name="T5" fmla="*/ 1090 h 1134"/>
                <a:gd name="T6" fmla="*/ 382 w 1539"/>
                <a:gd name="T7" fmla="*/ 0 h 1134"/>
                <a:gd name="T8" fmla="*/ 1539 w 1539"/>
                <a:gd name="T9" fmla="*/ 1 h 1134"/>
              </a:gdLst>
              <a:ahLst/>
              <a:cxnLst>
                <a:cxn ang="0">
                  <a:pos x="T0" y="T1"/>
                </a:cxn>
                <a:cxn ang="0">
                  <a:pos x="T2" y="T3"/>
                </a:cxn>
                <a:cxn ang="0">
                  <a:pos x="T4" y="T5"/>
                </a:cxn>
                <a:cxn ang="0">
                  <a:pos x="T6" y="T7"/>
                </a:cxn>
                <a:cxn ang="0">
                  <a:pos x="T8" y="T9"/>
                </a:cxn>
              </a:cxnLst>
              <a:rect l="0" t="0" r="r" b="b"/>
              <a:pathLst>
                <a:path w="1539" h="1134">
                  <a:moveTo>
                    <a:pt x="1539" y="1"/>
                  </a:moveTo>
                  <a:lnTo>
                    <a:pt x="1142" y="1134"/>
                  </a:lnTo>
                  <a:lnTo>
                    <a:pt x="0" y="1090"/>
                  </a:lnTo>
                  <a:lnTo>
                    <a:pt x="382" y="0"/>
                  </a:lnTo>
                  <a:lnTo>
                    <a:pt x="1539" y="1"/>
                  </a:lnTo>
                  <a:close/>
                </a:path>
              </a:pathLst>
            </a:custGeom>
            <a:solidFill>
              <a:srgbClr val="A1D9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57" name="Freeform 54"/>
            <p:cNvSpPr>
              <a:spLocks noEditPoints="1"/>
            </p:cNvSpPr>
            <p:nvPr/>
          </p:nvSpPr>
          <p:spPr bwMode="auto">
            <a:xfrm>
              <a:off x="7708901" y="1398588"/>
              <a:ext cx="3255963" cy="4560888"/>
            </a:xfrm>
            <a:custGeom>
              <a:avLst/>
              <a:gdLst>
                <a:gd name="T0" fmla="*/ 1582 w 2051"/>
                <a:gd name="T1" fmla="*/ 1 h 2873"/>
                <a:gd name="T2" fmla="*/ 392 w 2051"/>
                <a:gd name="T3" fmla="*/ 0 h 2873"/>
                <a:gd name="T4" fmla="*/ 0 w 2051"/>
                <a:gd name="T5" fmla="*/ 1119 h 2873"/>
                <a:gd name="T6" fmla="*/ 2051 w 2051"/>
                <a:gd name="T7" fmla="*/ 2873 h 2873"/>
                <a:gd name="T8" fmla="*/ 1582 w 2051"/>
                <a:gd name="T9" fmla="*/ 1 h 2873"/>
                <a:gd name="T10" fmla="*/ 1153 w 2051"/>
                <a:gd name="T11" fmla="*/ 1178 h 2873"/>
                <a:gd name="T12" fmla="*/ 1949 w 2051"/>
                <a:gd name="T13" fmla="*/ 2729 h 2873"/>
                <a:gd name="T14" fmla="*/ 88 w 2051"/>
                <a:gd name="T15" fmla="*/ 1137 h 2873"/>
                <a:gd name="T16" fmla="*/ 1153 w 2051"/>
                <a:gd name="T17" fmla="*/ 1178 h 2873"/>
                <a:gd name="T18" fmla="*/ 1191 w 2051"/>
                <a:gd name="T19" fmla="*/ 1155 h 2873"/>
                <a:gd name="T20" fmla="*/ 1556 w 2051"/>
                <a:gd name="T21" fmla="*/ 112 h 2873"/>
                <a:gd name="T22" fmla="*/ 1976 w 2051"/>
                <a:gd name="T23" fmla="*/ 2684 h 2873"/>
                <a:gd name="T24" fmla="*/ 1191 w 2051"/>
                <a:gd name="T25" fmla="*/ 1155 h 2873"/>
                <a:gd name="T26" fmla="*/ 423 w 2051"/>
                <a:gd name="T27" fmla="*/ 44 h 2873"/>
                <a:gd name="T28" fmla="*/ 1533 w 2051"/>
                <a:gd name="T29" fmla="*/ 45 h 2873"/>
                <a:gd name="T30" fmla="*/ 1152 w 2051"/>
                <a:gd name="T31" fmla="*/ 1134 h 2873"/>
                <a:gd name="T32" fmla="*/ 56 w 2051"/>
                <a:gd name="T33" fmla="*/ 1092 h 2873"/>
                <a:gd name="T34" fmla="*/ 423 w 2051"/>
                <a:gd name="T35" fmla="*/ 44 h 2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51" h="2873">
                  <a:moveTo>
                    <a:pt x="1582" y="1"/>
                  </a:moveTo>
                  <a:lnTo>
                    <a:pt x="392" y="0"/>
                  </a:lnTo>
                  <a:lnTo>
                    <a:pt x="0" y="1119"/>
                  </a:lnTo>
                  <a:lnTo>
                    <a:pt x="2051" y="2873"/>
                  </a:lnTo>
                  <a:lnTo>
                    <a:pt x="1582" y="1"/>
                  </a:lnTo>
                  <a:close/>
                  <a:moveTo>
                    <a:pt x="1153" y="1178"/>
                  </a:moveTo>
                  <a:lnTo>
                    <a:pt x="1949" y="2729"/>
                  </a:lnTo>
                  <a:lnTo>
                    <a:pt x="88" y="1137"/>
                  </a:lnTo>
                  <a:lnTo>
                    <a:pt x="1153" y="1178"/>
                  </a:lnTo>
                  <a:close/>
                  <a:moveTo>
                    <a:pt x="1191" y="1155"/>
                  </a:moveTo>
                  <a:lnTo>
                    <a:pt x="1556" y="112"/>
                  </a:lnTo>
                  <a:lnTo>
                    <a:pt x="1976" y="2684"/>
                  </a:lnTo>
                  <a:lnTo>
                    <a:pt x="1191" y="1155"/>
                  </a:lnTo>
                  <a:close/>
                  <a:moveTo>
                    <a:pt x="423" y="44"/>
                  </a:moveTo>
                  <a:lnTo>
                    <a:pt x="1533" y="45"/>
                  </a:lnTo>
                  <a:lnTo>
                    <a:pt x="1152" y="1134"/>
                  </a:lnTo>
                  <a:lnTo>
                    <a:pt x="56" y="1092"/>
                  </a:lnTo>
                  <a:lnTo>
                    <a:pt x="423" y="44"/>
                  </a:ln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grpSp>
      <p:sp>
        <p:nvSpPr>
          <p:cNvPr id="130" name="文本框 129"/>
          <p:cNvSpPr txBox="1"/>
          <p:nvPr/>
        </p:nvSpPr>
        <p:spPr>
          <a:xfrm>
            <a:off x="2441320" y="3047169"/>
            <a:ext cx="3912683" cy="879087"/>
          </a:xfrm>
          <a:prstGeom prst="rect">
            <a:avLst/>
          </a:prstGeom>
          <a:noFill/>
        </p:spPr>
        <p:txBody>
          <a:bodyPr wrap="square" rtlCol="0">
            <a:spAutoFit/>
          </a:bodyPr>
          <a:lstStyle/>
          <a:p>
            <a:pPr algn="r">
              <a:lnSpc>
                <a:spcPct val="150000"/>
              </a:lnSpc>
            </a:pPr>
            <a:r>
              <a:rPr lang="zh-CN" altLang="en-US" dirty="0">
                <a:solidFill>
                  <a:srgbClr val="3B4761"/>
                </a:solidFill>
                <a:latin typeface="Source Han Sans SC" panose="020F0502020204030204"/>
                <a:cs typeface="+mn-ea"/>
                <a:sym typeface="Source Han Sans SC" panose="020F0502020204030204"/>
              </a:rPr>
              <a:t>注册，登录，成为房东，发布房源</a:t>
            </a:r>
            <a:r>
              <a:rPr lang="en-US" altLang="zh-CN" dirty="0">
                <a:solidFill>
                  <a:srgbClr val="3B4761"/>
                </a:solidFill>
                <a:latin typeface="Source Han Sans SC" panose="020F0502020204030204"/>
                <a:cs typeface="+mn-ea"/>
                <a:sym typeface="Source Han Sans SC" panose="020F0502020204030204"/>
              </a:rPr>
              <a:t>,</a:t>
            </a:r>
            <a:r>
              <a:rPr lang="zh-CN" altLang="en-US" dirty="0">
                <a:solidFill>
                  <a:srgbClr val="3B4761"/>
                </a:solidFill>
                <a:latin typeface="Source Han Sans SC" panose="020F0502020204030204"/>
                <a:cs typeface="+mn-ea"/>
                <a:sym typeface="Source Han Sans SC" panose="020F0502020204030204"/>
              </a:rPr>
              <a:t>个人信息和房源信息修改；</a:t>
            </a:r>
          </a:p>
        </p:txBody>
      </p:sp>
      <p:sp>
        <p:nvSpPr>
          <p:cNvPr id="131" name="矩形 130"/>
          <p:cNvSpPr/>
          <p:nvPr/>
        </p:nvSpPr>
        <p:spPr>
          <a:xfrm>
            <a:off x="2253572" y="2511402"/>
            <a:ext cx="4100432" cy="646331"/>
          </a:xfrm>
          <a:prstGeom prst="rect">
            <a:avLst/>
          </a:prstGeom>
        </p:spPr>
        <p:txBody>
          <a:bodyPr wrap="square">
            <a:spAutoFit/>
          </a:bodyPr>
          <a:lstStyle/>
          <a:p>
            <a:pPr algn="r"/>
            <a:r>
              <a:rPr lang="zh-CN" altLang="en-US" sz="3600" b="1" dirty="0">
                <a:solidFill>
                  <a:srgbClr val="3B4761"/>
                </a:solidFill>
                <a:latin typeface="Source Han Sans SC" panose="020F0502020204030204"/>
                <a:cs typeface="+mn-ea"/>
                <a:sym typeface="Source Han Sans SC" panose="020F0502020204030204"/>
              </a:rPr>
              <a:t>主要功能模块介绍</a:t>
            </a:r>
            <a:endParaRPr lang="en-US" altLang="zh-CN" sz="3600" b="1" dirty="0">
              <a:solidFill>
                <a:srgbClr val="3B4761"/>
              </a:solidFill>
              <a:latin typeface="Source Han Sans SC" panose="020F0502020204030204"/>
              <a:cs typeface="+mn-ea"/>
              <a:sym typeface="Source Han Sans SC" panose="020F0502020204030204"/>
            </a:endParaRPr>
          </a:p>
        </p:txBody>
      </p:sp>
      <p:sp>
        <p:nvSpPr>
          <p:cNvPr id="132" name="矩形 131"/>
          <p:cNvSpPr/>
          <p:nvPr/>
        </p:nvSpPr>
        <p:spPr>
          <a:xfrm>
            <a:off x="8129384" y="1081541"/>
            <a:ext cx="2666843" cy="2079352"/>
          </a:xfrm>
          <a:prstGeom prst="rect">
            <a:avLst/>
          </a:prstGeom>
        </p:spPr>
        <p:txBody>
          <a:bodyPr wrap="square">
            <a:spAutoFit/>
          </a:bodyPr>
          <a:lstStyle/>
          <a:p>
            <a:pPr>
              <a:lnSpc>
                <a:spcPct val="150000"/>
              </a:lnSpc>
            </a:pPr>
            <a:r>
              <a:rPr lang="en-US" altLang="zh-CN" sz="9600" b="1" dirty="0">
                <a:solidFill>
                  <a:schemeClr val="bg1"/>
                </a:solidFill>
                <a:latin typeface="Source Han Sans SC" panose="020F0502020204030204"/>
                <a:cs typeface="+mn-ea"/>
                <a:sym typeface="Source Han Sans SC" panose="020F0502020204030204"/>
              </a:rPr>
              <a:t>03</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1+#ppt_w/2"/>
                                          </p:val>
                                        </p:tav>
                                        <p:tav tm="100000">
                                          <p:val>
                                            <p:strVal val="#ppt_x"/>
                                          </p:val>
                                        </p:tav>
                                      </p:tavLst>
                                    </p:anim>
                                    <p:anim calcmode="lin" valueType="num">
                                      <p:cBhvr additive="base">
                                        <p:cTn id="8"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8"/>
                                        </p:tgtEl>
                                        <p:attrNameLst>
                                          <p:attrName>style.visibility</p:attrName>
                                        </p:attrNameLst>
                                      </p:cBhvr>
                                      <p:to>
                                        <p:strVal val="visible"/>
                                      </p:to>
                                    </p:set>
                                    <p:anim calcmode="lin" valueType="num">
                                      <p:cBhvr additive="base">
                                        <p:cTn id="13" dur="500" fill="hold"/>
                                        <p:tgtEl>
                                          <p:spTgt spid="58"/>
                                        </p:tgtEl>
                                        <p:attrNameLst>
                                          <p:attrName>ppt_x</p:attrName>
                                        </p:attrNameLst>
                                      </p:cBhvr>
                                      <p:tavLst>
                                        <p:tav tm="0">
                                          <p:val>
                                            <p:strVal val="0-#ppt_w/2"/>
                                          </p:val>
                                        </p:tav>
                                        <p:tav tm="100000">
                                          <p:val>
                                            <p:strVal val="#ppt_x"/>
                                          </p:val>
                                        </p:tav>
                                      </p:tavLst>
                                    </p:anim>
                                    <p:anim calcmode="lin" valueType="num">
                                      <p:cBhvr additive="base">
                                        <p:cTn id="14" dur="500" fill="hold"/>
                                        <p:tgtEl>
                                          <p:spTgt spid="5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anim calcmode="lin" valueType="num">
                                      <p:cBhvr>
                                        <p:cTn id="19" dur="500" fill="hold"/>
                                        <p:tgtEl>
                                          <p:spTgt spid="59"/>
                                        </p:tgtEl>
                                        <p:attrNameLst>
                                          <p:attrName>ppt_w</p:attrName>
                                        </p:attrNameLst>
                                      </p:cBhvr>
                                      <p:tavLst>
                                        <p:tav tm="0">
                                          <p:val>
                                            <p:fltVal val="0"/>
                                          </p:val>
                                        </p:tav>
                                        <p:tav tm="100000">
                                          <p:val>
                                            <p:strVal val="#ppt_w"/>
                                          </p:val>
                                        </p:tav>
                                      </p:tavLst>
                                    </p:anim>
                                    <p:anim calcmode="lin" valueType="num">
                                      <p:cBhvr>
                                        <p:cTn id="20" dur="500" fill="hold"/>
                                        <p:tgtEl>
                                          <p:spTgt spid="59"/>
                                        </p:tgtEl>
                                        <p:attrNameLst>
                                          <p:attrName>ppt_h</p:attrName>
                                        </p:attrNameLst>
                                      </p:cBhvr>
                                      <p:tavLst>
                                        <p:tav tm="0">
                                          <p:val>
                                            <p:fltVal val="0"/>
                                          </p:val>
                                        </p:tav>
                                        <p:tav tm="100000">
                                          <p:val>
                                            <p:strVal val="#ppt_h"/>
                                          </p:val>
                                        </p:tav>
                                      </p:tavLst>
                                    </p:anim>
                                    <p:animEffect transition="in" filter="fade">
                                      <p:cBhvr>
                                        <p:cTn id="21" dur="500"/>
                                        <p:tgtEl>
                                          <p:spTgt spid="5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29"/>
                                        </p:tgtEl>
                                        <p:attrNameLst>
                                          <p:attrName>style.visibility</p:attrName>
                                        </p:attrNameLst>
                                      </p:cBhvr>
                                      <p:to>
                                        <p:strVal val="visible"/>
                                      </p:to>
                                    </p:set>
                                    <p:animEffect transition="in" filter="wipe(up)">
                                      <p:cBhvr>
                                        <p:cTn id="26" dur="500"/>
                                        <p:tgtEl>
                                          <p:spTgt spid="129"/>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p:cTn id="31" dur="500" fill="hold"/>
                                        <p:tgtEl>
                                          <p:spTgt spid="39"/>
                                        </p:tgtEl>
                                        <p:attrNameLst>
                                          <p:attrName>ppt_w</p:attrName>
                                        </p:attrNameLst>
                                      </p:cBhvr>
                                      <p:tavLst>
                                        <p:tav tm="0">
                                          <p:val>
                                            <p:fltVal val="0"/>
                                          </p:val>
                                        </p:tav>
                                        <p:tav tm="100000">
                                          <p:val>
                                            <p:strVal val="#ppt_w"/>
                                          </p:val>
                                        </p:tav>
                                      </p:tavLst>
                                    </p:anim>
                                    <p:anim calcmode="lin" valueType="num">
                                      <p:cBhvr>
                                        <p:cTn id="32" dur="500" fill="hold"/>
                                        <p:tgtEl>
                                          <p:spTgt spid="39"/>
                                        </p:tgtEl>
                                        <p:attrNameLst>
                                          <p:attrName>ppt_h</p:attrName>
                                        </p:attrNameLst>
                                      </p:cBhvr>
                                      <p:tavLst>
                                        <p:tav tm="0">
                                          <p:val>
                                            <p:fltVal val="0"/>
                                          </p:val>
                                        </p:tav>
                                        <p:tav tm="100000">
                                          <p:val>
                                            <p:strVal val="#ppt_h"/>
                                          </p:val>
                                        </p:tav>
                                      </p:tavLst>
                                    </p:anim>
                                    <p:animEffect transition="in" filter="fade">
                                      <p:cBhvr>
                                        <p:cTn id="33" dur="500"/>
                                        <p:tgtEl>
                                          <p:spTgt spid="39"/>
                                        </p:tgtEl>
                                      </p:cBhvr>
                                    </p:animEffect>
                                  </p:childTnLst>
                                </p:cTn>
                              </p:par>
                            </p:childTnLst>
                          </p:cTn>
                        </p:par>
                        <p:par>
                          <p:cTn id="34" fill="hold">
                            <p:stCondLst>
                              <p:cond delay="500"/>
                            </p:stCondLst>
                            <p:childTnLst>
                              <p:par>
                                <p:cTn id="35" presetID="53" presetClass="entr" presetSubtype="16" fill="hold" grpId="0" nodeType="afterEffect">
                                  <p:stCondLst>
                                    <p:cond delay="0"/>
                                  </p:stCondLst>
                                  <p:childTnLst>
                                    <p:set>
                                      <p:cBhvr>
                                        <p:cTn id="36" dur="1" fill="hold">
                                          <p:stCondLst>
                                            <p:cond delay="0"/>
                                          </p:stCondLst>
                                        </p:cTn>
                                        <p:tgtEl>
                                          <p:spTgt spid="40"/>
                                        </p:tgtEl>
                                        <p:attrNameLst>
                                          <p:attrName>style.visibility</p:attrName>
                                        </p:attrNameLst>
                                      </p:cBhvr>
                                      <p:to>
                                        <p:strVal val="visible"/>
                                      </p:to>
                                    </p:set>
                                    <p:anim calcmode="lin" valueType="num">
                                      <p:cBhvr>
                                        <p:cTn id="37" dur="500" fill="hold"/>
                                        <p:tgtEl>
                                          <p:spTgt spid="40"/>
                                        </p:tgtEl>
                                        <p:attrNameLst>
                                          <p:attrName>ppt_w</p:attrName>
                                        </p:attrNameLst>
                                      </p:cBhvr>
                                      <p:tavLst>
                                        <p:tav tm="0">
                                          <p:val>
                                            <p:fltVal val="0"/>
                                          </p:val>
                                        </p:tav>
                                        <p:tav tm="100000">
                                          <p:val>
                                            <p:strVal val="#ppt_w"/>
                                          </p:val>
                                        </p:tav>
                                      </p:tavLst>
                                    </p:anim>
                                    <p:anim calcmode="lin" valueType="num">
                                      <p:cBhvr>
                                        <p:cTn id="38" dur="500" fill="hold"/>
                                        <p:tgtEl>
                                          <p:spTgt spid="40"/>
                                        </p:tgtEl>
                                        <p:attrNameLst>
                                          <p:attrName>ppt_h</p:attrName>
                                        </p:attrNameLst>
                                      </p:cBhvr>
                                      <p:tavLst>
                                        <p:tav tm="0">
                                          <p:val>
                                            <p:fltVal val="0"/>
                                          </p:val>
                                        </p:tav>
                                        <p:tav tm="100000">
                                          <p:val>
                                            <p:strVal val="#ppt_h"/>
                                          </p:val>
                                        </p:tav>
                                      </p:tavLst>
                                    </p:anim>
                                    <p:animEffect transition="in" filter="fade">
                                      <p:cBhvr>
                                        <p:cTn id="39" dur="500"/>
                                        <p:tgtEl>
                                          <p:spTgt spid="4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41"/>
                                        </p:tgtEl>
                                        <p:attrNameLst>
                                          <p:attrName>style.visibility</p:attrName>
                                        </p:attrNameLst>
                                      </p:cBhvr>
                                      <p:to>
                                        <p:strVal val="visible"/>
                                      </p:to>
                                    </p:set>
                                    <p:anim calcmode="lin" valueType="num">
                                      <p:cBhvr>
                                        <p:cTn id="42" dur="500" fill="hold"/>
                                        <p:tgtEl>
                                          <p:spTgt spid="41"/>
                                        </p:tgtEl>
                                        <p:attrNameLst>
                                          <p:attrName>ppt_w</p:attrName>
                                        </p:attrNameLst>
                                      </p:cBhvr>
                                      <p:tavLst>
                                        <p:tav tm="0">
                                          <p:val>
                                            <p:fltVal val="0"/>
                                          </p:val>
                                        </p:tav>
                                        <p:tav tm="100000">
                                          <p:val>
                                            <p:strVal val="#ppt_w"/>
                                          </p:val>
                                        </p:tav>
                                      </p:tavLst>
                                    </p:anim>
                                    <p:anim calcmode="lin" valueType="num">
                                      <p:cBhvr>
                                        <p:cTn id="43" dur="500" fill="hold"/>
                                        <p:tgtEl>
                                          <p:spTgt spid="41"/>
                                        </p:tgtEl>
                                        <p:attrNameLst>
                                          <p:attrName>ppt_h</p:attrName>
                                        </p:attrNameLst>
                                      </p:cBhvr>
                                      <p:tavLst>
                                        <p:tav tm="0">
                                          <p:val>
                                            <p:fltVal val="0"/>
                                          </p:val>
                                        </p:tav>
                                        <p:tav tm="100000">
                                          <p:val>
                                            <p:strVal val="#ppt_h"/>
                                          </p:val>
                                        </p:tav>
                                      </p:tavLst>
                                    </p:anim>
                                    <p:animEffect transition="in" filter="fade">
                                      <p:cBhvr>
                                        <p:cTn id="44" dur="500"/>
                                        <p:tgtEl>
                                          <p:spTgt spid="41"/>
                                        </p:tgtEl>
                                      </p:cBhvr>
                                    </p:animEffect>
                                  </p:childTnLst>
                                </p:cTn>
                              </p:par>
                            </p:childTnLst>
                          </p:cTn>
                        </p:par>
                        <p:par>
                          <p:cTn id="45" fill="hold">
                            <p:stCondLst>
                              <p:cond delay="1000"/>
                            </p:stCondLst>
                            <p:childTnLst>
                              <p:par>
                                <p:cTn id="46" presetID="53" presetClass="entr" presetSubtype="16" fill="hold" grpId="0" nodeType="afterEffect">
                                  <p:stCondLst>
                                    <p:cond delay="0"/>
                                  </p:stCondLst>
                                  <p:childTnLst>
                                    <p:set>
                                      <p:cBhvr>
                                        <p:cTn id="47" dur="1" fill="hold">
                                          <p:stCondLst>
                                            <p:cond delay="0"/>
                                          </p:stCondLst>
                                        </p:cTn>
                                        <p:tgtEl>
                                          <p:spTgt spid="42"/>
                                        </p:tgtEl>
                                        <p:attrNameLst>
                                          <p:attrName>style.visibility</p:attrName>
                                        </p:attrNameLst>
                                      </p:cBhvr>
                                      <p:to>
                                        <p:strVal val="visible"/>
                                      </p:to>
                                    </p:set>
                                    <p:anim calcmode="lin" valueType="num">
                                      <p:cBhvr>
                                        <p:cTn id="48" dur="500" fill="hold"/>
                                        <p:tgtEl>
                                          <p:spTgt spid="42"/>
                                        </p:tgtEl>
                                        <p:attrNameLst>
                                          <p:attrName>ppt_w</p:attrName>
                                        </p:attrNameLst>
                                      </p:cBhvr>
                                      <p:tavLst>
                                        <p:tav tm="0">
                                          <p:val>
                                            <p:fltVal val="0"/>
                                          </p:val>
                                        </p:tav>
                                        <p:tav tm="100000">
                                          <p:val>
                                            <p:strVal val="#ppt_w"/>
                                          </p:val>
                                        </p:tav>
                                      </p:tavLst>
                                    </p:anim>
                                    <p:anim calcmode="lin" valueType="num">
                                      <p:cBhvr>
                                        <p:cTn id="49" dur="500" fill="hold"/>
                                        <p:tgtEl>
                                          <p:spTgt spid="42"/>
                                        </p:tgtEl>
                                        <p:attrNameLst>
                                          <p:attrName>ppt_h</p:attrName>
                                        </p:attrNameLst>
                                      </p:cBhvr>
                                      <p:tavLst>
                                        <p:tav tm="0">
                                          <p:val>
                                            <p:fltVal val="0"/>
                                          </p:val>
                                        </p:tav>
                                        <p:tav tm="100000">
                                          <p:val>
                                            <p:strVal val="#ppt_h"/>
                                          </p:val>
                                        </p:tav>
                                      </p:tavLst>
                                    </p:anim>
                                    <p:animEffect transition="in" filter="fade">
                                      <p:cBhvr>
                                        <p:cTn id="50" dur="500"/>
                                        <p:tgtEl>
                                          <p:spTgt spid="42"/>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53"/>
                                        </p:tgtEl>
                                        <p:attrNameLst>
                                          <p:attrName>style.visibility</p:attrName>
                                        </p:attrNameLst>
                                      </p:cBhvr>
                                      <p:to>
                                        <p:strVal val="visible"/>
                                      </p:to>
                                    </p:set>
                                    <p:anim calcmode="lin" valueType="num">
                                      <p:cBhvr>
                                        <p:cTn id="53" dur="500" fill="hold"/>
                                        <p:tgtEl>
                                          <p:spTgt spid="53"/>
                                        </p:tgtEl>
                                        <p:attrNameLst>
                                          <p:attrName>ppt_w</p:attrName>
                                        </p:attrNameLst>
                                      </p:cBhvr>
                                      <p:tavLst>
                                        <p:tav tm="0">
                                          <p:val>
                                            <p:fltVal val="0"/>
                                          </p:val>
                                        </p:tav>
                                        <p:tav tm="100000">
                                          <p:val>
                                            <p:strVal val="#ppt_w"/>
                                          </p:val>
                                        </p:tav>
                                      </p:tavLst>
                                    </p:anim>
                                    <p:anim calcmode="lin" valueType="num">
                                      <p:cBhvr>
                                        <p:cTn id="54" dur="500" fill="hold"/>
                                        <p:tgtEl>
                                          <p:spTgt spid="53"/>
                                        </p:tgtEl>
                                        <p:attrNameLst>
                                          <p:attrName>ppt_h</p:attrName>
                                        </p:attrNameLst>
                                      </p:cBhvr>
                                      <p:tavLst>
                                        <p:tav tm="0">
                                          <p:val>
                                            <p:fltVal val="0"/>
                                          </p:val>
                                        </p:tav>
                                        <p:tav tm="100000">
                                          <p:val>
                                            <p:strVal val="#ppt_h"/>
                                          </p:val>
                                        </p:tav>
                                      </p:tavLst>
                                    </p:anim>
                                    <p:animEffect transition="in" filter="fade">
                                      <p:cBhvr>
                                        <p:cTn id="55" dur="500"/>
                                        <p:tgtEl>
                                          <p:spTgt spid="53"/>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43"/>
                                        </p:tgtEl>
                                        <p:attrNameLst>
                                          <p:attrName>style.visibility</p:attrName>
                                        </p:attrNameLst>
                                      </p:cBhvr>
                                      <p:to>
                                        <p:strVal val="visible"/>
                                      </p:to>
                                    </p:set>
                                    <p:anim calcmode="lin" valueType="num">
                                      <p:cBhvr>
                                        <p:cTn id="58" dur="500" fill="hold"/>
                                        <p:tgtEl>
                                          <p:spTgt spid="43"/>
                                        </p:tgtEl>
                                        <p:attrNameLst>
                                          <p:attrName>ppt_w</p:attrName>
                                        </p:attrNameLst>
                                      </p:cBhvr>
                                      <p:tavLst>
                                        <p:tav tm="0">
                                          <p:val>
                                            <p:fltVal val="0"/>
                                          </p:val>
                                        </p:tav>
                                        <p:tav tm="100000">
                                          <p:val>
                                            <p:strVal val="#ppt_w"/>
                                          </p:val>
                                        </p:tav>
                                      </p:tavLst>
                                    </p:anim>
                                    <p:anim calcmode="lin" valueType="num">
                                      <p:cBhvr>
                                        <p:cTn id="59" dur="500" fill="hold"/>
                                        <p:tgtEl>
                                          <p:spTgt spid="43"/>
                                        </p:tgtEl>
                                        <p:attrNameLst>
                                          <p:attrName>ppt_h</p:attrName>
                                        </p:attrNameLst>
                                      </p:cBhvr>
                                      <p:tavLst>
                                        <p:tav tm="0">
                                          <p:val>
                                            <p:fltVal val="0"/>
                                          </p:val>
                                        </p:tav>
                                        <p:tav tm="100000">
                                          <p:val>
                                            <p:strVal val="#ppt_h"/>
                                          </p:val>
                                        </p:tav>
                                      </p:tavLst>
                                    </p:anim>
                                    <p:animEffect transition="in" filter="fade">
                                      <p:cBhvr>
                                        <p:cTn id="60" dur="500"/>
                                        <p:tgtEl>
                                          <p:spTgt spid="43"/>
                                        </p:tgtEl>
                                      </p:cBhvr>
                                    </p:animEffect>
                                  </p:childTnLst>
                                </p:cTn>
                              </p:par>
                            </p:childTnLst>
                          </p:cTn>
                        </p:par>
                        <p:par>
                          <p:cTn id="61" fill="hold">
                            <p:stCondLst>
                              <p:cond delay="1500"/>
                            </p:stCondLst>
                            <p:childTnLst>
                              <p:par>
                                <p:cTn id="62" presetID="53" presetClass="entr" presetSubtype="16" fill="hold" grpId="0" nodeType="after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p:cTn id="64" dur="500" fill="hold"/>
                                        <p:tgtEl>
                                          <p:spTgt spid="48"/>
                                        </p:tgtEl>
                                        <p:attrNameLst>
                                          <p:attrName>ppt_w</p:attrName>
                                        </p:attrNameLst>
                                      </p:cBhvr>
                                      <p:tavLst>
                                        <p:tav tm="0">
                                          <p:val>
                                            <p:fltVal val="0"/>
                                          </p:val>
                                        </p:tav>
                                        <p:tav tm="100000">
                                          <p:val>
                                            <p:strVal val="#ppt_w"/>
                                          </p:val>
                                        </p:tav>
                                      </p:tavLst>
                                    </p:anim>
                                    <p:anim calcmode="lin" valueType="num">
                                      <p:cBhvr>
                                        <p:cTn id="65" dur="500" fill="hold"/>
                                        <p:tgtEl>
                                          <p:spTgt spid="48"/>
                                        </p:tgtEl>
                                        <p:attrNameLst>
                                          <p:attrName>ppt_h</p:attrName>
                                        </p:attrNameLst>
                                      </p:cBhvr>
                                      <p:tavLst>
                                        <p:tav tm="0">
                                          <p:val>
                                            <p:fltVal val="0"/>
                                          </p:val>
                                        </p:tav>
                                        <p:tav tm="100000">
                                          <p:val>
                                            <p:strVal val="#ppt_h"/>
                                          </p:val>
                                        </p:tav>
                                      </p:tavLst>
                                    </p:anim>
                                    <p:animEffect transition="in" filter="fade">
                                      <p:cBhvr>
                                        <p:cTn id="66" dur="500"/>
                                        <p:tgtEl>
                                          <p:spTgt spid="48"/>
                                        </p:tgtEl>
                                      </p:cBhvr>
                                    </p:animEffect>
                                  </p:childTnLst>
                                </p:cTn>
                              </p:par>
                              <p:par>
                                <p:cTn id="67" presetID="53" presetClass="entr" presetSubtype="16" fill="hold" grpId="0" nodeType="withEffect">
                                  <p:stCondLst>
                                    <p:cond delay="0"/>
                                  </p:stCondLst>
                                  <p:childTnLst>
                                    <p:set>
                                      <p:cBhvr>
                                        <p:cTn id="68" dur="1" fill="hold">
                                          <p:stCondLst>
                                            <p:cond delay="0"/>
                                          </p:stCondLst>
                                        </p:cTn>
                                        <p:tgtEl>
                                          <p:spTgt spid="45"/>
                                        </p:tgtEl>
                                        <p:attrNameLst>
                                          <p:attrName>style.visibility</p:attrName>
                                        </p:attrNameLst>
                                      </p:cBhvr>
                                      <p:to>
                                        <p:strVal val="visible"/>
                                      </p:to>
                                    </p:set>
                                    <p:anim calcmode="lin" valueType="num">
                                      <p:cBhvr>
                                        <p:cTn id="69" dur="500" fill="hold"/>
                                        <p:tgtEl>
                                          <p:spTgt spid="45"/>
                                        </p:tgtEl>
                                        <p:attrNameLst>
                                          <p:attrName>ppt_w</p:attrName>
                                        </p:attrNameLst>
                                      </p:cBhvr>
                                      <p:tavLst>
                                        <p:tav tm="0">
                                          <p:val>
                                            <p:fltVal val="0"/>
                                          </p:val>
                                        </p:tav>
                                        <p:tav tm="100000">
                                          <p:val>
                                            <p:strVal val="#ppt_w"/>
                                          </p:val>
                                        </p:tav>
                                      </p:tavLst>
                                    </p:anim>
                                    <p:anim calcmode="lin" valueType="num">
                                      <p:cBhvr>
                                        <p:cTn id="70" dur="500" fill="hold"/>
                                        <p:tgtEl>
                                          <p:spTgt spid="45"/>
                                        </p:tgtEl>
                                        <p:attrNameLst>
                                          <p:attrName>ppt_h</p:attrName>
                                        </p:attrNameLst>
                                      </p:cBhvr>
                                      <p:tavLst>
                                        <p:tav tm="0">
                                          <p:val>
                                            <p:fltVal val="0"/>
                                          </p:val>
                                        </p:tav>
                                        <p:tav tm="100000">
                                          <p:val>
                                            <p:strVal val="#ppt_h"/>
                                          </p:val>
                                        </p:tav>
                                      </p:tavLst>
                                    </p:anim>
                                    <p:animEffect transition="in" filter="fade">
                                      <p:cBhvr>
                                        <p:cTn id="71" dur="500"/>
                                        <p:tgtEl>
                                          <p:spTgt spid="45"/>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fade">
                                      <p:cBhvr>
                                        <p:cTn id="76" dur="500"/>
                                        <p:tgtEl>
                                          <p:spTgt spid="32"/>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fade">
                                      <p:cBhvr>
                                        <p:cTn id="79" dur="500"/>
                                        <p:tgtEl>
                                          <p:spTgt spid="33"/>
                                        </p:tgtEl>
                                      </p:cBhvr>
                                    </p:animEffect>
                                  </p:childTnLst>
                                </p:cTn>
                              </p:par>
                            </p:childTnLst>
                          </p:cTn>
                        </p:par>
                        <p:par>
                          <p:cTn id="80" fill="hold">
                            <p:stCondLst>
                              <p:cond delay="500"/>
                            </p:stCondLst>
                            <p:childTnLst>
                              <p:par>
                                <p:cTn id="81" presetID="10" presetClass="entr" presetSubtype="0" fill="hold" grpId="0" nodeType="afterEffect">
                                  <p:stCondLst>
                                    <p:cond delay="0"/>
                                  </p:stCondLst>
                                  <p:childTnLst>
                                    <p:set>
                                      <p:cBhvr>
                                        <p:cTn id="82" dur="1" fill="hold">
                                          <p:stCondLst>
                                            <p:cond delay="0"/>
                                          </p:stCondLst>
                                        </p:cTn>
                                        <p:tgtEl>
                                          <p:spTgt spid="35"/>
                                        </p:tgtEl>
                                        <p:attrNameLst>
                                          <p:attrName>style.visibility</p:attrName>
                                        </p:attrNameLst>
                                      </p:cBhvr>
                                      <p:to>
                                        <p:strVal val="visible"/>
                                      </p:to>
                                    </p:set>
                                    <p:animEffect transition="in" filter="fade">
                                      <p:cBhvr>
                                        <p:cTn id="83" dur="500"/>
                                        <p:tgtEl>
                                          <p:spTgt spid="35"/>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4"/>
                                        </p:tgtEl>
                                        <p:attrNameLst>
                                          <p:attrName>style.visibility</p:attrName>
                                        </p:attrNameLst>
                                      </p:cBhvr>
                                      <p:to>
                                        <p:strVal val="visible"/>
                                      </p:to>
                                    </p:set>
                                    <p:animEffect transition="in" filter="fade">
                                      <p:cBhvr>
                                        <p:cTn id="86" dur="500"/>
                                        <p:tgtEl>
                                          <p:spTgt spid="44"/>
                                        </p:tgtEl>
                                      </p:cBhvr>
                                    </p:animEffect>
                                  </p:childTnLst>
                                </p:cTn>
                              </p:par>
                            </p:childTnLst>
                          </p:cTn>
                        </p:par>
                        <p:par>
                          <p:cTn id="87" fill="hold">
                            <p:stCondLst>
                              <p:cond delay="1000"/>
                            </p:stCondLst>
                            <p:childTnLst>
                              <p:par>
                                <p:cTn id="88" presetID="10" presetClass="entr" presetSubtype="0" fill="hold" grpId="0" nodeType="afterEffect">
                                  <p:stCondLst>
                                    <p:cond delay="0"/>
                                  </p:stCondLst>
                                  <p:childTnLst>
                                    <p:set>
                                      <p:cBhvr>
                                        <p:cTn id="89" dur="1" fill="hold">
                                          <p:stCondLst>
                                            <p:cond delay="0"/>
                                          </p:stCondLst>
                                        </p:cTn>
                                        <p:tgtEl>
                                          <p:spTgt spid="46"/>
                                        </p:tgtEl>
                                        <p:attrNameLst>
                                          <p:attrName>style.visibility</p:attrName>
                                        </p:attrNameLst>
                                      </p:cBhvr>
                                      <p:to>
                                        <p:strVal val="visible"/>
                                      </p:to>
                                    </p:set>
                                    <p:animEffect transition="in" filter="fade">
                                      <p:cBhvr>
                                        <p:cTn id="90" dur="500"/>
                                        <p:tgtEl>
                                          <p:spTgt spid="46"/>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47"/>
                                        </p:tgtEl>
                                        <p:attrNameLst>
                                          <p:attrName>style.visibility</p:attrName>
                                        </p:attrNameLst>
                                      </p:cBhvr>
                                      <p:to>
                                        <p:strVal val="visible"/>
                                      </p:to>
                                    </p:set>
                                    <p:animEffect transition="in" filter="fade">
                                      <p:cBhvr>
                                        <p:cTn id="93" dur="500"/>
                                        <p:tgtEl>
                                          <p:spTgt spid="47"/>
                                        </p:tgtEl>
                                      </p:cBhvr>
                                    </p:animEffect>
                                  </p:childTnLst>
                                </p:cTn>
                              </p:par>
                            </p:childTnLst>
                          </p:cTn>
                        </p:par>
                        <p:par>
                          <p:cTn id="94" fill="hold">
                            <p:stCondLst>
                              <p:cond delay="1500"/>
                            </p:stCondLst>
                            <p:childTnLst>
                              <p:par>
                                <p:cTn id="95" presetID="10" presetClass="entr" presetSubtype="0" fill="hold" grpId="0" nodeType="afterEffect">
                                  <p:stCondLst>
                                    <p:cond delay="0"/>
                                  </p:stCondLst>
                                  <p:childTnLst>
                                    <p:set>
                                      <p:cBhvr>
                                        <p:cTn id="96" dur="1" fill="hold">
                                          <p:stCondLst>
                                            <p:cond delay="0"/>
                                          </p:stCondLst>
                                        </p:cTn>
                                        <p:tgtEl>
                                          <p:spTgt spid="52"/>
                                        </p:tgtEl>
                                        <p:attrNameLst>
                                          <p:attrName>style.visibility</p:attrName>
                                        </p:attrNameLst>
                                      </p:cBhvr>
                                      <p:to>
                                        <p:strVal val="visible"/>
                                      </p:to>
                                    </p:set>
                                    <p:animEffect transition="in" filter="fade">
                                      <p:cBhvr>
                                        <p:cTn id="97" dur="500"/>
                                        <p:tgtEl>
                                          <p:spTgt spid="52"/>
                                        </p:tgtEl>
                                      </p:cBhvr>
                                    </p:animEffect>
                                  </p:childTnLst>
                                </p:cTn>
                              </p:par>
                            </p:childTnLst>
                          </p:cTn>
                        </p:par>
                        <p:par>
                          <p:cTn id="98" fill="hold">
                            <p:stCondLst>
                              <p:cond delay="2000"/>
                            </p:stCondLst>
                            <p:childTnLst>
                              <p:par>
                                <p:cTn id="99" presetID="53" presetClass="entr" presetSubtype="16" fill="hold" grpId="0" nodeType="afterEffect">
                                  <p:stCondLst>
                                    <p:cond delay="0"/>
                                  </p:stCondLst>
                                  <p:childTnLst>
                                    <p:set>
                                      <p:cBhvr>
                                        <p:cTn id="100" dur="1" fill="hold">
                                          <p:stCondLst>
                                            <p:cond delay="0"/>
                                          </p:stCondLst>
                                        </p:cTn>
                                        <p:tgtEl>
                                          <p:spTgt spid="132"/>
                                        </p:tgtEl>
                                        <p:attrNameLst>
                                          <p:attrName>style.visibility</p:attrName>
                                        </p:attrNameLst>
                                      </p:cBhvr>
                                      <p:to>
                                        <p:strVal val="visible"/>
                                      </p:to>
                                    </p:set>
                                    <p:anim calcmode="lin" valueType="num">
                                      <p:cBhvr>
                                        <p:cTn id="101" dur="500" fill="hold"/>
                                        <p:tgtEl>
                                          <p:spTgt spid="132"/>
                                        </p:tgtEl>
                                        <p:attrNameLst>
                                          <p:attrName>ppt_w</p:attrName>
                                        </p:attrNameLst>
                                      </p:cBhvr>
                                      <p:tavLst>
                                        <p:tav tm="0">
                                          <p:val>
                                            <p:fltVal val="0"/>
                                          </p:val>
                                        </p:tav>
                                        <p:tav tm="100000">
                                          <p:val>
                                            <p:strVal val="#ppt_w"/>
                                          </p:val>
                                        </p:tav>
                                      </p:tavLst>
                                    </p:anim>
                                    <p:anim calcmode="lin" valueType="num">
                                      <p:cBhvr>
                                        <p:cTn id="102" dur="500" fill="hold"/>
                                        <p:tgtEl>
                                          <p:spTgt spid="132"/>
                                        </p:tgtEl>
                                        <p:attrNameLst>
                                          <p:attrName>ppt_h</p:attrName>
                                        </p:attrNameLst>
                                      </p:cBhvr>
                                      <p:tavLst>
                                        <p:tav tm="0">
                                          <p:val>
                                            <p:fltVal val="0"/>
                                          </p:val>
                                        </p:tav>
                                        <p:tav tm="100000">
                                          <p:val>
                                            <p:strVal val="#ppt_h"/>
                                          </p:val>
                                        </p:tav>
                                      </p:tavLst>
                                    </p:anim>
                                    <p:animEffect transition="in" filter="fade">
                                      <p:cBhvr>
                                        <p:cTn id="103" dur="500"/>
                                        <p:tgtEl>
                                          <p:spTgt spid="132"/>
                                        </p:tgtEl>
                                      </p:cBhvr>
                                    </p:animEffect>
                                  </p:childTnLst>
                                </p:cTn>
                              </p:par>
                            </p:childTnLst>
                          </p:cTn>
                        </p:par>
                        <p:par>
                          <p:cTn id="104" fill="hold">
                            <p:stCondLst>
                              <p:cond delay="2500"/>
                            </p:stCondLst>
                            <p:childTnLst>
                              <p:par>
                                <p:cTn id="105" presetID="12" presetClass="entr" presetSubtype="2" fill="hold" grpId="0" nodeType="afterEffect">
                                  <p:stCondLst>
                                    <p:cond delay="0"/>
                                  </p:stCondLst>
                                  <p:iterate type="lt">
                                    <p:tmPct val="10000"/>
                                  </p:iterate>
                                  <p:childTnLst>
                                    <p:set>
                                      <p:cBhvr>
                                        <p:cTn id="106" dur="1" fill="hold">
                                          <p:stCondLst>
                                            <p:cond delay="0"/>
                                          </p:stCondLst>
                                        </p:cTn>
                                        <p:tgtEl>
                                          <p:spTgt spid="131"/>
                                        </p:tgtEl>
                                        <p:attrNameLst>
                                          <p:attrName>style.visibility</p:attrName>
                                        </p:attrNameLst>
                                      </p:cBhvr>
                                      <p:to>
                                        <p:strVal val="visible"/>
                                      </p:to>
                                    </p:set>
                                    <p:anim calcmode="lin" valueType="num">
                                      <p:cBhvr additive="base">
                                        <p:cTn id="107" dur="500"/>
                                        <p:tgtEl>
                                          <p:spTgt spid="131"/>
                                        </p:tgtEl>
                                        <p:attrNameLst>
                                          <p:attrName>ppt_x</p:attrName>
                                        </p:attrNameLst>
                                      </p:cBhvr>
                                      <p:tavLst>
                                        <p:tav tm="0">
                                          <p:val>
                                            <p:strVal val="#ppt_x+#ppt_w*1.125000"/>
                                          </p:val>
                                        </p:tav>
                                        <p:tav tm="100000">
                                          <p:val>
                                            <p:strVal val="#ppt_x"/>
                                          </p:val>
                                        </p:tav>
                                      </p:tavLst>
                                    </p:anim>
                                    <p:animEffect transition="in" filter="wipe(left)">
                                      <p:cBhvr>
                                        <p:cTn id="108" dur="500"/>
                                        <p:tgtEl>
                                          <p:spTgt spid="131"/>
                                        </p:tgtEl>
                                      </p:cBhvr>
                                    </p:animEffect>
                                  </p:childTnLst>
                                </p:cTn>
                              </p:par>
                              <p:par>
                                <p:cTn id="109" presetID="53" presetClass="entr" presetSubtype="16" fill="hold" grpId="0" nodeType="withEffect">
                                  <p:stCondLst>
                                    <p:cond delay="0"/>
                                  </p:stCondLst>
                                  <p:iterate type="lt">
                                    <p:tmPct val="10000"/>
                                  </p:iterate>
                                  <p:childTnLst>
                                    <p:set>
                                      <p:cBhvr>
                                        <p:cTn id="110" dur="1" fill="hold">
                                          <p:stCondLst>
                                            <p:cond delay="0"/>
                                          </p:stCondLst>
                                        </p:cTn>
                                        <p:tgtEl>
                                          <p:spTgt spid="130"/>
                                        </p:tgtEl>
                                        <p:attrNameLst>
                                          <p:attrName>style.visibility</p:attrName>
                                        </p:attrNameLst>
                                      </p:cBhvr>
                                      <p:to>
                                        <p:strVal val="visible"/>
                                      </p:to>
                                    </p:set>
                                    <p:anim calcmode="lin" valueType="num">
                                      <p:cBhvr>
                                        <p:cTn id="111" dur="300" fill="hold"/>
                                        <p:tgtEl>
                                          <p:spTgt spid="130"/>
                                        </p:tgtEl>
                                        <p:attrNameLst>
                                          <p:attrName>ppt_w</p:attrName>
                                        </p:attrNameLst>
                                      </p:cBhvr>
                                      <p:tavLst>
                                        <p:tav tm="0">
                                          <p:val>
                                            <p:fltVal val="0"/>
                                          </p:val>
                                        </p:tav>
                                        <p:tav tm="100000">
                                          <p:val>
                                            <p:strVal val="#ppt_w"/>
                                          </p:val>
                                        </p:tav>
                                      </p:tavLst>
                                    </p:anim>
                                    <p:anim calcmode="lin" valueType="num">
                                      <p:cBhvr>
                                        <p:cTn id="112" dur="300" fill="hold"/>
                                        <p:tgtEl>
                                          <p:spTgt spid="130"/>
                                        </p:tgtEl>
                                        <p:attrNameLst>
                                          <p:attrName>ppt_h</p:attrName>
                                        </p:attrNameLst>
                                      </p:cBhvr>
                                      <p:tavLst>
                                        <p:tav tm="0">
                                          <p:val>
                                            <p:fltVal val="0"/>
                                          </p:val>
                                        </p:tav>
                                        <p:tav tm="100000">
                                          <p:val>
                                            <p:strVal val="#ppt_h"/>
                                          </p:val>
                                        </p:tav>
                                      </p:tavLst>
                                    </p:anim>
                                    <p:animEffect transition="in" filter="fade">
                                      <p:cBhvr>
                                        <p:cTn id="113" dur="3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5"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129" grpId="0" animBg="1"/>
      <p:bldP spid="52" grpId="0" animBg="1"/>
      <p:bldP spid="53" grpId="0" animBg="1"/>
      <p:bldP spid="130" grpId="0"/>
      <p:bldP spid="131" grpId="0"/>
      <p:bldP spid="13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6C2A9A-94BB-47DA-A65E-776BF00900C8}"/>
              </a:ext>
            </a:extLst>
          </p:cNvPr>
          <p:cNvSpPr>
            <a:spLocks noGrp="1"/>
          </p:cNvSpPr>
          <p:nvPr>
            <p:ph type="ctrTitle"/>
          </p:nvPr>
        </p:nvSpPr>
        <p:spPr>
          <a:xfrm>
            <a:off x="-48322" y="0"/>
            <a:ext cx="2312020" cy="669073"/>
          </a:xfrm>
        </p:spPr>
        <p:txBody>
          <a:bodyPr>
            <a:normAutofit/>
          </a:bodyPr>
          <a:lstStyle/>
          <a:p>
            <a:r>
              <a:rPr lang="zh-CN" altLang="en-US" sz="2000" dirty="0"/>
              <a:t>注册，登录，退出</a:t>
            </a:r>
          </a:p>
        </p:txBody>
      </p:sp>
      <p:pic>
        <p:nvPicPr>
          <p:cNvPr id="5" name="图片 4">
            <a:extLst>
              <a:ext uri="{FF2B5EF4-FFF2-40B4-BE49-F238E27FC236}">
                <a16:creationId xmlns:a16="http://schemas.microsoft.com/office/drawing/2014/main" id="{BA5D8DBA-2012-442B-B88F-528C6DBE34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1673" y="0"/>
            <a:ext cx="10476249" cy="6858000"/>
          </a:xfrm>
          <a:prstGeom prst="rect">
            <a:avLst/>
          </a:prstGeom>
        </p:spPr>
      </p:pic>
    </p:spTree>
    <p:extLst>
      <p:ext uri="{BB962C8B-B14F-4D97-AF65-F5344CB8AC3E}">
        <p14:creationId xmlns:p14="http://schemas.microsoft.com/office/powerpoint/2010/main" val="1063318622"/>
      </p:ext>
    </p:extLst>
  </p:cSld>
  <p:clrMapOvr>
    <a:masterClrMapping/>
  </p:clrMapOvr>
  <p:transition spd="slow" advClick="0" advTm="2000">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6C2A9A-94BB-47DA-A65E-776BF00900C8}"/>
              </a:ext>
            </a:extLst>
          </p:cNvPr>
          <p:cNvSpPr>
            <a:spLocks noGrp="1"/>
          </p:cNvSpPr>
          <p:nvPr>
            <p:ph type="ctrTitle"/>
          </p:nvPr>
        </p:nvSpPr>
        <p:spPr/>
        <p:txBody>
          <a:bodyPr/>
          <a:lstStyle/>
          <a:p>
            <a:r>
              <a:rPr lang="zh-CN" altLang="en-US" dirty="0"/>
              <a:t>搜索房源</a:t>
            </a:r>
          </a:p>
        </p:txBody>
      </p:sp>
      <p:sp>
        <p:nvSpPr>
          <p:cNvPr id="3" name="副标题 2">
            <a:extLst>
              <a:ext uri="{FF2B5EF4-FFF2-40B4-BE49-F238E27FC236}">
                <a16:creationId xmlns:a16="http://schemas.microsoft.com/office/drawing/2014/main" id="{48D2EFF4-53C7-4E62-A59D-DB89ACCBA5D7}"/>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236802562"/>
      </p:ext>
    </p:extLst>
  </p:cSld>
  <p:clrMapOvr>
    <a:masterClrMapping/>
  </p:clrMapOvr>
  <p:transition spd="slow" advClick="0" advTm="2000">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523ABB0-11B3-4E55-A7E3-B78CB7CA40DC}"/>
              </a:ext>
            </a:extLst>
          </p:cNvPr>
          <p:cNvPicPr>
            <a:picLocks noChangeAspect="1"/>
          </p:cNvPicPr>
          <p:nvPr/>
        </p:nvPicPr>
        <p:blipFill>
          <a:blip r:embed="rId2"/>
          <a:stretch>
            <a:fillRect/>
          </a:stretch>
        </p:blipFill>
        <p:spPr>
          <a:xfrm>
            <a:off x="0" y="0"/>
            <a:ext cx="9914386" cy="6858000"/>
          </a:xfrm>
          <a:prstGeom prst="rect">
            <a:avLst/>
          </a:prstGeom>
        </p:spPr>
      </p:pic>
      <p:sp>
        <p:nvSpPr>
          <p:cNvPr id="2" name="标题 1">
            <a:extLst>
              <a:ext uri="{FF2B5EF4-FFF2-40B4-BE49-F238E27FC236}">
                <a16:creationId xmlns:a16="http://schemas.microsoft.com/office/drawing/2014/main" id="{3F6C2A9A-94BB-47DA-A65E-776BF00900C8}"/>
              </a:ext>
            </a:extLst>
          </p:cNvPr>
          <p:cNvSpPr>
            <a:spLocks noGrp="1"/>
          </p:cNvSpPr>
          <p:nvPr>
            <p:ph type="ctrTitle"/>
          </p:nvPr>
        </p:nvSpPr>
        <p:spPr>
          <a:xfrm>
            <a:off x="6096000" y="167813"/>
            <a:ext cx="5865541" cy="746587"/>
          </a:xfrm>
        </p:spPr>
        <p:txBody>
          <a:bodyPr>
            <a:normAutofit fontScale="90000"/>
          </a:bodyPr>
          <a:lstStyle/>
          <a:p>
            <a:r>
              <a:rPr lang="zh-CN" altLang="en-US" dirty="0"/>
              <a:t>房源详情页面</a:t>
            </a:r>
          </a:p>
        </p:txBody>
      </p:sp>
    </p:spTree>
    <p:extLst>
      <p:ext uri="{BB962C8B-B14F-4D97-AF65-F5344CB8AC3E}">
        <p14:creationId xmlns:p14="http://schemas.microsoft.com/office/powerpoint/2010/main" val="4058112461"/>
      </p:ext>
    </p:extLst>
  </p:cSld>
  <p:clrMapOvr>
    <a:masterClrMapping/>
  </p:clrMapOvr>
  <p:transition spd="slow" advClick="0" advTm="2000">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6C2A9A-94BB-47DA-A65E-776BF00900C8}"/>
              </a:ext>
            </a:extLst>
          </p:cNvPr>
          <p:cNvSpPr>
            <a:spLocks noGrp="1"/>
          </p:cNvSpPr>
          <p:nvPr>
            <p:ph type="ctrTitle"/>
          </p:nvPr>
        </p:nvSpPr>
        <p:spPr/>
        <p:txBody>
          <a:bodyPr/>
          <a:lstStyle/>
          <a:p>
            <a:r>
              <a:rPr lang="zh-CN" altLang="en-US" dirty="0"/>
              <a:t>个人信息，看房历史记录</a:t>
            </a:r>
          </a:p>
        </p:txBody>
      </p:sp>
      <p:sp>
        <p:nvSpPr>
          <p:cNvPr id="3" name="副标题 2">
            <a:extLst>
              <a:ext uri="{FF2B5EF4-FFF2-40B4-BE49-F238E27FC236}">
                <a16:creationId xmlns:a16="http://schemas.microsoft.com/office/drawing/2014/main" id="{48D2EFF4-53C7-4E62-A59D-DB89ACCBA5D7}"/>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709952400"/>
      </p:ext>
    </p:extLst>
  </p:cSld>
  <p:clrMapOvr>
    <a:masterClrMapping/>
  </p:clrMapOvr>
  <p:transition spd="slow" advClick="0" advTm="2000">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6C2A9A-94BB-47DA-A65E-776BF00900C8}"/>
              </a:ext>
            </a:extLst>
          </p:cNvPr>
          <p:cNvSpPr>
            <a:spLocks noGrp="1"/>
          </p:cNvSpPr>
          <p:nvPr>
            <p:ph type="ctrTitle"/>
          </p:nvPr>
        </p:nvSpPr>
        <p:spPr/>
        <p:txBody>
          <a:bodyPr/>
          <a:lstStyle/>
          <a:p>
            <a:r>
              <a:rPr lang="zh-CN" altLang="en-US" dirty="0"/>
              <a:t>出租房源</a:t>
            </a:r>
          </a:p>
        </p:txBody>
      </p:sp>
      <p:sp>
        <p:nvSpPr>
          <p:cNvPr id="3" name="副标题 2">
            <a:extLst>
              <a:ext uri="{FF2B5EF4-FFF2-40B4-BE49-F238E27FC236}">
                <a16:creationId xmlns:a16="http://schemas.microsoft.com/office/drawing/2014/main" id="{48D2EFF4-53C7-4E62-A59D-DB89ACCBA5D7}"/>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75745656"/>
      </p:ext>
    </p:extLst>
  </p:cSld>
  <p:clrMapOvr>
    <a:masterClrMapping/>
  </p:clrMapOvr>
  <p:transition spd="slow" advClick="0" advTm="2000">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6C2A9A-94BB-47DA-A65E-776BF00900C8}"/>
              </a:ext>
            </a:extLst>
          </p:cNvPr>
          <p:cNvSpPr>
            <a:spLocks noGrp="1"/>
          </p:cNvSpPr>
          <p:nvPr>
            <p:ph type="ctrTitle"/>
          </p:nvPr>
        </p:nvSpPr>
        <p:spPr/>
        <p:txBody>
          <a:bodyPr/>
          <a:lstStyle/>
          <a:p>
            <a:r>
              <a:rPr lang="zh-CN" altLang="en-US" dirty="0"/>
              <a:t>管理员操作</a:t>
            </a:r>
          </a:p>
        </p:txBody>
      </p:sp>
      <p:sp>
        <p:nvSpPr>
          <p:cNvPr id="3" name="副标题 2">
            <a:extLst>
              <a:ext uri="{FF2B5EF4-FFF2-40B4-BE49-F238E27FC236}">
                <a16:creationId xmlns:a16="http://schemas.microsoft.com/office/drawing/2014/main" id="{48D2EFF4-53C7-4E62-A59D-DB89ACCBA5D7}"/>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64231660"/>
      </p:ext>
    </p:extLst>
  </p:cSld>
  <p:clrMapOvr>
    <a:masterClrMapping/>
  </p:clrMapOvr>
  <p:transition spd="slow" advClick="0" advTm="2000">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57A458A-FE04-4B7C-9F31-8DC218C2669D}"/>
              </a:ext>
            </a:extLst>
          </p:cNvPr>
          <p:cNvPicPr>
            <a:picLocks noChangeAspect="1"/>
          </p:cNvPicPr>
          <p:nvPr/>
        </p:nvPicPr>
        <p:blipFill>
          <a:blip r:embed="rId3"/>
          <a:stretch>
            <a:fillRect/>
          </a:stretch>
        </p:blipFill>
        <p:spPr>
          <a:xfrm>
            <a:off x="5816600" y="3275012"/>
            <a:ext cx="5789324" cy="1690688"/>
          </a:xfrm>
          <a:prstGeom prst="rect">
            <a:avLst/>
          </a:prstGeom>
        </p:spPr>
      </p:pic>
      <p:pic>
        <p:nvPicPr>
          <p:cNvPr id="2" name="图片 1">
            <a:extLst>
              <a:ext uri="{FF2B5EF4-FFF2-40B4-BE49-F238E27FC236}">
                <a16:creationId xmlns:a16="http://schemas.microsoft.com/office/drawing/2014/main" id="{C79BA4ED-780E-4CA4-8ED9-A045C9441286}"/>
              </a:ext>
            </a:extLst>
          </p:cNvPr>
          <p:cNvPicPr>
            <a:picLocks noChangeAspect="1"/>
          </p:cNvPicPr>
          <p:nvPr/>
        </p:nvPicPr>
        <p:blipFill>
          <a:blip r:embed="rId4"/>
          <a:stretch>
            <a:fillRect/>
          </a:stretch>
        </p:blipFill>
        <p:spPr>
          <a:xfrm>
            <a:off x="772580" y="2967434"/>
            <a:ext cx="4249891" cy="3293666"/>
          </a:xfrm>
          <a:prstGeom prst="rect">
            <a:avLst/>
          </a:prstGeom>
        </p:spPr>
      </p:pic>
      <p:sp>
        <p:nvSpPr>
          <p:cNvPr id="59400" name="AutoShape 8"/>
          <p:cNvSpPr/>
          <p:nvPr/>
        </p:nvSpPr>
        <p:spPr bwMode="auto">
          <a:xfrm>
            <a:off x="2516188" y="2848769"/>
            <a:ext cx="251619" cy="2516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7" y="0"/>
                </a:moveTo>
                <a:cubicBezTo>
                  <a:pt x="19649" y="0"/>
                  <a:pt x="20287" y="264"/>
                  <a:pt x="20812" y="796"/>
                </a:cubicBezTo>
                <a:cubicBezTo>
                  <a:pt x="21335" y="1321"/>
                  <a:pt x="21599" y="1962"/>
                  <a:pt x="21599" y="2711"/>
                </a:cubicBezTo>
                <a:lnTo>
                  <a:pt x="21599" y="18882"/>
                </a:lnTo>
                <a:cubicBezTo>
                  <a:pt x="21599" y="19267"/>
                  <a:pt x="21526" y="19623"/>
                  <a:pt x="21382" y="19952"/>
                </a:cubicBezTo>
                <a:cubicBezTo>
                  <a:pt x="21235" y="20281"/>
                  <a:pt x="21041" y="20563"/>
                  <a:pt x="20803" y="20804"/>
                </a:cubicBezTo>
                <a:cubicBezTo>
                  <a:pt x="20566" y="21042"/>
                  <a:pt x="20278" y="21232"/>
                  <a:pt x="19940" y="21376"/>
                </a:cubicBezTo>
                <a:cubicBezTo>
                  <a:pt x="19602" y="21523"/>
                  <a:pt x="19256" y="21594"/>
                  <a:pt x="18897" y="21594"/>
                </a:cubicBezTo>
                <a:lnTo>
                  <a:pt x="12065" y="21594"/>
                </a:lnTo>
                <a:lnTo>
                  <a:pt x="12065" y="12552"/>
                </a:lnTo>
                <a:lnTo>
                  <a:pt x="14486" y="12552"/>
                </a:lnTo>
                <a:cubicBezTo>
                  <a:pt x="14594" y="12552"/>
                  <a:pt x="14697" y="12516"/>
                  <a:pt x="14788" y="12440"/>
                </a:cubicBezTo>
                <a:cubicBezTo>
                  <a:pt x="14876" y="12367"/>
                  <a:pt x="14920" y="12267"/>
                  <a:pt x="14920" y="12143"/>
                </a:cubicBezTo>
                <a:lnTo>
                  <a:pt x="15088" y="9779"/>
                </a:lnTo>
                <a:cubicBezTo>
                  <a:pt x="15088" y="9649"/>
                  <a:pt x="15050" y="9538"/>
                  <a:pt x="14976" y="9444"/>
                </a:cubicBezTo>
                <a:cubicBezTo>
                  <a:pt x="14882" y="9350"/>
                  <a:pt x="14773" y="9303"/>
                  <a:pt x="14653" y="9303"/>
                </a:cubicBezTo>
                <a:lnTo>
                  <a:pt x="12065" y="9303"/>
                </a:lnTo>
                <a:lnTo>
                  <a:pt x="12065" y="8263"/>
                </a:lnTo>
                <a:cubicBezTo>
                  <a:pt x="12065" y="7878"/>
                  <a:pt x="12115" y="7622"/>
                  <a:pt x="12215" y="7496"/>
                </a:cubicBezTo>
                <a:cubicBezTo>
                  <a:pt x="12312" y="7370"/>
                  <a:pt x="12565" y="7308"/>
                  <a:pt x="12964" y="7308"/>
                </a:cubicBezTo>
                <a:cubicBezTo>
                  <a:pt x="13202" y="7308"/>
                  <a:pt x="13458" y="7326"/>
                  <a:pt x="13745" y="7367"/>
                </a:cubicBezTo>
                <a:cubicBezTo>
                  <a:pt x="14033" y="7405"/>
                  <a:pt x="14306" y="7455"/>
                  <a:pt x="14568" y="7520"/>
                </a:cubicBezTo>
                <a:cubicBezTo>
                  <a:pt x="14624" y="7520"/>
                  <a:pt x="14685" y="7514"/>
                  <a:pt x="14759" y="7499"/>
                </a:cubicBezTo>
                <a:cubicBezTo>
                  <a:pt x="14829" y="7484"/>
                  <a:pt x="14882" y="7458"/>
                  <a:pt x="14920" y="7423"/>
                </a:cubicBezTo>
                <a:cubicBezTo>
                  <a:pt x="15014" y="7367"/>
                  <a:pt x="15079" y="7264"/>
                  <a:pt x="15117" y="7114"/>
                </a:cubicBezTo>
                <a:lnTo>
                  <a:pt x="15437" y="4837"/>
                </a:lnTo>
                <a:cubicBezTo>
                  <a:pt x="15478" y="4564"/>
                  <a:pt x="15361" y="4403"/>
                  <a:pt x="15088" y="4347"/>
                </a:cubicBezTo>
                <a:cubicBezTo>
                  <a:pt x="14245" y="4112"/>
                  <a:pt x="13364" y="4000"/>
                  <a:pt x="12444" y="4009"/>
                </a:cubicBezTo>
                <a:cubicBezTo>
                  <a:pt x="9625" y="4009"/>
                  <a:pt x="8212" y="5384"/>
                  <a:pt x="8212" y="8128"/>
                </a:cubicBezTo>
                <a:lnTo>
                  <a:pt x="8212" y="9308"/>
                </a:lnTo>
                <a:lnTo>
                  <a:pt x="6764" y="9308"/>
                </a:lnTo>
                <a:cubicBezTo>
                  <a:pt x="6455" y="9308"/>
                  <a:pt x="6306" y="9458"/>
                  <a:pt x="6317" y="9758"/>
                </a:cubicBezTo>
                <a:lnTo>
                  <a:pt x="6317" y="12120"/>
                </a:lnTo>
                <a:cubicBezTo>
                  <a:pt x="6317" y="12234"/>
                  <a:pt x="6356" y="12334"/>
                  <a:pt x="6444" y="12425"/>
                </a:cubicBezTo>
                <a:cubicBezTo>
                  <a:pt x="6526" y="12514"/>
                  <a:pt x="6632" y="12558"/>
                  <a:pt x="6764" y="12558"/>
                </a:cubicBezTo>
                <a:lnTo>
                  <a:pt x="8212" y="12558"/>
                </a:lnTo>
                <a:lnTo>
                  <a:pt x="8212" y="21599"/>
                </a:lnTo>
                <a:lnTo>
                  <a:pt x="2684" y="21599"/>
                </a:lnTo>
                <a:cubicBezTo>
                  <a:pt x="2320" y="21599"/>
                  <a:pt x="1973" y="21529"/>
                  <a:pt x="1647" y="21382"/>
                </a:cubicBezTo>
                <a:cubicBezTo>
                  <a:pt x="1321" y="21238"/>
                  <a:pt x="1033" y="21047"/>
                  <a:pt x="795" y="20809"/>
                </a:cubicBezTo>
                <a:cubicBezTo>
                  <a:pt x="558" y="20569"/>
                  <a:pt x="364" y="20287"/>
                  <a:pt x="220" y="19957"/>
                </a:cubicBezTo>
                <a:cubicBezTo>
                  <a:pt x="76" y="19628"/>
                  <a:pt x="0" y="19273"/>
                  <a:pt x="0" y="18888"/>
                </a:cubicBezTo>
                <a:lnTo>
                  <a:pt x="0" y="2717"/>
                </a:lnTo>
                <a:cubicBezTo>
                  <a:pt x="0" y="2352"/>
                  <a:pt x="76" y="2000"/>
                  <a:pt x="220" y="1662"/>
                </a:cubicBezTo>
                <a:cubicBezTo>
                  <a:pt x="364" y="1327"/>
                  <a:pt x="558" y="1036"/>
                  <a:pt x="795" y="801"/>
                </a:cubicBezTo>
                <a:cubicBezTo>
                  <a:pt x="1033" y="557"/>
                  <a:pt x="1321" y="369"/>
                  <a:pt x="1647" y="222"/>
                </a:cubicBezTo>
                <a:cubicBezTo>
                  <a:pt x="1973" y="75"/>
                  <a:pt x="2320" y="5"/>
                  <a:pt x="2684" y="5"/>
                </a:cubicBezTo>
                <a:lnTo>
                  <a:pt x="18897" y="5"/>
                </a:ln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323850" fontAlgn="base" hangingPunct="0">
              <a:spcBef>
                <a:spcPct val="0"/>
              </a:spcBef>
              <a:spcAft>
                <a:spcPct val="0"/>
              </a:spcAft>
              <a:defRPr/>
            </a:pPr>
            <a:endParaRPr lang="es-ES" sz="2100">
              <a:solidFill>
                <a:srgbClr val="FFFFFF"/>
              </a:solidFill>
              <a:effectLst>
                <a:outerShdw blurRad="38100" dist="38100" dir="2700000" algn="tl">
                  <a:srgbClr val="DDDDDD"/>
                </a:outerShdw>
              </a:effectLst>
              <a:latin typeface="Source Han Sans SC" panose="020F0502020204030204"/>
              <a:cs typeface="+mn-ea"/>
              <a:sym typeface="Source Han Sans SC" panose="020F0502020204030204"/>
            </a:endParaRPr>
          </a:p>
        </p:txBody>
      </p:sp>
      <p:sp>
        <p:nvSpPr>
          <p:cNvPr id="59401" name="AutoShape 9"/>
          <p:cNvSpPr/>
          <p:nvPr/>
        </p:nvSpPr>
        <p:spPr bwMode="auto">
          <a:xfrm>
            <a:off x="6788944" y="1301750"/>
            <a:ext cx="294481" cy="246063"/>
          </a:xfrm>
          <a:custGeom>
            <a:avLst/>
            <a:gdLst>
              <a:gd name="T0" fmla="*/ 10800 w 21600"/>
              <a:gd name="T1" fmla="*/ 10789 h 21579"/>
              <a:gd name="T2" fmla="*/ 10800 w 21600"/>
              <a:gd name="T3" fmla="*/ 10789 h 21579"/>
              <a:gd name="T4" fmla="*/ 10800 w 21600"/>
              <a:gd name="T5" fmla="*/ 10789 h 21579"/>
              <a:gd name="T6" fmla="*/ 10800 w 21600"/>
              <a:gd name="T7" fmla="*/ 10789 h 21579"/>
            </a:gdLst>
            <a:ahLst/>
            <a:cxnLst>
              <a:cxn ang="0">
                <a:pos x="T0" y="T1"/>
              </a:cxn>
              <a:cxn ang="0">
                <a:pos x="T2" y="T3"/>
              </a:cxn>
              <a:cxn ang="0">
                <a:pos x="T4" y="T5"/>
              </a:cxn>
              <a:cxn ang="0">
                <a:pos x="T6" y="T7"/>
              </a:cxn>
            </a:cxnLst>
            <a:rect l="0" t="0" r="r" b="b"/>
            <a:pathLst>
              <a:path w="21600" h="21579">
                <a:moveTo>
                  <a:pt x="21600" y="9391"/>
                </a:moveTo>
                <a:cubicBezTo>
                  <a:pt x="21600" y="9887"/>
                  <a:pt x="21472" y="10321"/>
                  <a:pt x="21218" y="10697"/>
                </a:cubicBezTo>
                <a:cubicBezTo>
                  <a:pt x="20963" y="11072"/>
                  <a:pt x="20647" y="11313"/>
                  <a:pt x="20263" y="11427"/>
                </a:cubicBezTo>
                <a:lnTo>
                  <a:pt x="20263" y="16610"/>
                </a:lnTo>
                <a:cubicBezTo>
                  <a:pt x="20263" y="17200"/>
                  <a:pt x="20087" y="17708"/>
                  <a:pt x="19729" y="18128"/>
                </a:cubicBezTo>
                <a:cubicBezTo>
                  <a:pt x="19374" y="18550"/>
                  <a:pt x="18951" y="18758"/>
                  <a:pt x="18459" y="18758"/>
                </a:cubicBezTo>
                <a:cubicBezTo>
                  <a:pt x="17927" y="18122"/>
                  <a:pt x="17286" y="17505"/>
                  <a:pt x="16537" y="16904"/>
                </a:cubicBezTo>
                <a:cubicBezTo>
                  <a:pt x="15785" y="16305"/>
                  <a:pt x="14980" y="15756"/>
                  <a:pt x="14116" y="15254"/>
                </a:cubicBezTo>
                <a:cubicBezTo>
                  <a:pt x="13254" y="14755"/>
                  <a:pt x="12363" y="14324"/>
                  <a:pt x="11449" y="13969"/>
                </a:cubicBezTo>
                <a:cubicBezTo>
                  <a:pt x="10536" y="13614"/>
                  <a:pt x="9648" y="13379"/>
                  <a:pt x="8788" y="13267"/>
                </a:cubicBezTo>
                <a:cubicBezTo>
                  <a:pt x="8453" y="13379"/>
                  <a:pt x="8179" y="13564"/>
                  <a:pt x="7968" y="13828"/>
                </a:cubicBezTo>
                <a:cubicBezTo>
                  <a:pt x="7758" y="14092"/>
                  <a:pt x="7613" y="14386"/>
                  <a:pt x="7535" y="14706"/>
                </a:cubicBezTo>
                <a:cubicBezTo>
                  <a:pt x="7457" y="15028"/>
                  <a:pt x="7449" y="15360"/>
                  <a:pt x="7510" y="15698"/>
                </a:cubicBezTo>
                <a:cubicBezTo>
                  <a:pt x="7574" y="16035"/>
                  <a:pt x="7719" y="16340"/>
                  <a:pt x="7946" y="16610"/>
                </a:cubicBezTo>
                <a:cubicBezTo>
                  <a:pt x="7750" y="16992"/>
                  <a:pt x="7660" y="17347"/>
                  <a:pt x="7677" y="17673"/>
                </a:cubicBezTo>
                <a:cubicBezTo>
                  <a:pt x="7692" y="17993"/>
                  <a:pt x="7772" y="18307"/>
                  <a:pt x="7917" y="18606"/>
                </a:cubicBezTo>
                <a:cubicBezTo>
                  <a:pt x="8059" y="18908"/>
                  <a:pt x="8255" y="19193"/>
                  <a:pt x="8497" y="19469"/>
                </a:cubicBezTo>
                <a:cubicBezTo>
                  <a:pt x="8737" y="19745"/>
                  <a:pt x="8996" y="20021"/>
                  <a:pt x="9271" y="20291"/>
                </a:cubicBezTo>
                <a:cubicBezTo>
                  <a:pt x="9114" y="20696"/>
                  <a:pt x="8842" y="21001"/>
                  <a:pt x="8455" y="21212"/>
                </a:cubicBezTo>
                <a:cubicBezTo>
                  <a:pt x="8069" y="21423"/>
                  <a:pt x="7655" y="21541"/>
                  <a:pt x="7212" y="21570"/>
                </a:cubicBezTo>
                <a:cubicBezTo>
                  <a:pt x="6771" y="21599"/>
                  <a:pt x="6340" y="21550"/>
                  <a:pt x="5917" y="21423"/>
                </a:cubicBezTo>
                <a:cubicBezTo>
                  <a:pt x="5496" y="21294"/>
                  <a:pt x="5163" y="21092"/>
                  <a:pt x="4923" y="20810"/>
                </a:cubicBezTo>
                <a:cubicBezTo>
                  <a:pt x="4781" y="20241"/>
                  <a:pt x="4624" y="19657"/>
                  <a:pt x="4453" y="19055"/>
                </a:cubicBezTo>
                <a:cubicBezTo>
                  <a:pt x="4281" y="18453"/>
                  <a:pt x="4139" y="17843"/>
                  <a:pt x="4032" y="17224"/>
                </a:cubicBezTo>
                <a:cubicBezTo>
                  <a:pt x="3921" y="16599"/>
                  <a:pt x="3868" y="15953"/>
                  <a:pt x="3868" y="15281"/>
                </a:cubicBezTo>
                <a:cubicBezTo>
                  <a:pt x="3868" y="14615"/>
                  <a:pt x="3961" y="13905"/>
                  <a:pt x="4149" y="13153"/>
                </a:cubicBezTo>
                <a:lnTo>
                  <a:pt x="1804" y="13153"/>
                </a:lnTo>
                <a:cubicBezTo>
                  <a:pt x="1312" y="13153"/>
                  <a:pt x="888" y="12945"/>
                  <a:pt x="533" y="12522"/>
                </a:cubicBezTo>
                <a:cubicBezTo>
                  <a:pt x="176" y="12100"/>
                  <a:pt x="0" y="11592"/>
                  <a:pt x="0" y="10990"/>
                </a:cubicBezTo>
                <a:lnTo>
                  <a:pt x="0" y="7774"/>
                </a:lnTo>
                <a:cubicBezTo>
                  <a:pt x="0" y="7184"/>
                  <a:pt x="176" y="6676"/>
                  <a:pt x="526" y="6245"/>
                </a:cubicBezTo>
                <a:cubicBezTo>
                  <a:pt x="878" y="5819"/>
                  <a:pt x="1304" y="5605"/>
                  <a:pt x="1804" y="5605"/>
                </a:cubicBezTo>
                <a:lnTo>
                  <a:pt x="7652" y="5605"/>
                </a:lnTo>
                <a:cubicBezTo>
                  <a:pt x="8551" y="5605"/>
                  <a:pt x="9508" y="5449"/>
                  <a:pt x="10524" y="5135"/>
                </a:cubicBezTo>
                <a:cubicBezTo>
                  <a:pt x="11540" y="4821"/>
                  <a:pt x="12536" y="4399"/>
                  <a:pt x="13511" y="3873"/>
                </a:cubicBezTo>
                <a:cubicBezTo>
                  <a:pt x="14488" y="3342"/>
                  <a:pt x="15408" y="2744"/>
                  <a:pt x="16272" y="2071"/>
                </a:cubicBezTo>
                <a:cubicBezTo>
                  <a:pt x="17134" y="1405"/>
                  <a:pt x="17864" y="713"/>
                  <a:pt x="18459" y="0"/>
                </a:cubicBezTo>
                <a:cubicBezTo>
                  <a:pt x="18951" y="0"/>
                  <a:pt x="19374" y="214"/>
                  <a:pt x="19729" y="633"/>
                </a:cubicBezTo>
                <a:cubicBezTo>
                  <a:pt x="20087" y="1056"/>
                  <a:pt x="20263" y="1567"/>
                  <a:pt x="20263" y="2165"/>
                </a:cubicBezTo>
                <a:lnTo>
                  <a:pt x="20263" y="7334"/>
                </a:lnTo>
                <a:cubicBezTo>
                  <a:pt x="20647" y="7445"/>
                  <a:pt x="20963" y="7692"/>
                  <a:pt x="21218" y="8070"/>
                </a:cubicBezTo>
                <a:cubicBezTo>
                  <a:pt x="21472" y="8454"/>
                  <a:pt x="21600" y="8895"/>
                  <a:pt x="21600" y="9391"/>
                </a:cubicBezTo>
                <a:moveTo>
                  <a:pt x="18459" y="2855"/>
                </a:moveTo>
                <a:cubicBezTo>
                  <a:pt x="17864" y="3407"/>
                  <a:pt x="17215" y="3941"/>
                  <a:pt x="16512" y="4451"/>
                </a:cubicBezTo>
                <a:cubicBezTo>
                  <a:pt x="15810" y="4962"/>
                  <a:pt x="15065" y="5423"/>
                  <a:pt x="14280" y="5834"/>
                </a:cubicBezTo>
                <a:cubicBezTo>
                  <a:pt x="13494" y="6245"/>
                  <a:pt x="12693" y="6609"/>
                  <a:pt x="11878" y="6923"/>
                </a:cubicBezTo>
                <a:cubicBezTo>
                  <a:pt x="11060" y="7237"/>
                  <a:pt x="10255" y="7462"/>
                  <a:pt x="9457" y="7603"/>
                </a:cubicBezTo>
                <a:lnTo>
                  <a:pt x="9457" y="11172"/>
                </a:lnTo>
                <a:cubicBezTo>
                  <a:pt x="10255" y="11325"/>
                  <a:pt x="11060" y="11554"/>
                  <a:pt x="11878" y="11862"/>
                </a:cubicBezTo>
                <a:cubicBezTo>
                  <a:pt x="12693" y="12170"/>
                  <a:pt x="13494" y="12537"/>
                  <a:pt x="14280" y="12956"/>
                </a:cubicBezTo>
                <a:cubicBezTo>
                  <a:pt x="15065" y="13379"/>
                  <a:pt x="15812" y="13843"/>
                  <a:pt x="16524" y="14347"/>
                </a:cubicBezTo>
                <a:cubicBezTo>
                  <a:pt x="17234" y="14855"/>
                  <a:pt x="17881" y="15380"/>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323850" fontAlgn="base" hangingPunct="0">
              <a:spcBef>
                <a:spcPct val="0"/>
              </a:spcBef>
              <a:spcAft>
                <a:spcPct val="0"/>
              </a:spcAft>
              <a:defRPr/>
            </a:pPr>
            <a:endParaRPr lang="es-ES" sz="2100">
              <a:solidFill>
                <a:srgbClr val="FFFFFF"/>
              </a:solidFill>
              <a:effectLst>
                <a:outerShdw blurRad="38100" dist="38100" dir="2700000" algn="tl">
                  <a:srgbClr val="DDDDDD"/>
                </a:outerShdw>
              </a:effectLst>
              <a:latin typeface="Source Han Sans SC" panose="020F0502020204030204"/>
              <a:cs typeface="+mn-ea"/>
              <a:sym typeface="Source Han Sans SC" panose="020F0502020204030204"/>
            </a:endParaRPr>
          </a:p>
        </p:txBody>
      </p:sp>
      <p:sp>
        <p:nvSpPr>
          <p:cNvPr id="59402" name="AutoShape 10"/>
          <p:cNvSpPr/>
          <p:nvPr/>
        </p:nvSpPr>
        <p:spPr bwMode="auto">
          <a:xfrm>
            <a:off x="3972719" y="1301750"/>
            <a:ext cx="287338" cy="2397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3222"/>
                </a:moveTo>
                <a:cubicBezTo>
                  <a:pt x="20632" y="3222"/>
                  <a:pt x="20946" y="3384"/>
                  <a:pt x="21208" y="3713"/>
                </a:cubicBezTo>
                <a:cubicBezTo>
                  <a:pt x="21470" y="4042"/>
                  <a:pt x="21600" y="4427"/>
                  <a:pt x="21600" y="4865"/>
                </a:cubicBezTo>
                <a:lnTo>
                  <a:pt x="21600" y="19984"/>
                </a:lnTo>
                <a:cubicBezTo>
                  <a:pt x="21600" y="20421"/>
                  <a:pt x="21470" y="20803"/>
                  <a:pt x="21208" y="21121"/>
                </a:cubicBezTo>
                <a:cubicBezTo>
                  <a:pt x="20946" y="21441"/>
                  <a:pt x="20632" y="21599"/>
                  <a:pt x="20263" y="21599"/>
                </a:cubicBezTo>
                <a:lnTo>
                  <a:pt x="1348" y="21599"/>
                </a:lnTo>
                <a:cubicBezTo>
                  <a:pt x="981" y="21599"/>
                  <a:pt x="663" y="21441"/>
                  <a:pt x="399" y="21121"/>
                </a:cubicBezTo>
                <a:cubicBezTo>
                  <a:pt x="134" y="20803"/>
                  <a:pt x="0" y="20421"/>
                  <a:pt x="0" y="19984"/>
                </a:cubicBezTo>
                <a:lnTo>
                  <a:pt x="0" y="4865"/>
                </a:lnTo>
                <a:cubicBezTo>
                  <a:pt x="0" y="4427"/>
                  <a:pt x="134" y="4042"/>
                  <a:pt x="399" y="3713"/>
                </a:cubicBezTo>
                <a:cubicBezTo>
                  <a:pt x="663" y="3384"/>
                  <a:pt x="981" y="3222"/>
                  <a:pt x="1348" y="3222"/>
                </a:cubicBezTo>
                <a:lnTo>
                  <a:pt x="5638" y="3222"/>
                </a:lnTo>
                <a:lnTo>
                  <a:pt x="6318" y="1460"/>
                </a:lnTo>
                <a:cubicBezTo>
                  <a:pt x="6458" y="1057"/>
                  <a:pt x="6717" y="713"/>
                  <a:pt x="7089" y="425"/>
                </a:cubicBezTo>
                <a:cubicBezTo>
                  <a:pt x="7466" y="143"/>
                  <a:pt x="7838" y="0"/>
                  <a:pt x="8203" y="0"/>
                </a:cubicBezTo>
                <a:lnTo>
                  <a:pt x="13396" y="0"/>
                </a:lnTo>
                <a:cubicBezTo>
                  <a:pt x="13763" y="0"/>
                  <a:pt x="14135" y="143"/>
                  <a:pt x="14510" y="425"/>
                </a:cubicBezTo>
                <a:cubicBezTo>
                  <a:pt x="14884" y="713"/>
                  <a:pt x="15146" y="1057"/>
                  <a:pt x="15293" y="1460"/>
                </a:cubicBezTo>
                <a:lnTo>
                  <a:pt x="15961" y="3222"/>
                </a:lnTo>
                <a:lnTo>
                  <a:pt x="20263" y="3222"/>
                </a:lnTo>
                <a:close/>
                <a:moveTo>
                  <a:pt x="10806" y="19185"/>
                </a:moveTo>
                <a:cubicBezTo>
                  <a:pt x="11572" y="19185"/>
                  <a:pt x="12299" y="19002"/>
                  <a:pt x="12987" y="18650"/>
                </a:cubicBezTo>
                <a:cubicBezTo>
                  <a:pt x="13672" y="18294"/>
                  <a:pt x="14270" y="17810"/>
                  <a:pt x="14774" y="17196"/>
                </a:cubicBezTo>
                <a:cubicBezTo>
                  <a:pt x="15278" y="16582"/>
                  <a:pt x="15677" y="15862"/>
                  <a:pt x="15974" y="15048"/>
                </a:cubicBezTo>
                <a:cubicBezTo>
                  <a:pt x="16270" y="14234"/>
                  <a:pt x="16419" y="13356"/>
                  <a:pt x="16419" y="12421"/>
                </a:cubicBezTo>
                <a:cubicBezTo>
                  <a:pt x="16419" y="11499"/>
                  <a:pt x="16270" y="10623"/>
                  <a:pt x="15974" y="9795"/>
                </a:cubicBezTo>
                <a:cubicBezTo>
                  <a:pt x="15677" y="8966"/>
                  <a:pt x="15278" y="8249"/>
                  <a:pt x="14774" y="7644"/>
                </a:cubicBezTo>
                <a:cubicBezTo>
                  <a:pt x="14270" y="7036"/>
                  <a:pt x="13672" y="6557"/>
                  <a:pt x="12987" y="6199"/>
                </a:cubicBezTo>
                <a:cubicBezTo>
                  <a:pt x="12299" y="5843"/>
                  <a:pt x="11572" y="5667"/>
                  <a:pt x="10806" y="5667"/>
                </a:cubicBezTo>
                <a:cubicBezTo>
                  <a:pt x="10039" y="5667"/>
                  <a:pt x="9312" y="5846"/>
                  <a:pt x="8619" y="6199"/>
                </a:cubicBezTo>
                <a:cubicBezTo>
                  <a:pt x="7929" y="6557"/>
                  <a:pt x="7332" y="7036"/>
                  <a:pt x="6827" y="7644"/>
                </a:cubicBezTo>
                <a:cubicBezTo>
                  <a:pt x="6323" y="8249"/>
                  <a:pt x="5922" y="8963"/>
                  <a:pt x="5625" y="9789"/>
                </a:cubicBezTo>
                <a:cubicBezTo>
                  <a:pt x="5329" y="10612"/>
                  <a:pt x="5180" y="11490"/>
                  <a:pt x="5180" y="12421"/>
                </a:cubicBezTo>
                <a:cubicBezTo>
                  <a:pt x="5180" y="13356"/>
                  <a:pt x="5329" y="14234"/>
                  <a:pt x="5625" y="15048"/>
                </a:cubicBezTo>
                <a:cubicBezTo>
                  <a:pt x="5922" y="15862"/>
                  <a:pt x="6323" y="16582"/>
                  <a:pt x="6827" y="17196"/>
                </a:cubicBezTo>
                <a:cubicBezTo>
                  <a:pt x="7332" y="17810"/>
                  <a:pt x="7929" y="18294"/>
                  <a:pt x="8619" y="18650"/>
                </a:cubicBezTo>
                <a:cubicBezTo>
                  <a:pt x="9312" y="19005"/>
                  <a:pt x="10039" y="19185"/>
                  <a:pt x="10806" y="19185"/>
                </a:cubicBezTo>
                <a:moveTo>
                  <a:pt x="10806" y="7832"/>
                </a:moveTo>
                <a:cubicBezTo>
                  <a:pt x="11337" y="7832"/>
                  <a:pt x="11834" y="7953"/>
                  <a:pt x="12294" y="8191"/>
                </a:cubicBezTo>
                <a:cubicBezTo>
                  <a:pt x="12754" y="8432"/>
                  <a:pt x="13158" y="8755"/>
                  <a:pt x="13501" y="9169"/>
                </a:cubicBezTo>
                <a:cubicBezTo>
                  <a:pt x="13846" y="9583"/>
                  <a:pt x="14118" y="10068"/>
                  <a:pt x="14316" y="10623"/>
                </a:cubicBezTo>
                <a:cubicBezTo>
                  <a:pt x="14515" y="11184"/>
                  <a:pt x="14615" y="11781"/>
                  <a:pt x="14615" y="12421"/>
                </a:cubicBezTo>
                <a:cubicBezTo>
                  <a:pt x="14615" y="13056"/>
                  <a:pt x="14515" y="13649"/>
                  <a:pt x="14316" y="14205"/>
                </a:cubicBezTo>
                <a:cubicBezTo>
                  <a:pt x="14118" y="14757"/>
                  <a:pt x="13846" y="15245"/>
                  <a:pt x="13501" y="15668"/>
                </a:cubicBezTo>
                <a:cubicBezTo>
                  <a:pt x="13158" y="16091"/>
                  <a:pt x="12752" y="16420"/>
                  <a:pt x="12289" y="16661"/>
                </a:cubicBezTo>
                <a:cubicBezTo>
                  <a:pt x="11824" y="16899"/>
                  <a:pt x="11330" y="17016"/>
                  <a:pt x="10806" y="17016"/>
                </a:cubicBezTo>
                <a:cubicBezTo>
                  <a:pt x="10274" y="17016"/>
                  <a:pt x="9777" y="16899"/>
                  <a:pt x="9312" y="16661"/>
                </a:cubicBezTo>
                <a:cubicBezTo>
                  <a:pt x="8847" y="16420"/>
                  <a:pt x="8443" y="16091"/>
                  <a:pt x="8100" y="15668"/>
                </a:cubicBezTo>
                <a:cubicBezTo>
                  <a:pt x="7755" y="15245"/>
                  <a:pt x="7483" y="14754"/>
                  <a:pt x="7285" y="14199"/>
                </a:cubicBezTo>
                <a:cubicBezTo>
                  <a:pt x="7084" y="13641"/>
                  <a:pt x="6984" y="13044"/>
                  <a:pt x="6984" y="12421"/>
                </a:cubicBezTo>
                <a:cubicBezTo>
                  <a:pt x="6984" y="11781"/>
                  <a:pt x="7084" y="11184"/>
                  <a:pt x="7285" y="10623"/>
                </a:cubicBezTo>
                <a:cubicBezTo>
                  <a:pt x="7483" y="10068"/>
                  <a:pt x="7755" y="9583"/>
                  <a:pt x="8100" y="9169"/>
                </a:cubicBezTo>
                <a:cubicBezTo>
                  <a:pt x="8443" y="8755"/>
                  <a:pt x="8847" y="8431"/>
                  <a:pt x="9312" y="8191"/>
                </a:cubicBezTo>
                <a:cubicBezTo>
                  <a:pt x="9777" y="7953"/>
                  <a:pt x="10274" y="7832"/>
                  <a:pt x="10806" y="7832"/>
                </a:cubicBezTo>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323850" fontAlgn="base" hangingPunct="0">
              <a:spcBef>
                <a:spcPct val="0"/>
              </a:spcBef>
              <a:spcAft>
                <a:spcPct val="0"/>
              </a:spcAft>
              <a:defRPr/>
            </a:pPr>
            <a:endParaRPr lang="es-ES" sz="2100">
              <a:solidFill>
                <a:srgbClr val="FFFFFF"/>
              </a:solidFill>
              <a:effectLst>
                <a:outerShdw blurRad="38100" dist="38100" dir="2700000" algn="tl">
                  <a:srgbClr val="DDDDDD"/>
                </a:outerShdw>
              </a:effectLst>
              <a:latin typeface="Source Han Sans SC" panose="020F0502020204030204"/>
              <a:cs typeface="+mn-ea"/>
              <a:sym typeface="Source Han Sans SC" panose="020F0502020204030204"/>
            </a:endParaRPr>
          </a:p>
        </p:txBody>
      </p:sp>
      <p:sp>
        <p:nvSpPr>
          <p:cNvPr id="59426" name="AutoShape 34"/>
          <p:cNvSpPr/>
          <p:nvPr/>
        </p:nvSpPr>
        <p:spPr bwMode="auto">
          <a:xfrm>
            <a:off x="5376069" y="2860675"/>
            <a:ext cx="281781" cy="2341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3" y="161"/>
                  <a:pt x="21205" y="478"/>
                </a:cubicBezTo>
                <a:cubicBezTo>
                  <a:pt x="21467" y="798"/>
                  <a:pt x="21600" y="1177"/>
                  <a:pt x="21600" y="1618"/>
                </a:cubicBezTo>
                <a:lnTo>
                  <a:pt x="21600" y="19981"/>
                </a:lnTo>
                <a:cubicBezTo>
                  <a:pt x="21600" y="20422"/>
                  <a:pt x="21467" y="20801"/>
                  <a:pt x="21205" y="21121"/>
                </a:cubicBezTo>
                <a:cubicBezTo>
                  <a:pt x="20943" y="21438"/>
                  <a:pt x="20630" y="21599"/>
                  <a:pt x="20263" y="21599"/>
                </a:cubicBezTo>
                <a:lnTo>
                  <a:pt x="1346" y="21599"/>
                </a:lnTo>
                <a:cubicBezTo>
                  <a:pt x="981" y="21599"/>
                  <a:pt x="663" y="21438"/>
                  <a:pt x="399" y="21121"/>
                </a:cubicBezTo>
                <a:cubicBezTo>
                  <a:pt x="132" y="20801"/>
                  <a:pt x="0" y="20422"/>
                  <a:pt x="0" y="19981"/>
                </a:cubicBezTo>
                <a:lnTo>
                  <a:pt x="0" y="1618"/>
                </a:lnTo>
                <a:cubicBezTo>
                  <a:pt x="0" y="1177"/>
                  <a:pt x="132" y="798"/>
                  <a:pt x="399" y="478"/>
                </a:cubicBezTo>
                <a:cubicBezTo>
                  <a:pt x="663" y="161"/>
                  <a:pt x="981" y="0"/>
                  <a:pt x="1346" y="0"/>
                </a:cubicBezTo>
                <a:lnTo>
                  <a:pt x="20263" y="0"/>
                </a:lnTo>
                <a:close/>
                <a:moveTo>
                  <a:pt x="4051" y="2170"/>
                </a:moveTo>
                <a:cubicBezTo>
                  <a:pt x="4051" y="2020"/>
                  <a:pt x="4010" y="1891"/>
                  <a:pt x="3924" y="1782"/>
                </a:cubicBezTo>
                <a:cubicBezTo>
                  <a:pt x="3838" y="1677"/>
                  <a:pt x="3728" y="1621"/>
                  <a:pt x="3593" y="1621"/>
                </a:cubicBezTo>
                <a:lnTo>
                  <a:pt x="1801" y="1621"/>
                </a:lnTo>
                <a:cubicBezTo>
                  <a:pt x="1676" y="1621"/>
                  <a:pt x="1569" y="1674"/>
                  <a:pt x="1481" y="1776"/>
                </a:cubicBezTo>
                <a:cubicBezTo>
                  <a:pt x="1390" y="1879"/>
                  <a:pt x="1344" y="2011"/>
                  <a:pt x="1344" y="2170"/>
                </a:cubicBezTo>
                <a:lnTo>
                  <a:pt x="1344" y="4320"/>
                </a:lnTo>
                <a:cubicBezTo>
                  <a:pt x="1344" y="4470"/>
                  <a:pt x="1388" y="4602"/>
                  <a:pt x="1473" y="4708"/>
                </a:cubicBezTo>
                <a:cubicBezTo>
                  <a:pt x="1559" y="4816"/>
                  <a:pt x="1669" y="4866"/>
                  <a:pt x="1801" y="4866"/>
                </a:cubicBezTo>
                <a:lnTo>
                  <a:pt x="3593" y="4866"/>
                </a:lnTo>
                <a:cubicBezTo>
                  <a:pt x="3721" y="4866"/>
                  <a:pt x="3828" y="4819"/>
                  <a:pt x="3917" y="4717"/>
                </a:cubicBezTo>
                <a:cubicBezTo>
                  <a:pt x="4007" y="4614"/>
                  <a:pt x="4051" y="4482"/>
                  <a:pt x="4051" y="4320"/>
                </a:cubicBezTo>
                <a:lnTo>
                  <a:pt x="4051" y="2170"/>
                </a:lnTo>
                <a:close/>
                <a:moveTo>
                  <a:pt x="4051" y="7201"/>
                </a:moveTo>
                <a:cubicBezTo>
                  <a:pt x="4051" y="7055"/>
                  <a:pt x="4010" y="6925"/>
                  <a:pt x="3924" y="6817"/>
                </a:cubicBezTo>
                <a:cubicBezTo>
                  <a:pt x="3838" y="6708"/>
                  <a:pt x="3728" y="6655"/>
                  <a:pt x="3593" y="6655"/>
                </a:cubicBezTo>
                <a:lnTo>
                  <a:pt x="1801" y="6655"/>
                </a:lnTo>
                <a:cubicBezTo>
                  <a:pt x="1676" y="6655"/>
                  <a:pt x="1569" y="6708"/>
                  <a:pt x="1481" y="6817"/>
                </a:cubicBezTo>
                <a:cubicBezTo>
                  <a:pt x="1390" y="6925"/>
                  <a:pt x="1344" y="7055"/>
                  <a:pt x="1344" y="7201"/>
                </a:cubicBezTo>
                <a:lnTo>
                  <a:pt x="1344" y="9369"/>
                </a:lnTo>
                <a:cubicBezTo>
                  <a:pt x="1344" y="9516"/>
                  <a:pt x="1388" y="9645"/>
                  <a:pt x="1473" y="9757"/>
                </a:cubicBezTo>
                <a:cubicBezTo>
                  <a:pt x="1559" y="9863"/>
                  <a:pt x="1669" y="9915"/>
                  <a:pt x="1801" y="9915"/>
                </a:cubicBezTo>
                <a:lnTo>
                  <a:pt x="3593" y="9915"/>
                </a:lnTo>
                <a:cubicBezTo>
                  <a:pt x="3721" y="9915"/>
                  <a:pt x="3828" y="9863"/>
                  <a:pt x="3917" y="9757"/>
                </a:cubicBezTo>
                <a:cubicBezTo>
                  <a:pt x="4007" y="9645"/>
                  <a:pt x="4051" y="9516"/>
                  <a:pt x="4051" y="9369"/>
                </a:cubicBezTo>
                <a:lnTo>
                  <a:pt x="4051" y="7201"/>
                </a:lnTo>
                <a:close/>
                <a:moveTo>
                  <a:pt x="4051" y="12233"/>
                </a:moveTo>
                <a:cubicBezTo>
                  <a:pt x="4051" y="12083"/>
                  <a:pt x="4010" y="11957"/>
                  <a:pt x="3924" y="11845"/>
                </a:cubicBezTo>
                <a:cubicBezTo>
                  <a:pt x="3838" y="11739"/>
                  <a:pt x="3728" y="11687"/>
                  <a:pt x="3593" y="11687"/>
                </a:cubicBezTo>
                <a:lnTo>
                  <a:pt x="1801" y="11687"/>
                </a:lnTo>
                <a:cubicBezTo>
                  <a:pt x="1676" y="11687"/>
                  <a:pt x="1569" y="11739"/>
                  <a:pt x="1481" y="11845"/>
                </a:cubicBezTo>
                <a:cubicBezTo>
                  <a:pt x="1390" y="11957"/>
                  <a:pt x="1344" y="12083"/>
                  <a:pt x="1344" y="12233"/>
                </a:cubicBezTo>
                <a:lnTo>
                  <a:pt x="1344" y="14401"/>
                </a:lnTo>
                <a:cubicBezTo>
                  <a:pt x="1344" y="14547"/>
                  <a:pt x="1388" y="14677"/>
                  <a:pt x="1473" y="14785"/>
                </a:cubicBezTo>
                <a:cubicBezTo>
                  <a:pt x="1559" y="14894"/>
                  <a:pt x="1669" y="14947"/>
                  <a:pt x="1801" y="14947"/>
                </a:cubicBezTo>
                <a:lnTo>
                  <a:pt x="3593" y="14947"/>
                </a:lnTo>
                <a:cubicBezTo>
                  <a:pt x="3721" y="14947"/>
                  <a:pt x="3828" y="14894"/>
                  <a:pt x="3917" y="14785"/>
                </a:cubicBezTo>
                <a:cubicBezTo>
                  <a:pt x="4007" y="14677"/>
                  <a:pt x="4051" y="14547"/>
                  <a:pt x="4051" y="14401"/>
                </a:cubicBezTo>
                <a:lnTo>
                  <a:pt x="4051" y="12233"/>
                </a:lnTo>
                <a:close/>
                <a:moveTo>
                  <a:pt x="4051" y="17285"/>
                </a:moveTo>
                <a:cubicBezTo>
                  <a:pt x="4051" y="17135"/>
                  <a:pt x="4010" y="17006"/>
                  <a:pt x="3924" y="16897"/>
                </a:cubicBezTo>
                <a:cubicBezTo>
                  <a:pt x="3838" y="16791"/>
                  <a:pt x="3728" y="16736"/>
                  <a:pt x="3593" y="16736"/>
                </a:cubicBezTo>
                <a:lnTo>
                  <a:pt x="1801" y="16736"/>
                </a:lnTo>
                <a:cubicBezTo>
                  <a:pt x="1676" y="16736"/>
                  <a:pt x="1569" y="16789"/>
                  <a:pt x="1481" y="16891"/>
                </a:cubicBezTo>
                <a:cubicBezTo>
                  <a:pt x="1390" y="16994"/>
                  <a:pt x="1344" y="17123"/>
                  <a:pt x="1344" y="17285"/>
                </a:cubicBezTo>
                <a:lnTo>
                  <a:pt x="1344" y="19435"/>
                </a:lnTo>
                <a:cubicBezTo>
                  <a:pt x="1344" y="19585"/>
                  <a:pt x="1388" y="19714"/>
                  <a:pt x="1473" y="19823"/>
                </a:cubicBezTo>
                <a:cubicBezTo>
                  <a:pt x="1559" y="19928"/>
                  <a:pt x="1669" y="19984"/>
                  <a:pt x="1801" y="19984"/>
                </a:cubicBezTo>
                <a:lnTo>
                  <a:pt x="3593" y="19984"/>
                </a:lnTo>
                <a:cubicBezTo>
                  <a:pt x="3721" y="19984"/>
                  <a:pt x="3828" y="19931"/>
                  <a:pt x="3917" y="19828"/>
                </a:cubicBezTo>
                <a:cubicBezTo>
                  <a:pt x="4007" y="19726"/>
                  <a:pt x="4051" y="19596"/>
                  <a:pt x="4051" y="19435"/>
                </a:cubicBezTo>
                <a:lnTo>
                  <a:pt x="4051" y="17285"/>
                </a:lnTo>
                <a:close/>
                <a:moveTo>
                  <a:pt x="16194" y="2170"/>
                </a:moveTo>
                <a:cubicBezTo>
                  <a:pt x="16194" y="2020"/>
                  <a:pt x="16150" y="1891"/>
                  <a:pt x="16064" y="1782"/>
                </a:cubicBezTo>
                <a:cubicBezTo>
                  <a:pt x="15979" y="1677"/>
                  <a:pt x="15871" y="1621"/>
                  <a:pt x="15736" y="1621"/>
                </a:cubicBezTo>
                <a:lnTo>
                  <a:pt x="5858" y="1621"/>
                </a:lnTo>
                <a:cubicBezTo>
                  <a:pt x="5731" y="1621"/>
                  <a:pt x="5623" y="1674"/>
                  <a:pt x="5535" y="1776"/>
                </a:cubicBezTo>
                <a:cubicBezTo>
                  <a:pt x="5444" y="1879"/>
                  <a:pt x="5400" y="2011"/>
                  <a:pt x="5400" y="2170"/>
                </a:cubicBezTo>
                <a:lnTo>
                  <a:pt x="5400" y="9369"/>
                </a:lnTo>
                <a:cubicBezTo>
                  <a:pt x="5400" y="9516"/>
                  <a:pt x="5442" y="9645"/>
                  <a:pt x="5527" y="9757"/>
                </a:cubicBezTo>
                <a:cubicBezTo>
                  <a:pt x="5616" y="9863"/>
                  <a:pt x="5723" y="9915"/>
                  <a:pt x="5858" y="9915"/>
                </a:cubicBezTo>
                <a:lnTo>
                  <a:pt x="15736" y="9915"/>
                </a:lnTo>
                <a:cubicBezTo>
                  <a:pt x="15861" y="9915"/>
                  <a:pt x="15969" y="9863"/>
                  <a:pt x="16059" y="9757"/>
                </a:cubicBezTo>
                <a:cubicBezTo>
                  <a:pt x="16147" y="9645"/>
                  <a:pt x="16194" y="9516"/>
                  <a:pt x="16194" y="9369"/>
                </a:cubicBezTo>
                <a:lnTo>
                  <a:pt x="16194" y="2170"/>
                </a:lnTo>
                <a:close/>
                <a:moveTo>
                  <a:pt x="16194" y="12233"/>
                </a:moveTo>
                <a:cubicBezTo>
                  <a:pt x="16194" y="12083"/>
                  <a:pt x="16150" y="11957"/>
                  <a:pt x="16064" y="11845"/>
                </a:cubicBezTo>
                <a:cubicBezTo>
                  <a:pt x="15979" y="11739"/>
                  <a:pt x="15871" y="11687"/>
                  <a:pt x="15736" y="11687"/>
                </a:cubicBezTo>
                <a:lnTo>
                  <a:pt x="5858" y="11687"/>
                </a:lnTo>
                <a:cubicBezTo>
                  <a:pt x="5731" y="11687"/>
                  <a:pt x="5623" y="11739"/>
                  <a:pt x="5535" y="11845"/>
                </a:cubicBezTo>
                <a:cubicBezTo>
                  <a:pt x="5444" y="11957"/>
                  <a:pt x="5400" y="12083"/>
                  <a:pt x="5400" y="12233"/>
                </a:cubicBezTo>
                <a:lnTo>
                  <a:pt x="5400" y="19432"/>
                </a:lnTo>
                <a:cubicBezTo>
                  <a:pt x="5400" y="19582"/>
                  <a:pt x="5442" y="19711"/>
                  <a:pt x="5527" y="19820"/>
                </a:cubicBezTo>
                <a:cubicBezTo>
                  <a:pt x="5616" y="19925"/>
                  <a:pt x="5723" y="19981"/>
                  <a:pt x="5858" y="19981"/>
                </a:cubicBezTo>
                <a:lnTo>
                  <a:pt x="15736" y="19981"/>
                </a:lnTo>
                <a:cubicBezTo>
                  <a:pt x="15861" y="19981"/>
                  <a:pt x="15969" y="19928"/>
                  <a:pt x="16059" y="19826"/>
                </a:cubicBezTo>
                <a:cubicBezTo>
                  <a:pt x="16147" y="19723"/>
                  <a:pt x="16194" y="19594"/>
                  <a:pt x="16194" y="19432"/>
                </a:cubicBezTo>
                <a:lnTo>
                  <a:pt x="16194" y="12233"/>
                </a:lnTo>
                <a:close/>
                <a:moveTo>
                  <a:pt x="20263" y="2170"/>
                </a:moveTo>
                <a:cubicBezTo>
                  <a:pt x="20263" y="2020"/>
                  <a:pt x="20216" y="1891"/>
                  <a:pt x="20128" y="1782"/>
                </a:cubicBezTo>
                <a:cubicBezTo>
                  <a:pt x="20038" y="1677"/>
                  <a:pt x="19930" y="1621"/>
                  <a:pt x="19805" y="1621"/>
                </a:cubicBezTo>
                <a:lnTo>
                  <a:pt x="18001" y="1621"/>
                </a:lnTo>
                <a:cubicBezTo>
                  <a:pt x="17876" y="1621"/>
                  <a:pt x="17768" y="1674"/>
                  <a:pt x="17678" y="1776"/>
                </a:cubicBezTo>
                <a:cubicBezTo>
                  <a:pt x="17589" y="1879"/>
                  <a:pt x="17545" y="2011"/>
                  <a:pt x="17545" y="2170"/>
                </a:cubicBezTo>
                <a:lnTo>
                  <a:pt x="17545" y="4320"/>
                </a:lnTo>
                <a:cubicBezTo>
                  <a:pt x="17545" y="4470"/>
                  <a:pt x="17589" y="4602"/>
                  <a:pt x="17678" y="4708"/>
                </a:cubicBezTo>
                <a:cubicBezTo>
                  <a:pt x="17768" y="4816"/>
                  <a:pt x="17876" y="4866"/>
                  <a:pt x="18001" y="4866"/>
                </a:cubicBezTo>
                <a:lnTo>
                  <a:pt x="19805" y="4866"/>
                </a:lnTo>
                <a:cubicBezTo>
                  <a:pt x="19930" y="4866"/>
                  <a:pt x="20038" y="4819"/>
                  <a:pt x="20128" y="4717"/>
                </a:cubicBezTo>
                <a:cubicBezTo>
                  <a:pt x="20216" y="4614"/>
                  <a:pt x="20263" y="4482"/>
                  <a:pt x="20263" y="4320"/>
                </a:cubicBezTo>
                <a:lnTo>
                  <a:pt x="20263" y="2170"/>
                </a:lnTo>
                <a:close/>
                <a:moveTo>
                  <a:pt x="20263" y="7201"/>
                </a:moveTo>
                <a:cubicBezTo>
                  <a:pt x="20263" y="7055"/>
                  <a:pt x="20216" y="6925"/>
                  <a:pt x="20128" y="6817"/>
                </a:cubicBezTo>
                <a:cubicBezTo>
                  <a:pt x="20038" y="6708"/>
                  <a:pt x="19930" y="6655"/>
                  <a:pt x="19805" y="6655"/>
                </a:cubicBezTo>
                <a:lnTo>
                  <a:pt x="18001" y="6655"/>
                </a:lnTo>
                <a:cubicBezTo>
                  <a:pt x="17876" y="6655"/>
                  <a:pt x="17768" y="6708"/>
                  <a:pt x="17678" y="6817"/>
                </a:cubicBezTo>
                <a:cubicBezTo>
                  <a:pt x="17589" y="6925"/>
                  <a:pt x="17545" y="7055"/>
                  <a:pt x="17545" y="7201"/>
                </a:cubicBezTo>
                <a:lnTo>
                  <a:pt x="17545" y="9369"/>
                </a:lnTo>
                <a:cubicBezTo>
                  <a:pt x="17545" y="9516"/>
                  <a:pt x="17589" y="9645"/>
                  <a:pt x="17678" y="9757"/>
                </a:cubicBezTo>
                <a:cubicBezTo>
                  <a:pt x="17768" y="9863"/>
                  <a:pt x="17876" y="9915"/>
                  <a:pt x="18001" y="9915"/>
                </a:cubicBezTo>
                <a:lnTo>
                  <a:pt x="19805" y="9915"/>
                </a:lnTo>
                <a:cubicBezTo>
                  <a:pt x="19930" y="9915"/>
                  <a:pt x="20038" y="9863"/>
                  <a:pt x="20128" y="9757"/>
                </a:cubicBezTo>
                <a:cubicBezTo>
                  <a:pt x="20216" y="9645"/>
                  <a:pt x="20263" y="9516"/>
                  <a:pt x="20263" y="9369"/>
                </a:cubicBezTo>
                <a:lnTo>
                  <a:pt x="20263" y="7201"/>
                </a:lnTo>
                <a:close/>
                <a:moveTo>
                  <a:pt x="20263" y="12233"/>
                </a:moveTo>
                <a:cubicBezTo>
                  <a:pt x="20263" y="12083"/>
                  <a:pt x="20216" y="11957"/>
                  <a:pt x="20128" y="11845"/>
                </a:cubicBezTo>
                <a:cubicBezTo>
                  <a:pt x="20038" y="11739"/>
                  <a:pt x="19930" y="11687"/>
                  <a:pt x="19805" y="11687"/>
                </a:cubicBezTo>
                <a:lnTo>
                  <a:pt x="18001" y="11687"/>
                </a:lnTo>
                <a:cubicBezTo>
                  <a:pt x="17876" y="11687"/>
                  <a:pt x="17768" y="11739"/>
                  <a:pt x="17678" y="11845"/>
                </a:cubicBezTo>
                <a:cubicBezTo>
                  <a:pt x="17589" y="11957"/>
                  <a:pt x="17545" y="12083"/>
                  <a:pt x="17545" y="12233"/>
                </a:cubicBezTo>
                <a:lnTo>
                  <a:pt x="17545" y="14401"/>
                </a:lnTo>
                <a:cubicBezTo>
                  <a:pt x="17545" y="14547"/>
                  <a:pt x="17589" y="14677"/>
                  <a:pt x="17678" y="14785"/>
                </a:cubicBezTo>
                <a:cubicBezTo>
                  <a:pt x="17768" y="14894"/>
                  <a:pt x="17876" y="14947"/>
                  <a:pt x="18001" y="14947"/>
                </a:cubicBezTo>
                <a:lnTo>
                  <a:pt x="19805" y="14947"/>
                </a:lnTo>
                <a:cubicBezTo>
                  <a:pt x="19930" y="14947"/>
                  <a:pt x="20038" y="14894"/>
                  <a:pt x="20128" y="14785"/>
                </a:cubicBezTo>
                <a:cubicBezTo>
                  <a:pt x="20216" y="14677"/>
                  <a:pt x="20263" y="14547"/>
                  <a:pt x="20263" y="14401"/>
                </a:cubicBezTo>
                <a:lnTo>
                  <a:pt x="20263" y="12233"/>
                </a:lnTo>
                <a:close/>
                <a:moveTo>
                  <a:pt x="20263" y="17285"/>
                </a:moveTo>
                <a:cubicBezTo>
                  <a:pt x="20263" y="17135"/>
                  <a:pt x="20216" y="17006"/>
                  <a:pt x="20128" y="16897"/>
                </a:cubicBezTo>
                <a:cubicBezTo>
                  <a:pt x="20038" y="16791"/>
                  <a:pt x="19930" y="16736"/>
                  <a:pt x="19805" y="16736"/>
                </a:cubicBezTo>
                <a:lnTo>
                  <a:pt x="18001" y="16736"/>
                </a:lnTo>
                <a:cubicBezTo>
                  <a:pt x="17876" y="16736"/>
                  <a:pt x="17768" y="16789"/>
                  <a:pt x="17678" y="16891"/>
                </a:cubicBezTo>
                <a:cubicBezTo>
                  <a:pt x="17589" y="16994"/>
                  <a:pt x="17545" y="17123"/>
                  <a:pt x="17545" y="17285"/>
                </a:cubicBezTo>
                <a:lnTo>
                  <a:pt x="17545" y="19435"/>
                </a:lnTo>
                <a:cubicBezTo>
                  <a:pt x="17545" y="19585"/>
                  <a:pt x="17589" y="19714"/>
                  <a:pt x="17678" y="19823"/>
                </a:cubicBezTo>
                <a:cubicBezTo>
                  <a:pt x="17768" y="19928"/>
                  <a:pt x="17876" y="19984"/>
                  <a:pt x="18001" y="19984"/>
                </a:cubicBezTo>
                <a:lnTo>
                  <a:pt x="19805" y="19984"/>
                </a:lnTo>
                <a:cubicBezTo>
                  <a:pt x="19930" y="19984"/>
                  <a:pt x="20038" y="19931"/>
                  <a:pt x="20128" y="19828"/>
                </a:cubicBezTo>
                <a:cubicBezTo>
                  <a:pt x="20216" y="19726"/>
                  <a:pt x="20263" y="19596"/>
                  <a:pt x="20263" y="19435"/>
                </a:cubicBezTo>
                <a:lnTo>
                  <a:pt x="20263" y="17285"/>
                </a:ln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323850" fontAlgn="base" hangingPunct="0">
              <a:spcBef>
                <a:spcPct val="0"/>
              </a:spcBef>
              <a:spcAft>
                <a:spcPct val="0"/>
              </a:spcAft>
              <a:defRPr/>
            </a:pPr>
            <a:endParaRPr lang="es-ES" sz="2100">
              <a:solidFill>
                <a:srgbClr val="FFFFFF"/>
              </a:solidFill>
              <a:effectLst>
                <a:outerShdw blurRad="38100" dist="38100" dir="2700000" algn="tl">
                  <a:srgbClr val="DDDDDD"/>
                </a:outerShdw>
              </a:effectLst>
              <a:latin typeface="Source Han Sans SC" panose="020F0502020204030204"/>
              <a:cs typeface="+mn-ea"/>
              <a:sym typeface="Source Han Sans SC" panose="020F0502020204030204"/>
            </a:endParaRPr>
          </a:p>
        </p:txBody>
      </p:sp>
      <p:sp>
        <p:nvSpPr>
          <p:cNvPr id="59434" name="AutoShape 42"/>
          <p:cNvSpPr/>
          <p:nvPr/>
        </p:nvSpPr>
        <p:spPr bwMode="auto">
          <a:xfrm>
            <a:off x="2000647" y="1321594"/>
            <a:ext cx="1460897" cy="64849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ctr" defTabSz="323850" fontAlgn="base" hangingPunct="0">
              <a:spcBef>
                <a:spcPts val="850"/>
              </a:spcBef>
              <a:spcAft>
                <a:spcPct val="0"/>
              </a:spcAft>
              <a:defRPr/>
            </a:pPr>
            <a:r>
              <a:rPr lang="zh-CN" altLang="en-US" sz="1400" dirty="0">
                <a:solidFill>
                  <a:srgbClr val="3B4761"/>
                </a:solidFill>
                <a:latin typeface="Source Han Sans SC" panose="020F0502020204030204"/>
                <a:cs typeface="+mn-ea"/>
                <a:sym typeface="Source Han Sans SC" panose="020F0502020204030204"/>
              </a:rPr>
              <a:t>数据库设计，</a:t>
            </a:r>
            <a:r>
              <a:rPr lang="en-US" altLang="zh-CN" sz="1400" dirty="0">
                <a:solidFill>
                  <a:srgbClr val="3B4761"/>
                </a:solidFill>
                <a:latin typeface="Source Han Sans SC" panose="020F0502020204030204"/>
                <a:cs typeface="+mn-ea"/>
                <a:sym typeface="Source Han Sans SC" panose="020F0502020204030204"/>
              </a:rPr>
              <a:t>ER,</a:t>
            </a:r>
            <a:r>
              <a:rPr lang="zh-CN" altLang="en-US" sz="1400" dirty="0">
                <a:solidFill>
                  <a:srgbClr val="3B4761"/>
                </a:solidFill>
                <a:latin typeface="Source Han Sans SC" panose="020F0502020204030204"/>
                <a:cs typeface="+mn-ea"/>
                <a:sym typeface="Source Han Sans SC" panose="020F0502020204030204"/>
              </a:rPr>
              <a:t>用例图，搭建项目架构</a:t>
            </a:r>
            <a:endParaRPr lang="es-ES" altLang="zh-CN" sz="1400" dirty="0">
              <a:solidFill>
                <a:srgbClr val="3B4761"/>
              </a:solidFill>
              <a:latin typeface="Source Han Sans SC" panose="020F0502020204030204"/>
              <a:cs typeface="+mn-ea"/>
              <a:sym typeface="Source Han Sans SC" panose="020F0502020204030204"/>
            </a:endParaRPr>
          </a:p>
        </p:txBody>
      </p:sp>
      <p:sp>
        <p:nvSpPr>
          <p:cNvPr id="59438" name="AutoShape 46"/>
          <p:cNvSpPr/>
          <p:nvPr/>
        </p:nvSpPr>
        <p:spPr bwMode="auto">
          <a:xfrm>
            <a:off x="7710091" y="1321594"/>
            <a:ext cx="1460897" cy="64849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ctr" defTabSz="323850" fontAlgn="base" hangingPunct="0">
              <a:spcBef>
                <a:spcPts val="850"/>
              </a:spcBef>
              <a:spcAft>
                <a:spcPct val="0"/>
              </a:spcAft>
              <a:defRPr/>
            </a:pPr>
            <a:r>
              <a:rPr lang="zh-CN" altLang="en-US" sz="1400" dirty="0">
                <a:solidFill>
                  <a:srgbClr val="3B4761"/>
                </a:solidFill>
                <a:latin typeface="Source Han Sans SC" panose="020F0502020204030204"/>
                <a:cs typeface="+mn-ea"/>
                <a:sym typeface="Source Han Sans SC" panose="020F0502020204030204"/>
              </a:rPr>
              <a:t>个人信息管理，房源信息修改</a:t>
            </a:r>
            <a:endParaRPr lang="es-ES" altLang="zh-CN" sz="1400" dirty="0">
              <a:solidFill>
                <a:srgbClr val="3B4761"/>
              </a:solidFill>
              <a:latin typeface="Source Han Sans SC" panose="020F0502020204030204"/>
              <a:cs typeface="+mn-ea"/>
              <a:sym typeface="Source Han Sans SC" panose="020F0502020204030204"/>
            </a:endParaRPr>
          </a:p>
        </p:txBody>
      </p:sp>
      <p:sp>
        <p:nvSpPr>
          <p:cNvPr id="59440" name="AutoShape 48"/>
          <p:cNvSpPr/>
          <p:nvPr/>
        </p:nvSpPr>
        <p:spPr bwMode="auto">
          <a:xfrm>
            <a:off x="3409744" y="2463267"/>
            <a:ext cx="1214643" cy="8117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ctr" defTabSz="323850" fontAlgn="base" hangingPunct="0">
              <a:spcBef>
                <a:spcPts val="850"/>
              </a:spcBef>
              <a:spcAft>
                <a:spcPct val="0"/>
              </a:spcAft>
              <a:defRPr/>
            </a:pPr>
            <a:r>
              <a:rPr lang="zh-CN" altLang="en-US" sz="1400" dirty="0">
                <a:solidFill>
                  <a:srgbClr val="3B4761"/>
                </a:solidFill>
                <a:latin typeface="Source Han Sans SC" panose="020F0502020204030204"/>
                <a:cs typeface="+mn-ea"/>
                <a:sym typeface="Source Han Sans SC" panose="020F0502020204030204"/>
              </a:rPr>
              <a:t>租房信息页面和房源详细页面设计</a:t>
            </a:r>
            <a:endParaRPr lang="es-ES" altLang="zh-CN" sz="1400" dirty="0">
              <a:solidFill>
                <a:srgbClr val="3B4761"/>
              </a:solidFill>
              <a:latin typeface="Source Han Sans SC" panose="020F0502020204030204"/>
              <a:cs typeface="+mn-ea"/>
              <a:sym typeface="Source Han Sans SC" panose="020F0502020204030204"/>
            </a:endParaRPr>
          </a:p>
        </p:txBody>
      </p:sp>
      <p:sp>
        <p:nvSpPr>
          <p:cNvPr id="59442" name="AutoShape 50"/>
          <p:cNvSpPr/>
          <p:nvPr/>
        </p:nvSpPr>
        <p:spPr bwMode="auto">
          <a:xfrm>
            <a:off x="6487716" y="2493434"/>
            <a:ext cx="1123156" cy="50403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ctr" defTabSz="323850" fontAlgn="base" hangingPunct="0">
              <a:spcBef>
                <a:spcPts val="850"/>
              </a:spcBef>
              <a:spcAft>
                <a:spcPct val="0"/>
              </a:spcAft>
              <a:defRPr/>
            </a:pPr>
            <a:r>
              <a:rPr lang="zh-CN" altLang="en-US" sz="1400" dirty="0">
                <a:solidFill>
                  <a:srgbClr val="3B4761"/>
                </a:solidFill>
                <a:latin typeface="Source Han Sans SC" panose="020F0502020204030204"/>
                <a:cs typeface="+mn-ea"/>
                <a:sym typeface="Source Han Sans SC" panose="020F0502020204030204"/>
              </a:rPr>
              <a:t>多文件上传，登录，注册，优化租房页面</a:t>
            </a:r>
            <a:endParaRPr lang="es-ES" altLang="zh-CN" sz="1400" dirty="0">
              <a:solidFill>
                <a:srgbClr val="3B4761"/>
              </a:solidFill>
              <a:latin typeface="Source Han Sans SC" panose="020F0502020204030204"/>
              <a:cs typeface="+mn-ea"/>
              <a:sym typeface="Source Han Sans SC" panose="020F0502020204030204"/>
            </a:endParaRPr>
          </a:p>
        </p:txBody>
      </p:sp>
      <p:sp>
        <p:nvSpPr>
          <p:cNvPr id="86" name="AutoShape 4"/>
          <p:cNvSpPr/>
          <p:nvPr/>
        </p:nvSpPr>
        <p:spPr bwMode="auto">
          <a:xfrm>
            <a:off x="8336757" y="2069307"/>
            <a:ext cx="1578769" cy="155575"/>
          </a:xfrm>
          <a:prstGeom prst="roundRect">
            <a:avLst>
              <a:gd name="adj" fmla="val 50000"/>
            </a:avLst>
          </a:prstGeom>
          <a:solidFill>
            <a:schemeClr val="accent6"/>
          </a:solidFill>
          <a:ln w="25400" cap="flat" cmpd="sng">
            <a:solidFill>
              <a:srgbClr val="000000">
                <a:alpha val="0"/>
              </a:srgbClr>
            </a:solidFill>
            <a:prstDash val="solid"/>
            <a:miter lim="0"/>
          </a:ln>
          <a:effectLst/>
        </p:spPr>
        <p:txBody>
          <a:bodyPr lIns="0" tIns="0" rIns="0" bIns="0" anchor="ctr"/>
          <a:lstStyle/>
          <a:p>
            <a:pPr algn="ctr" defTabSz="412750" fontAlgn="base" hangingPunct="0">
              <a:spcBef>
                <a:spcPct val="0"/>
              </a:spcBef>
              <a:spcAft>
                <a:spcPct val="0"/>
              </a:spcAft>
              <a:defRPr/>
            </a:pPr>
            <a:endParaRPr lang="es-ES" sz="2800">
              <a:solidFill>
                <a:srgbClr val="FFFFFF"/>
              </a:solidFill>
              <a:effectLst>
                <a:outerShdw blurRad="38100" dist="38100" dir="2700000" algn="tl">
                  <a:srgbClr val="000000"/>
                </a:outerShdw>
              </a:effectLst>
              <a:latin typeface="Source Han Sans SC" panose="020F0502020204030204"/>
              <a:cs typeface="+mn-ea"/>
              <a:sym typeface="Source Han Sans SC" panose="020F0502020204030204"/>
            </a:endParaRPr>
          </a:p>
        </p:txBody>
      </p:sp>
      <p:sp>
        <p:nvSpPr>
          <p:cNvPr id="87" name="AutoShape 5"/>
          <p:cNvSpPr/>
          <p:nvPr/>
        </p:nvSpPr>
        <p:spPr bwMode="auto">
          <a:xfrm>
            <a:off x="6900863" y="2069307"/>
            <a:ext cx="1578769" cy="155575"/>
          </a:xfrm>
          <a:prstGeom prst="roundRect">
            <a:avLst>
              <a:gd name="adj" fmla="val 50000"/>
            </a:avLst>
          </a:prstGeom>
          <a:solidFill>
            <a:schemeClr val="accent5"/>
          </a:solidFill>
          <a:ln w="25400" cap="flat" cmpd="sng">
            <a:solidFill>
              <a:srgbClr val="000000">
                <a:alpha val="0"/>
              </a:srgbClr>
            </a:solidFill>
            <a:prstDash val="solid"/>
            <a:miter lim="0"/>
          </a:ln>
          <a:effectLst/>
        </p:spPr>
        <p:txBody>
          <a:bodyPr lIns="0" tIns="0" rIns="0" bIns="0" anchor="ctr"/>
          <a:lstStyle/>
          <a:p>
            <a:pPr algn="ctr" defTabSz="412750" fontAlgn="base" hangingPunct="0">
              <a:spcBef>
                <a:spcPct val="0"/>
              </a:spcBef>
              <a:spcAft>
                <a:spcPct val="0"/>
              </a:spcAft>
              <a:defRPr/>
            </a:pPr>
            <a:endParaRPr lang="es-ES" sz="2800">
              <a:solidFill>
                <a:srgbClr val="FFFFFF"/>
              </a:solidFill>
              <a:effectLst>
                <a:outerShdw blurRad="38100" dist="38100" dir="2700000" algn="tl">
                  <a:srgbClr val="000000"/>
                </a:outerShdw>
              </a:effectLst>
              <a:latin typeface="Source Han Sans SC" panose="020F0502020204030204"/>
              <a:cs typeface="+mn-ea"/>
              <a:sym typeface="Source Han Sans SC" panose="020F0502020204030204"/>
            </a:endParaRPr>
          </a:p>
        </p:txBody>
      </p:sp>
      <p:sp>
        <p:nvSpPr>
          <p:cNvPr id="88" name="AutoShape 6"/>
          <p:cNvSpPr/>
          <p:nvPr/>
        </p:nvSpPr>
        <p:spPr bwMode="auto">
          <a:xfrm>
            <a:off x="5470525" y="2069307"/>
            <a:ext cx="1578769" cy="155575"/>
          </a:xfrm>
          <a:prstGeom prst="roundRect">
            <a:avLst>
              <a:gd name="adj" fmla="val 50000"/>
            </a:avLst>
          </a:prstGeom>
          <a:solidFill>
            <a:schemeClr val="accent4"/>
          </a:solidFill>
          <a:ln w="25400" cap="flat" cmpd="sng">
            <a:solidFill>
              <a:srgbClr val="000000">
                <a:alpha val="0"/>
              </a:srgbClr>
            </a:solidFill>
            <a:prstDash val="solid"/>
            <a:miter lim="0"/>
          </a:ln>
          <a:effectLst/>
        </p:spPr>
        <p:txBody>
          <a:bodyPr lIns="0" tIns="0" rIns="0" bIns="0" anchor="ctr"/>
          <a:lstStyle/>
          <a:p>
            <a:pPr algn="ctr" defTabSz="412750" fontAlgn="base" hangingPunct="0">
              <a:spcBef>
                <a:spcPct val="0"/>
              </a:spcBef>
              <a:spcAft>
                <a:spcPct val="0"/>
              </a:spcAft>
              <a:defRPr/>
            </a:pPr>
            <a:endParaRPr lang="es-ES" sz="2800">
              <a:solidFill>
                <a:srgbClr val="FFFFFF"/>
              </a:solidFill>
              <a:effectLst>
                <a:outerShdw blurRad="38100" dist="38100" dir="2700000" algn="tl">
                  <a:srgbClr val="000000"/>
                </a:outerShdw>
              </a:effectLst>
              <a:latin typeface="Source Han Sans SC" panose="020F0502020204030204"/>
              <a:cs typeface="+mn-ea"/>
              <a:sym typeface="Source Han Sans SC" panose="020F0502020204030204"/>
            </a:endParaRPr>
          </a:p>
        </p:txBody>
      </p:sp>
      <p:sp>
        <p:nvSpPr>
          <p:cNvPr id="89" name="AutoShape 7"/>
          <p:cNvSpPr/>
          <p:nvPr/>
        </p:nvSpPr>
        <p:spPr bwMode="auto">
          <a:xfrm>
            <a:off x="4047332" y="2069307"/>
            <a:ext cx="1577975" cy="155575"/>
          </a:xfrm>
          <a:prstGeom prst="roundRect">
            <a:avLst>
              <a:gd name="adj" fmla="val 50000"/>
            </a:avLst>
          </a:prstGeom>
          <a:solidFill>
            <a:schemeClr val="accent3"/>
          </a:solidFill>
          <a:ln w="25400" cap="flat" cmpd="sng">
            <a:solidFill>
              <a:srgbClr val="000000">
                <a:alpha val="0"/>
              </a:srgbClr>
            </a:solidFill>
            <a:prstDash val="solid"/>
            <a:miter lim="0"/>
          </a:ln>
          <a:effectLst/>
        </p:spPr>
        <p:txBody>
          <a:bodyPr lIns="0" tIns="0" rIns="0" bIns="0" anchor="ctr"/>
          <a:lstStyle/>
          <a:p>
            <a:pPr algn="ctr" defTabSz="412750" fontAlgn="base" hangingPunct="0">
              <a:spcBef>
                <a:spcPct val="0"/>
              </a:spcBef>
              <a:spcAft>
                <a:spcPct val="0"/>
              </a:spcAft>
              <a:defRPr/>
            </a:pPr>
            <a:endParaRPr lang="es-ES" sz="2800">
              <a:solidFill>
                <a:srgbClr val="FFFFFF"/>
              </a:solidFill>
              <a:effectLst>
                <a:outerShdw blurRad="38100" dist="38100" dir="2700000" algn="tl">
                  <a:srgbClr val="000000"/>
                </a:outerShdw>
              </a:effectLst>
              <a:latin typeface="Source Han Sans SC" panose="020F0502020204030204"/>
              <a:cs typeface="+mn-ea"/>
              <a:sym typeface="Source Han Sans SC" panose="020F0502020204030204"/>
            </a:endParaRPr>
          </a:p>
        </p:txBody>
      </p:sp>
      <p:sp>
        <p:nvSpPr>
          <p:cNvPr id="90" name="AutoShape 8"/>
          <p:cNvSpPr/>
          <p:nvPr/>
        </p:nvSpPr>
        <p:spPr bwMode="auto">
          <a:xfrm>
            <a:off x="2616994" y="2069307"/>
            <a:ext cx="1578769" cy="155575"/>
          </a:xfrm>
          <a:prstGeom prst="roundRect">
            <a:avLst>
              <a:gd name="adj" fmla="val 50000"/>
            </a:avLst>
          </a:prstGeom>
          <a:solidFill>
            <a:schemeClr val="accent2"/>
          </a:solidFill>
          <a:ln w="25400" cap="flat" cmpd="sng">
            <a:solidFill>
              <a:srgbClr val="000000">
                <a:alpha val="0"/>
              </a:srgbClr>
            </a:solidFill>
            <a:prstDash val="solid"/>
            <a:miter lim="0"/>
          </a:ln>
          <a:effectLst/>
        </p:spPr>
        <p:txBody>
          <a:bodyPr lIns="0" tIns="0" rIns="0" bIns="0" anchor="ctr"/>
          <a:lstStyle/>
          <a:p>
            <a:pPr algn="ctr" defTabSz="412750" fontAlgn="base" hangingPunct="0">
              <a:spcBef>
                <a:spcPct val="0"/>
              </a:spcBef>
              <a:spcAft>
                <a:spcPct val="0"/>
              </a:spcAft>
              <a:defRPr/>
            </a:pPr>
            <a:endParaRPr lang="es-ES" sz="2800">
              <a:solidFill>
                <a:srgbClr val="FFFFFF"/>
              </a:solidFill>
              <a:effectLst>
                <a:outerShdw blurRad="38100" dist="38100" dir="2700000" algn="tl">
                  <a:srgbClr val="000000"/>
                </a:outerShdw>
              </a:effectLst>
              <a:latin typeface="Source Han Sans SC" panose="020F0502020204030204"/>
              <a:cs typeface="+mn-ea"/>
              <a:sym typeface="Source Han Sans SC" panose="020F0502020204030204"/>
            </a:endParaRPr>
          </a:p>
        </p:txBody>
      </p:sp>
      <p:sp>
        <p:nvSpPr>
          <p:cNvPr id="91" name="AutoShape 9"/>
          <p:cNvSpPr/>
          <p:nvPr/>
        </p:nvSpPr>
        <p:spPr bwMode="auto">
          <a:xfrm>
            <a:off x="1162050" y="2069307"/>
            <a:ext cx="1578769" cy="155575"/>
          </a:xfrm>
          <a:prstGeom prst="roundRect">
            <a:avLst>
              <a:gd name="adj" fmla="val 50000"/>
            </a:avLst>
          </a:prstGeom>
          <a:solidFill>
            <a:schemeClr val="accent1"/>
          </a:solidFill>
          <a:ln w="25400" cap="flat" cmpd="sng">
            <a:solidFill>
              <a:srgbClr val="000000">
                <a:alpha val="0"/>
              </a:srgbClr>
            </a:solidFill>
            <a:prstDash val="solid"/>
            <a:miter lim="0"/>
          </a:ln>
          <a:effectLst/>
        </p:spPr>
        <p:txBody>
          <a:bodyPr lIns="0" tIns="0" rIns="0" bIns="0" anchor="ctr"/>
          <a:lstStyle/>
          <a:p>
            <a:pPr algn="ctr" defTabSz="412750" fontAlgn="base" hangingPunct="0">
              <a:spcBef>
                <a:spcPct val="0"/>
              </a:spcBef>
              <a:spcAft>
                <a:spcPct val="0"/>
              </a:spcAft>
              <a:defRPr/>
            </a:pPr>
            <a:endParaRPr lang="es-ES" sz="2800">
              <a:solidFill>
                <a:srgbClr val="FFFFFF"/>
              </a:solidFill>
              <a:effectLst>
                <a:outerShdw blurRad="38100" dist="38100" dir="2700000" algn="tl">
                  <a:srgbClr val="000000"/>
                </a:outerShdw>
              </a:effectLst>
              <a:latin typeface="Source Han Sans SC" panose="020F0502020204030204"/>
              <a:cs typeface="+mn-ea"/>
              <a:sym typeface="Source Han Sans SC" panose="020F0502020204030204"/>
            </a:endParaRPr>
          </a:p>
        </p:txBody>
      </p:sp>
      <p:grpSp>
        <p:nvGrpSpPr>
          <p:cNvPr id="92" name="Group 10"/>
          <p:cNvGrpSpPr/>
          <p:nvPr/>
        </p:nvGrpSpPr>
        <p:grpSpPr bwMode="auto">
          <a:xfrm>
            <a:off x="1045369" y="1971675"/>
            <a:ext cx="350838" cy="350838"/>
            <a:chOff x="-1" y="-1"/>
            <a:chExt cx="700898" cy="701783"/>
          </a:xfrm>
        </p:grpSpPr>
        <p:sp>
          <p:nvSpPr>
            <p:cNvPr id="93" name="AutoShape 11"/>
            <p:cNvSpPr/>
            <p:nvPr/>
          </p:nvSpPr>
          <p:spPr bwMode="auto">
            <a:xfrm>
              <a:off x="-1" y="-1"/>
              <a:ext cx="700898" cy="701783"/>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accent3">
                <a:alpha val="70000"/>
              </a:schemeClr>
            </a:solidFill>
            <a:ln w="25400" cap="flat" cmpd="sng">
              <a:solidFill>
                <a:srgbClr val="000000">
                  <a:alpha val="0"/>
                </a:srgbClr>
              </a:solid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412750" fontAlgn="base" hangingPunct="0">
                <a:spcBef>
                  <a:spcPct val="0"/>
                </a:spcBef>
                <a:spcAft>
                  <a:spcPct val="0"/>
                </a:spcAft>
                <a:defRPr/>
              </a:pPr>
              <a:endParaRPr lang="es-ES" sz="2800">
                <a:solidFill>
                  <a:srgbClr val="FFFFFF"/>
                </a:solidFill>
                <a:effectLst>
                  <a:outerShdw blurRad="38100" dist="38100" dir="2700000" algn="tl">
                    <a:srgbClr val="000000"/>
                  </a:outerShdw>
                </a:effectLst>
                <a:latin typeface="Source Han Sans SC" panose="020F0502020204030204"/>
                <a:cs typeface="+mn-ea"/>
                <a:sym typeface="Source Han Sans SC" panose="020F0502020204030204"/>
              </a:endParaRPr>
            </a:p>
          </p:txBody>
        </p:sp>
        <p:sp>
          <p:nvSpPr>
            <p:cNvPr id="94" name="AutoShape 12"/>
            <p:cNvSpPr/>
            <p:nvPr/>
          </p:nvSpPr>
          <p:spPr bwMode="auto">
            <a:xfrm>
              <a:off x="198216" y="198468"/>
              <a:ext cx="304462" cy="30484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bg1"/>
            </a:solidFill>
            <a:ln w="25400" cap="flat" cmpd="sng">
              <a:solidFill>
                <a:srgbClr val="000000">
                  <a:alpha val="0"/>
                </a:srgbClr>
              </a:solid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412750" fontAlgn="base" hangingPunct="0">
                <a:spcBef>
                  <a:spcPct val="0"/>
                </a:spcBef>
                <a:spcAft>
                  <a:spcPct val="0"/>
                </a:spcAft>
                <a:defRPr/>
              </a:pPr>
              <a:endParaRPr lang="es-ES" sz="2800">
                <a:solidFill>
                  <a:srgbClr val="FFFFFF"/>
                </a:solidFill>
                <a:effectLst>
                  <a:outerShdw blurRad="38100" dist="38100" dir="2700000" algn="tl">
                    <a:srgbClr val="000000"/>
                  </a:outerShdw>
                </a:effectLst>
                <a:latin typeface="Source Han Sans SC" panose="020F0502020204030204"/>
                <a:cs typeface="+mn-ea"/>
                <a:sym typeface="Source Han Sans SC" panose="020F0502020204030204"/>
              </a:endParaRPr>
            </a:p>
          </p:txBody>
        </p:sp>
      </p:grpSp>
      <p:grpSp>
        <p:nvGrpSpPr>
          <p:cNvPr id="95" name="Group 13"/>
          <p:cNvGrpSpPr/>
          <p:nvPr/>
        </p:nvGrpSpPr>
        <p:grpSpPr bwMode="auto">
          <a:xfrm>
            <a:off x="5373688" y="1971675"/>
            <a:ext cx="350044" cy="350838"/>
            <a:chOff x="-1" y="-1"/>
            <a:chExt cx="700898" cy="701783"/>
          </a:xfrm>
        </p:grpSpPr>
        <p:sp>
          <p:nvSpPr>
            <p:cNvPr id="96" name="AutoShape 14"/>
            <p:cNvSpPr/>
            <p:nvPr/>
          </p:nvSpPr>
          <p:spPr bwMode="auto">
            <a:xfrm>
              <a:off x="-1" y="-1"/>
              <a:ext cx="700898" cy="701783"/>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accent3">
                <a:alpha val="70000"/>
              </a:schemeClr>
            </a:solidFill>
            <a:ln w="25400" cap="flat" cmpd="sng">
              <a:solidFill>
                <a:srgbClr val="000000">
                  <a:alpha val="0"/>
                </a:srgbClr>
              </a:solid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412750" fontAlgn="base" hangingPunct="0">
                <a:spcBef>
                  <a:spcPct val="0"/>
                </a:spcBef>
                <a:spcAft>
                  <a:spcPct val="0"/>
                </a:spcAft>
                <a:defRPr/>
              </a:pPr>
              <a:endParaRPr lang="es-ES" sz="2800">
                <a:solidFill>
                  <a:srgbClr val="FFFFFF"/>
                </a:solidFill>
                <a:effectLst>
                  <a:outerShdw blurRad="38100" dist="38100" dir="2700000" algn="tl">
                    <a:srgbClr val="000000"/>
                  </a:outerShdw>
                </a:effectLst>
                <a:latin typeface="Source Han Sans SC" panose="020F0502020204030204"/>
                <a:cs typeface="+mn-ea"/>
                <a:sym typeface="Source Han Sans SC" panose="020F0502020204030204"/>
              </a:endParaRPr>
            </a:p>
          </p:txBody>
        </p:sp>
        <p:sp>
          <p:nvSpPr>
            <p:cNvPr id="97" name="AutoShape 15"/>
            <p:cNvSpPr/>
            <p:nvPr/>
          </p:nvSpPr>
          <p:spPr bwMode="auto">
            <a:xfrm>
              <a:off x="198667" y="198468"/>
              <a:ext cx="303563" cy="30484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FFF"/>
            </a:solidFill>
            <a:ln w="25400" cap="flat" cmpd="sng">
              <a:solidFill>
                <a:srgbClr val="000000">
                  <a:alpha val="0"/>
                </a:srgbClr>
              </a:solid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412750" fontAlgn="base" hangingPunct="0">
                <a:spcBef>
                  <a:spcPct val="0"/>
                </a:spcBef>
                <a:spcAft>
                  <a:spcPct val="0"/>
                </a:spcAft>
                <a:defRPr/>
              </a:pPr>
              <a:endParaRPr lang="es-ES" sz="2800">
                <a:solidFill>
                  <a:srgbClr val="FFFFFF"/>
                </a:solidFill>
                <a:effectLst>
                  <a:outerShdw blurRad="38100" dist="38100" dir="2700000" algn="tl">
                    <a:srgbClr val="000000"/>
                  </a:outerShdw>
                </a:effectLst>
                <a:latin typeface="Source Han Sans SC" panose="020F0502020204030204"/>
                <a:cs typeface="+mn-ea"/>
                <a:sym typeface="Source Han Sans SC" panose="020F0502020204030204"/>
              </a:endParaRPr>
            </a:p>
          </p:txBody>
        </p:sp>
      </p:grpSp>
      <p:grpSp>
        <p:nvGrpSpPr>
          <p:cNvPr id="98" name="Group 16"/>
          <p:cNvGrpSpPr/>
          <p:nvPr/>
        </p:nvGrpSpPr>
        <p:grpSpPr bwMode="auto">
          <a:xfrm>
            <a:off x="2517775" y="1971675"/>
            <a:ext cx="350044" cy="350838"/>
            <a:chOff x="-1" y="-1"/>
            <a:chExt cx="700898" cy="701783"/>
          </a:xfrm>
        </p:grpSpPr>
        <p:sp>
          <p:nvSpPr>
            <p:cNvPr id="99" name="AutoShape 17"/>
            <p:cNvSpPr/>
            <p:nvPr/>
          </p:nvSpPr>
          <p:spPr bwMode="auto">
            <a:xfrm>
              <a:off x="-1" y="-1"/>
              <a:ext cx="700898" cy="701783"/>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accent3">
                <a:alpha val="70000"/>
              </a:schemeClr>
            </a:solidFill>
            <a:ln w="25400" cap="flat" cmpd="sng">
              <a:solidFill>
                <a:srgbClr val="000000">
                  <a:alpha val="0"/>
                </a:srgbClr>
              </a:solid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412750" fontAlgn="base" hangingPunct="0">
                <a:spcBef>
                  <a:spcPct val="0"/>
                </a:spcBef>
                <a:spcAft>
                  <a:spcPct val="0"/>
                </a:spcAft>
                <a:defRPr/>
              </a:pPr>
              <a:endParaRPr lang="es-ES" sz="2800">
                <a:solidFill>
                  <a:srgbClr val="FFFFFF"/>
                </a:solidFill>
                <a:effectLst>
                  <a:outerShdw blurRad="38100" dist="38100" dir="2700000" algn="tl">
                    <a:srgbClr val="000000"/>
                  </a:outerShdw>
                </a:effectLst>
                <a:latin typeface="Source Han Sans SC" panose="020F0502020204030204"/>
                <a:cs typeface="+mn-ea"/>
                <a:sym typeface="Source Han Sans SC" panose="020F0502020204030204"/>
              </a:endParaRPr>
            </a:p>
          </p:txBody>
        </p:sp>
        <p:sp>
          <p:nvSpPr>
            <p:cNvPr id="100" name="AutoShape 18"/>
            <p:cNvSpPr/>
            <p:nvPr/>
          </p:nvSpPr>
          <p:spPr bwMode="auto">
            <a:xfrm>
              <a:off x="198667" y="198468"/>
              <a:ext cx="303563" cy="30484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FFF"/>
            </a:solidFill>
            <a:ln w="25400" cap="flat" cmpd="sng">
              <a:solidFill>
                <a:srgbClr val="000000">
                  <a:alpha val="0"/>
                </a:srgbClr>
              </a:solid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412750" fontAlgn="base" hangingPunct="0">
                <a:spcBef>
                  <a:spcPct val="0"/>
                </a:spcBef>
                <a:spcAft>
                  <a:spcPct val="0"/>
                </a:spcAft>
                <a:defRPr/>
              </a:pPr>
              <a:endParaRPr lang="es-ES" sz="2800">
                <a:solidFill>
                  <a:srgbClr val="FFFFFF"/>
                </a:solidFill>
                <a:effectLst>
                  <a:outerShdw blurRad="38100" dist="38100" dir="2700000" algn="tl">
                    <a:srgbClr val="000000"/>
                  </a:outerShdw>
                </a:effectLst>
                <a:latin typeface="Source Han Sans SC" panose="020F0502020204030204"/>
                <a:cs typeface="+mn-ea"/>
                <a:sym typeface="Source Han Sans SC" panose="020F0502020204030204"/>
              </a:endParaRPr>
            </a:p>
          </p:txBody>
        </p:sp>
      </p:grpSp>
      <p:grpSp>
        <p:nvGrpSpPr>
          <p:cNvPr id="101" name="Group 19"/>
          <p:cNvGrpSpPr/>
          <p:nvPr/>
        </p:nvGrpSpPr>
        <p:grpSpPr bwMode="auto">
          <a:xfrm>
            <a:off x="8235950" y="1971675"/>
            <a:ext cx="350044" cy="350838"/>
            <a:chOff x="-1" y="-1"/>
            <a:chExt cx="700898" cy="701783"/>
          </a:xfrm>
        </p:grpSpPr>
        <p:sp>
          <p:nvSpPr>
            <p:cNvPr id="102" name="AutoShape 20"/>
            <p:cNvSpPr/>
            <p:nvPr/>
          </p:nvSpPr>
          <p:spPr bwMode="auto">
            <a:xfrm>
              <a:off x="-1" y="-1"/>
              <a:ext cx="700898" cy="701783"/>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accent3">
                <a:alpha val="70000"/>
              </a:schemeClr>
            </a:solidFill>
            <a:ln w="25400" cap="flat" cmpd="sng">
              <a:solidFill>
                <a:srgbClr val="000000">
                  <a:alpha val="0"/>
                </a:srgbClr>
              </a:solid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412750" fontAlgn="base" hangingPunct="0">
                <a:spcBef>
                  <a:spcPct val="0"/>
                </a:spcBef>
                <a:spcAft>
                  <a:spcPct val="0"/>
                </a:spcAft>
                <a:defRPr/>
              </a:pPr>
              <a:endParaRPr lang="es-ES" sz="2800">
                <a:solidFill>
                  <a:srgbClr val="FFFFFF"/>
                </a:solidFill>
                <a:effectLst>
                  <a:outerShdw blurRad="38100" dist="38100" dir="2700000" algn="tl">
                    <a:srgbClr val="000000"/>
                  </a:outerShdw>
                </a:effectLst>
                <a:latin typeface="Source Han Sans SC" panose="020F0502020204030204"/>
                <a:cs typeface="+mn-ea"/>
                <a:sym typeface="Source Han Sans SC" panose="020F0502020204030204"/>
              </a:endParaRPr>
            </a:p>
          </p:txBody>
        </p:sp>
        <p:sp>
          <p:nvSpPr>
            <p:cNvPr id="103" name="AutoShape 21"/>
            <p:cNvSpPr/>
            <p:nvPr/>
          </p:nvSpPr>
          <p:spPr bwMode="auto">
            <a:xfrm>
              <a:off x="198667" y="198468"/>
              <a:ext cx="303563" cy="30484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FFF"/>
            </a:solidFill>
            <a:ln w="25400" cap="flat" cmpd="sng">
              <a:solidFill>
                <a:srgbClr val="000000">
                  <a:alpha val="0"/>
                </a:srgbClr>
              </a:solid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412750" fontAlgn="base" hangingPunct="0">
                <a:spcBef>
                  <a:spcPct val="0"/>
                </a:spcBef>
                <a:spcAft>
                  <a:spcPct val="0"/>
                </a:spcAft>
                <a:defRPr/>
              </a:pPr>
              <a:endParaRPr lang="es-ES" sz="2800">
                <a:solidFill>
                  <a:srgbClr val="FFFFFF"/>
                </a:solidFill>
                <a:effectLst>
                  <a:outerShdw blurRad="38100" dist="38100" dir="2700000" algn="tl">
                    <a:srgbClr val="000000"/>
                  </a:outerShdw>
                </a:effectLst>
                <a:latin typeface="Source Han Sans SC" panose="020F0502020204030204"/>
                <a:cs typeface="+mn-ea"/>
                <a:sym typeface="Source Han Sans SC" panose="020F0502020204030204"/>
              </a:endParaRPr>
            </a:p>
          </p:txBody>
        </p:sp>
      </p:grpSp>
      <p:grpSp>
        <p:nvGrpSpPr>
          <p:cNvPr id="104" name="Group 22"/>
          <p:cNvGrpSpPr/>
          <p:nvPr/>
        </p:nvGrpSpPr>
        <p:grpSpPr bwMode="auto">
          <a:xfrm>
            <a:off x="9670257" y="1971675"/>
            <a:ext cx="350044" cy="350838"/>
            <a:chOff x="-1" y="-1"/>
            <a:chExt cx="700898" cy="701783"/>
          </a:xfrm>
        </p:grpSpPr>
        <p:sp>
          <p:nvSpPr>
            <p:cNvPr id="105" name="AutoShape 23"/>
            <p:cNvSpPr/>
            <p:nvPr/>
          </p:nvSpPr>
          <p:spPr bwMode="auto">
            <a:xfrm>
              <a:off x="-1" y="-1"/>
              <a:ext cx="700898" cy="701783"/>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accent3">
                <a:alpha val="70000"/>
              </a:schemeClr>
            </a:solidFill>
            <a:ln w="25400" cap="flat" cmpd="sng">
              <a:solidFill>
                <a:srgbClr val="000000">
                  <a:alpha val="0"/>
                </a:srgbClr>
              </a:solid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412750" fontAlgn="base" hangingPunct="0">
                <a:spcBef>
                  <a:spcPct val="0"/>
                </a:spcBef>
                <a:spcAft>
                  <a:spcPct val="0"/>
                </a:spcAft>
                <a:defRPr/>
              </a:pPr>
              <a:endParaRPr lang="es-ES" sz="2800">
                <a:solidFill>
                  <a:srgbClr val="FFFFFF"/>
                </a:solidFill>
                <a:effectLst>
                  <a:outerShdw blurRad="38100" dist="38100" dir="2700000" algn="tl">
                    <a:srgbClr val="000000"/>
                  </a:outerShdw>
                </a:effectLst>
                <a:latin typeface="Source Han Sans SC" panose="020F0502020204030204"/>
                <a:cs typeface="+mn-ea"/>
                <a:sym typeface="Source Han Sans SC" panose="020F0502020204030204"/>
              </a:endParaRPr>
            </a:p>
          </p:txBody>
        </p:sp>
        <p:sp>
          <p:nvSpPr>
            <p:cNvPr id="106" name="AutoShape 24"/>
            <p:cNvSpPr/>
            <p:nvPr/>
          </p:nvSpPr>
          <p:spPr bwMode="auto">
            <a:xfrm>
              <a:off x="198666" y="198468"/>
              <a:ext cx="303564" cy="30484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FFF"/>
            </a:solidFill>
            <a:ln w="25400" cap="flat" cmpd="sng">
              <a:solidFill>
                <a:srgbClr val="000000">
                  <a:alpha val="0"/>
                </a:srgbClr>
              </a:solid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412750" fontAlgn="base" hangingPunct="0">
                <a:spcBef>
                  <a:spcPct val="0"/>
                </a:spcBef>
                <a:spcAft>
                  <a:spcPct val="0"/>
                </a:spcAft>
                <a:defRPr/>
              </a:pPr>
              <a:endParaRPr lang="es-ES" sz="2800">
                <a:solidFill>
                  <a:srgbClr val="FFFFFF"/>
                </a:solidFill>
                <a:effectLst>
                  <a:outerShdw blurRad="38100" dist="38100" dir="2700000" algn="tl">
                    <a:srgbClr val="000000"/>
                  </a:outerShdw>
                </a:effectLst>
                <a:latin typeface="Source Han Sans SC" panose="020F0502020204030204"/>
                <a:cs typeface="+mn-ea"/>
                <a:sym typeface="Source Han Sans SC" panose="020F0502020204030204"/>
              </a:endParaRPr>
            </a:p>
          </p:txBody>
        </p:sp>
      </p:grpSp>
      <p:grpSp>
        <p:nvGrpSpPr>
          <p:cNvPr id="107" name="Group 25"/>
          <p:cNvGrpSpPr/>
          <p:nvPr/>
        </p:nvGrpSpPr>
        <p:grpSpPr bwMode="auto">
          <a:xfrm>
            <a:off x="3947319" y="1971675"/>
            <a:ext cx="350838" cy="350838"/>
            <a:chOff x="-1" y="-1"/>
            <a:chExt cx="700898" cy="701783"/>
          </a:xfrm>
        </p:grpSpPr>
        <p:sp>
          <p:nvSpPr>
            <p:cNvPr id="108" name="AutoShape 26"/>
            <p:cNvSpPr/>
            <p:nvPr/>
          </p:nvSpPr>
          <p:spPr bwMode="auto">
            <a:xfrm>
              <a:off x="-1" y="-1"/>
              <a:ext cx="700898" cy="701783"/>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accent3">
                <a:alpha val="70000"/>
              </a:schemeClr>
            </a:solidFill>
            <a:ln w="25400" cap="flat" cmpd="sng">
              <a:solidFill>
                <a:srgbClr val="000000">
                  <a:alpha val="0"/>
                </a:srgbClr>
              </a:solid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412750" fontAlgn="base" hangingPunct="0">
                <a:spcBef>
                  <a:spcPct val="0"/>
                </a:spcBef>
                <a:spcAft>
                  <a:spcPct val="0"/>
                </a:spcAft>
                <a:defRPr/>
              </a:pPr>
              <a:endParaRPr lang="es-ES" sz="2800">
                <a:solidFill>
                  <a:srgbClr val="FFFFFF"/>
                </a:solidFill>
                <a:effectLst>
                  <a:outerShdw blurRad="38100" dist="38100" dir="2700000" algn="tl">
                    <a:srgbClr val="000000"/>
                  </a:outerShdw>
                </a:effectLst>
                <a:latin typeface="Source Han Sans SC" panose="020F0502020204030204"/>
                <a:cs typeface="+mn-ea"/>
                <a:sym typeface="Source Han Sans SC" panose="020F0502020204030204"/>
              </a:endParaRPr>
            </a:p>
          </p:txBody>
        </p:sp>
        <p:sp>
          <p:nvSpPr>
            <p:cNvPr id="109" name="AutoShape 27"/>
            <p:cNvSpPr/>
            <p:nvPr/>
          </p:nvSpPr>
          <p:spPr bwMode="auto">
            <a:xfrm>
              <a:off x="198216" y="198468"/>
              <a:ext cx="304462" cy="30484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FFF"/>
            </a:solidFill>
            <a:ln w="25400" cap="flat" cmpd="sng">
              <a:solidFill>
                <a:srgbClr val="000000">
                  <a:alpha val="0"/>
                </a:srgbClr>
              </a:solid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412750" fontAlgn="base" hangingPunct="0">
                <a:spcBef>
                  <a:spcPct val="0"/>
                </a:spcBef>
                <a:spcAft>
                  <a:spcPct val="0"/>
                </a:spcAft>
                <a:defRPr/>
              </a:pPr>
              <a:endParaRPr lang="es-ES" sz="2800">
                <a:solidFill>
                  <a:srgbClr val="FFFFFF"/>
                </a:solidFill>
                <a:effectLst>
                  <a:outerShdw blurRad="38100" dist="38100" dir="2700000" algn="tl">
                    <a:srgbClr val="000000"/>
                  </a:outerShdw>
                </a:effectLst>
                <a:latin typeface="Source Han Sans SC" panose="020F0502020204030204"/>
                <a:cs typeface="+mn-ea"/>
                <a:sym typeface="Source Han Sans SC" panose="020F0502020204030204"/>
              </a:endParaRPr>
            </a:p>
          </p:txBody>
        </p:sp>
      </p:grpSp>
      <p:grpSp>
        <p:nvGrpSpPr>
          <p:cNvPr id="110" name="Group 28"/>
          <p:cNvGrpSpPr/>
          <p:nvPr/>
        </p:nvGrpSpPr>
        <p:grpSpPr bwMode="auto">
          <a:xfrm>
            <a:off x="6802438" y="1971675"/>
            <a:ext cx="350838" cy="350838"/>
            <a:chOff x="-1" y="-1"/>
            <a:chExt cx="700898" cy="701783"/>
          </a:xfrm>
        </p:grpSpPr>
        <p:sp>
          <p:nvSpPr>
            <p:cNvPr id="111" name="AutoShape 29"/>
            <p:cNvSpPr/>
            <p:nvPr/>
          </p:nvSpPr>
          <p:spPr bwMode="auto">
            <a:xfrm>
              <a:off x="-1" y="-1"/>
              <a:ext cx="700898" cy="701783"/>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accent3">
                <a:alpha val="70000"/>
              </a:schemeClr>
            </a:solidFill>
            <a:ln w="25400" cap="flat" cmpd="sng">
              <a:solidFill>
                <a:srgbClr val="000000">
                  <a:alpha val="0"/>
                </a:srgbClr>
              </a:solid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412750" fontAlgn="base" hangingPunct="0">
                <a:spcBef>
                  <a:spcPct val="0"/>
                </a:spcBef>
                <a:spcAft>
                  <a:spcPct val="0"/>
                </a:spcAft>
                <a:defRPr/>
              </a:pPr>
              <a:endParaRPr lang="es-ES" sz="2800">
                <a:solidFill>
                  <a:srgbClr val="FFFFFF"/>
                </a:solidFill>
                <a:effectLst>
                  <a:outerShdw blurRad="38100" dist="38100" dir="2700000" algn="tl">
                    <a:srgbClr val="000000"/>
                  </a:outerShdw>
                </a:effectLst>
                <a:latin typeface="Source Han Sans SC" panose="020F0502020204030204"/>
                <a:cs typeface="+mn-ea"/>
                <a:sym typeface="Source Han Sans SC" panose="020F0502020204030204"/>
              </a:endParaRPr>
            </a:p>
          </p:txBody>
        </p:sp>
        <p:sp>
          <p:nvSpPr>
            <p:cNvPr id="112" name="AutoShape 30"/>
            <p:cNvSpPr/>
            <p:nvPr/>
          </p:nvSpPr>
          <p:spPr bwMode="auto">
            <a:xfrm>
              <a:off x="198217" y="198468"/>
              <a:ext cx="304462" cy="30484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FFF"/>
            </a:solidFill>
            <a:ln w="25400" cap="flat" cmpd="sng">
              <a:solidFill>
                <a:srgbClr val="000000">
                  <a:alpha val="0"/>
                </a:srgbClr>
              </a:solid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412750" fontAlgn="base" hangingPunct="0">
                <a:spcBef>
                  <a:spcPct val="0"/>
                </a:spcBef>
                <a:spcAft>
                  <a:spcPct val="0"/>
                </a:spcAft>
                <a:defRPr/>
              </a:pPr>
              <a:endParaRPr lang="es-ES" sz="2800">
                <a:solidFill>
                  <a:srgbClr val="FFFFFF"/>
                </a:solidFill>
                <a:effectLst>
                  <a:outerShdw blurRad="38100" dist="38100" dir="2700000" algn="tl">
                    <a:srgbClr val="000000"/>
                  </a:outerShdw>
                </a:effectLst>
                <a:latin typeface="Source Han Sans SC" panose="020F0502020204030204"/>
                <a:cs typeface="+mn-ea"/>
                <a:sym typeface="Source Han Sans SC" panose="020F0502020204030204"/>
              </a:endParaRPr>
            </a:p>
          </p:txBody>
        </p:sp>
      </p:grpSp>
      <p:sp>
        <p:nvSpPr>
          <p:cNvPr id="32" name="矩形 31"/>
          <p:cNvSpPr/>
          <p:nvPr userDrawn="1"/>
        </p:nvSpPr>
        <p:spPr>
          <a:xfrm>
            <a:off x="1277647" y="16700"/>
            <a:ext cx="3346740" cy="461665"/>
          </a:xfrm>
          <a:prstGeom prst="rect">
            <a:avLst/>
          </a:prstGeom>
        </p:spPr>
        <p:txBody>
          <a:bodyPr wrap="square">
            <a:spAutoFit/>
          </a:bodyPr>
          <a:lstStyle/>
          <a:p>
            <a:pPr marL="342900" indent="-342900" algn="l">
              <a:buFont typeface="Wingdings" panose="05000000000000000000" pitchFamily="2" charset="2"/>
              <a:buChar char="u"/>
            </a:pPr>
            <a:r>
              <a:rPr lang="zh-CN" altLang="en-US" sz="2400" b="1" dirty="0">
                <a:solidFill>
                  <a:srgbClr val="3B4761"/>
                </a:solidFill>
                <a:latin typeface="Source Han Sans SC" panose="020F0502020204030204"/>
                <a:cs typeface="+mn-ea"/>
                <a:sym typeface="Source Han Sans SC" panose="020F0502020204030204"/>
              </a:rPr>
              <a:t>项目开发流程</a:t>
            </a:r>
            <a:endParaRPr lang="en-US" altLang="zh-CN" sz="2400" b="1" dirty="0">
              <a:solidFill>
                <a:srgbClr val="3B4761"/>
              </a:solidFill>
              <a:latin typeface="Source Han Sans SC" panose="020F0502020204030204"/>
              <a:cs typeface="+mn-ea"/>
              <a:sym typeface="Source Han Sans SC" panose="020F0502020204030204"/>
            </a:endParaRPr>
          </a:p>
        </p:txBody>
      </p:sp>
      <p:sp>
        <p:nvSpPr>
          <p:cNvPr id="59" name="AutoShape 48">
            <a:extLst>
              <a:ext uri="{FF2B5EF4-FFF2-40B4-BE49-F238E27FC236}">
                <a16:creationId xmlns:a16="http://schemas.microsoft.com/office/drawing/2014/main" id="{002A49CB-9B87-48DB-BA49-22CBCD50624D}"/>
              </a:ext>
            </a:extLst>
          </p:cNvPr>
          <p:cNvSpPr/>
          <p:nvPr/>
        </p:nvSpPr>
        <p:spPr bwMode="auto">
          <a:xfrm>
            <a:off x="9493250" y="6566497"/>
            <a:ext cx="2547672" cy="16827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ctr" defTabSz="323850" fontAlgn="base" hangingPunct="0">
              <a:spcBef>
                <a:spcPts val="850"/>
              </a:spcBef>
              <a:spcAft>
                <a:spcPct val="0"/>
              </a:spcAft>
              <a:defRPr/>
            </a:pPr>
            <a:r>
              <a:rPr lang="zh-CN" altLang="en-US" sz="1400" dirty="0">
                <a:solidFill>
                  <a:srgbClr val="3B4761"/>
                </a:solidFill>
                <a:latin typeface="Source Han Sans SC" panose="020F0502020204030204"/>
                <a:cs typeface="+mn-ea"/>
                <a:sym typeface="Source Han Sans SC" panose="020F0502020204030204"/>
              </a:rPr>
              <a:t>数据截止于：</a:t>
            </a:r>
            <a:r>
              <a:rPr lang="en-US" altLang="zh-CN" sz="1400" dirty="0">
                <a:solidFill>
                  <a:srgbClr val="3B4761"/>
                </a:solidFill>
                <a:latin typeface="Source Han Sans SC" panose="020F0502020204030204"/>
                <a:cs typeface="+mn-ea"/>
                <a:sym typeface="Source Han Sans SC" panose="020F0502020204030204"/>
              </a:rPr>
              <a:t>2021/10/18 17:16</a:t>
            </a:r>
            <a:endParaRPr lang="es-ES" altLang="zh-CN" sz="1400" dirty="0">
              <a:solidFill>
                <a:srgbClr val="3B4761"/>
              </a:solidFill>
              <a:latin typeface="Source Han Sans SC" panose="020F0502020204030204"/>
              <a:cs typeface="+mn-ea"/>
              <a:sym typeface="Source Han Sans SC" panose="020F0502020204030204"/>
            </a:endParaRPr>
          </a:p>
        </p:txBody>
      </p:sp>
      <p:sp>
        <p:nvSpPr>
          <p:cNvPr id="61" name="AutoShape 42">
            <a:extLst>
              <a:ext uri="{FF2B5EF4-FFF2-40B4-BE49-F238E27FC236}">
                <a16:creationId xmlns:a16="http://schemas.microsoft.com/office/drawing/2014/main" id="{26BA6710-E2C1-4CA1-99C4-D69C1935A4C2}"/>
              </a:ext>
            </a:extLst>
          </p:cNvPr>
          <p:cNvSpPr/>
          <p:nvPr/>
        </p:nvSpPr>
        <p:spPr bwMode="auto">
          <a:xfrm>
            <a:off x="261162" y="2441179"/>
            <a:ext cx="1460897" cy="50403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ctr" defTabSz="323850" fontAlgn="base" hangingPunct="0">
              <a:spcBef>
                <a:spcPts val="850"/>
              </a:spcBef>
              <a:spcAft>
                <a:spcPct val="0"/>
              </a:spcAft>
              <a:defRPr/>
            </a:pPr>
            <a:r>
              <a:rPr lang="en-US" altLang="zh-CN" sz="1400" dirty="0">
                <a:solidFill>
                  <a:srgbClr val="7030A0"/>
                </a:solidFill>
                <a:latin typeface="Source Han Sans SC" panose="020F0502020204030204"/>
                <a:cs typeface="+mn-ea"/>
                <a:sym typeface="Source Han Sans SC" panose="020F0502020204030204"/>
              </a:rPr>
              <a:t>SVN</a:t>
            </a:r>
            <a:r>
              <a:rPr lang="zh-CN" altLang="en-US" sz="1400" dirty="0">
                <a:solidFill>
                  <a:srgbClr val="7030A0"/>
                </a:solidFill>
                <a:latin typeface="Source Han Sans SC" panose="020F0502020204030204"/>
                <a:cs typeface="+mn-ea"/>
                <a:sym typeface="Source Han Sans SC" panose="020F0502020204030204"/>
              </a:rPr>
              <a:t>管理项目，本地存放项目</a:t>
            </a:r>
            <a:endParaRPr lang="en-US" altLang="zh-CN" sz="1400" dirty="0">
              <a:solidFill>
                <a:srgbClr val="7030A0"/>
              </a:solidFill>
              <a:latin typeface="Source Han Sans SC" panose="020F0502020204030204"/>
              <a:cs typeface="+mn-ea"/>
              <a:sym typeface="Source Han Sans SC" panose="020F0502020204030204"/>
            </a:endParaRPr>
          </a:p>
        </p:txBody>
      </p:sp>
      <p:sp>
        <p:nvSpPr>
          <p:cNvPr id="62" name="AutoShape 42">
            <a:extLst>
              <a:ext uri="{FF2B5EF4-FFF2-40B4-BE49-F238E27FC236}">
                <a16:creationId xmlns:a16="http://schemas.microsoft.com/office/drawing/2014/main" id="{DF6AD0C0-5B99-4219-B03F-0AB1009087D2}"/>
              </a:ext>
            </a:extLst>
          </p:cNvPr>
          <p:cNvSpPr/>
          <p:nvPr/>
        </p:nvSpPr>
        <p:spPr bwMode="auto">
          <a:xfrm>
            <a:off x="10036638" y="1840708"/>
            <a:ext cx="1103248" cy="22859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ctr" defTabSz="323850" fontAlgn="base" hangingPunct="0">
              <a:spcBef>
                <a:spcPts val="850"/>
              </a:spcBef>
              <a:spcAft>
                <a:spcPct val="0"/>
              </a:spcAft>
              <a:defRPr/>
            </a:pPr>
            <a:r>
              <a:rPr lang="es-ES" altLang="zh-CN" sz="1400" dirty="0">
                <a:solidFill>
                  <a:srgbClr val="7030A0"/>
                </a:solidFill>
                <a:latin typeface="Source Han Sans SC" panose="020F0502020204030204"/>
                <a:cs typeface="+mn-ea"/>
                <a:sym typeface="Source Han Sans SC" panose="020F0502020204030204"/>
              </a:rPr>
              <a:t>2021/10/18</a:t>
            </a:r>
          </a:p>
        </p:txBody>
      </p:sp>
      <p:sp>
        <p:nvSpPr>
          <p:cNvPr id="63" name="AutoShape 42">
            <a:extLst>
              <a:ext uri="{FF2B5EF4-FFF2-40B4-BE49-F238E27FC236}">
                <a16:creationId xmlns:a16="http://schemas.microsoft.com/office/drawing/2014/main" id="{30972DF6-19DD-4CF0-9CBB-979A3277E7A3}"/>
              </a:ext>
            </a:extLst>
          </p:cNvPr>
          <p:cNvSpPr/>
          <p:nvPr/>
        </p:nvSpPr>
        <p:spPr bwMode="auto">
          <a:xfrm>
            <a:off x="4806156" y="1361481"/>
            <a:ext cx="1460897" cy="64849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ctr" defTabSz="323850" fontAlgn="base" hangingPunct="0">
              <a:spcBef>
                <a:spcPts val="850"/>
              </a:spcBef>
              <a:spcAft>
                <a:spcPct val="0"/>
              </a:spcAft>
              <a:defRPr/>
            </a:pPr>
            <a:r>
              <a:rPr lang="zh-CN" altLang="en-US" sz="1400" dirty="0">
                <a:solidFill>
                  <a:srgbClr val="C00000"/>
                </a:solidFill>
                <a:latin typeface="Source Han Sans SC" panose="020F0502020204030204"/>
                <a:cs typeface="+mn-ea"/>
                <a:sym typeface="Source Han Sans SC" panose="020F0502020204030204"/>
              </a:rPr>
              <a:t>项目地址转移到线上</a:t>
            </a:r>
            <a:r>
              <a:rPr lang="en-US" altLang="zh-CN" sz="1400" dirty="0" err="1">
                <a:solidFill>
                  <a:srgbClr val="C00000"/>
                </a:solidFill>
                <a:latin typeface="Source Han Sans SC" panose="020F0502020204030204"/>
                <a:cs typeface="+mn-ea"/>
                <a:sym typeface="Source Han Sans SC" panose="020F0502020204030204"/>
              </a:rPr>
              <a:t>Gitee</a:t>
            </a:r>
            <a:endParaRPr lang="es-ES" altLang="zh-CN" sz="1400" dirty="0">
              <a:solidFill>
                <a:srgbClr val="C00000"/>
              </a:solidFill>
              <a:latin typeface="Source Han Sans SC" panose="020F0502020204030204"/>
              <a:cs typeface="+mn-ea"/>
              <a:sym typeface="Source Han Sans SC" panose="020F0502020204030204"/>
            </a:endParaRPr>
          </a:p>
        </p:txBody>
      </p:sp>
      <p:sp>
        <p:nvSpPr>
          <p:cNvPr id="64" name="AutoShape 42">
            <a:extLst>
              <a:ext uri="{FF2B5EF4-FFF2-40B4-BE49-F238E27FC236}">
                <a16:creationId xmlns:a16="http://schemas.microsoft.com/office/drawing/2014/main" id="{EAA55FBD-CB22-4F55-A56F-E3D130A9D86B}"/>
              </a:ext>
            </a:extLst>
          </p:cNvPr>
          <p:cNvSpPr/>
          <p:nvPr/>
        </p:nvSpPr>
        <p:spPr bwMode="auto">
          <a:xfrm>
            <a:off x="180412" y="1766691"/>
            <a:ext cx="1103248" cy="22859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ctr" defTabSz="323850" fontAlgn="base" hangingPunct="0">
              <a:spcBef>
                <a:spcPts val="850"/>
              </a:spcBef>
              <a:spcAft>
                <a:spcPct val="0"/>
              </a:spcAft>
              <a:defRPr/>
            </a:pPr>
            <a:r>
              <a:rPr lang="es-ES" altLang="zh-CN" sz="1400" dirty="0">
                <a:solidFill>
                  <a:srgbClr val="7030A0"/>
                </a:solidFill>
                <a:latin typeface="Source Han Sans SC" panose="020F0502020204030204"/>
                <a:cs typeface="+mn-ea"/>
                <a:sym typeface="Source Han Sans SC" panose="020F0502020204030204"/>
              </a:rPr>
              <a:t>2021/10/11</a:t>
            </a:r>
          </a:p>
        </p:txBody>
      </p:sp>
      <p:sp>
        <p:nvSpPr>
          <p:cNvPr id="65" name="AutoShape 48">
            <a:extLst>
              <a:ext uri="{FF2B5EF4-FFF2-40B4-BE49-F238E27FC236}">
                <a16:creationId xmlns:a16="http://schemas.microsoft.com/office/drawing/2014/main" id="{F2BC9E10-D8E4-4D2F-B75D-883EFBCF565F}"/>
              </a:ext>
            </a:extLst>
          </p:cNvPr>
          <p:cNvSpPr/>
          <p:nvPr/>
        </p:nvSpPr>
        <p:spPr bwMode="auto">
          <a:xfrm>
            <a:off x="5070458" y="2463267"/>
            <a:ext cx="1001713" cy="54160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ctr" defTabSz="323850" fontAlgn="base" hangingPunct="0">
              <a:spcBef>
                <a:spcPts val="850"/>
              </a:spcBef>
              <a:spcAft>
                <a:spcPct val="0"/>
              </a:spcAft>
              <a:defRPr/>
            </a:pPr>
            <a:r>
              <a:rPr lang="zh-CN" altLang="en-US" sz="1400" dirty="0">
                <a:solidFill>
                  <a:srgbClr val="3B4761"/>
                </a:solidFill>
                <a:latin typeface="Source Han Sans SC" panose="020F0502020204030204"/>
                <a:cs typeface="+mn-ea"/>
                <a:sym typeface="Source Han Sans SC" panose="020F0502020204030204"/>
              </a:rPr>
              <a:t>房屋条件查询，管理用户页面，发布房源页面</a:t>
            </a:r>
            <a:endParaRPr lang="es-ES" altLang="zh-CN" sz="1400" dirty="0">
              <a:solidFill>
                <a:srgbClr val="3B4761"/>
              </a:solidFill>
              <a:latin typeface="Source Han Sans SC" panose="020F0502020204030204"/>
              <a:cs typeface="+mn-ea"/>
              <a:sym typeface="Source Han Sans SC" panose="020F0502020204030204"/>
            </a:endParaRPr>
          </a:p>
        </p:txBody>
      </p:sp>
      <p:sp>
        <p:nvSpPr>
          <p:cNvPr id="66" name="AutoShape 46">
            <a:extLst>
              <a:ext uri="{FF2B5EF4-FFF2-40B4-BE49-F238E27FC236}">
                <a16:creationId xmlns:a16="http://schemas.microsoft.com/office/drawing/2014/main" id="{EA3E6913-96F6-4FD8-B400-D7AD76418CA7}"/>
              </a:ext>
            </a:extLst>
          </p:cNvPr>
          <p:cNvSpPr/>
          <p:nvPr/>
        </p:nvSpPr>
        <p:spPr bwMode="auto">
          <a:xfrm>
            <a:off x="9286345" y="2476635"/>
            <a:ext cx="1460897" cy="64849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ctr" defTabSz="323850" fontAlgn="base" hangingPunct="0">
              <a:spcBef>
                <a:spcPts val="850"/>
              </a:spcBef>
              <a:spcAft>
                <a:spcPct val="0"/>
              </a:spcAft>
              <a:defRPr/>
            </a:pPr>
            <a:r>
              <a:rPr lang="zh-CN" altLang="en-US" sz="1400" dirty="0">
                <a:solidFill>
                  <a:srgbClr val="3B4761"/>
                </a:solidFill>
                <a:latin typeface="Source Han Sans SC" panose="020F0502020204030204"/>
                <a:cs typeface="+mn-ea"/>
                <a:sym typeface="Source Han Sans SC" panose="020F0502020204030204"/>
              </a:rPr>
              <a:t>优化整合</a:t>
            </a:r>
            <a:endParaRPr lang="es-ES" altLang="zh-CN" sz="1400" dirty="0">
              <a:solidFill>
                <a:srgbClr val="3B4761"/>
              </a:solidFill>
              <a:latin typeface="Source Han Sans SC" panose="020F0502020204030204"/>
              <a:cs typeface="+mn-ea"/>
              <a:sym typeface="Source Han Sans SC" panose="020F0502020204030204"/>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59400"/>
                                        </p:tgtEl>
                                        <p:attrNameLst>
                                          <p:attrName>style.visibility</p:attrName>
                                        </p:attrNameLst>
                                      </p:cBhvr>
                                      <p:to>
                                        <p:strVal val="visible"/>
                                      </p:to>
                                    </p:set>
                                    <p:animEffect transition="in" filter="dissolve">
                                      <p:cBhvr>
                                        <p:cTn id="7" dur="500"/>
                                        <p:tgtEl>
                                          <p:spTgt spid="5940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59401"/>
                                        </p:tgtEl>
                                        <p:attrNameLst>
                                          <p:attrName>style.visibility</p:attrName>
                                        </p:attrNameLst>
                                      </p:cBhvr>
                                      <p:to>
                                        <p:strVal val="visible"/>
                                      </p:to>
                                    </p:set>
                                    <p:animEffect transition="in" filter="dissolve">
                                      <p:cBhvr>
                                        <p:cTn id="11" dur="500"/>
                                        <p:tgtEl>
                                          <p:spTgt spid="59401"/>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59402"/>
                                        </p:tgtEl>
                                        <p:attrNameLst>
                                          <p:attrName>style.visibility</p:attrName>
                                        </p:attrNameLst>
                                      </p:cBhvr>
                                      <p:to>
                                        <p:strVal val="visible"/>
                                      </p:to>
                                    </p:set>
                                    <p:animEffect transition="in" filter="dissolve">
                                      <p:cBhvr>
                                        <p:cTn id="15" dur="500"/>
                                        <p:tgtEl>
                                          <p:spTgt spid="59402"/>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59426"/>
                                        </p:tgtEl>
                                        <p:attrNameLst>
                                          <p:attrName>style.visibility</p:attrName>
                                        </p:attrNameLst>
                                      </p:cBhvr>
                                      <p:to>
                                        <p:strVal val="visible"/>
                                      </p:to>
                                    </p:set>
                                    <p:animEffect transition="in" filter="dissolve">
                                      <p:cBhvr>
                                        <p:cTn id="19" dur="500"/>
                                        <p:tgtEl>
                                          <p:spTgt spid="59426"/>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59434"/>
                                        </p:tgtEl>
                                        <p:attrNameLst>
                                          <p:attrName>style.visibility</p:attrName>
                                        </p:attrNameLst>
                                      </p:cBhvr>
                                      <p:to>
                                        <p:strVal val="visible"/>
                                      </p:to>
                                    </p:set>
                                    <p:animEffect transition="in" filter="dissolve">
                                      <p:cBhvr>
                                        <p:cTn id="23" dur="500"/>
                                        <p:tgtEl>
                                          <p:spTgt spid="59434"/>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59438"/>
                                        </p:tgtEl>
                                        <p:attrNameLst>
                                          <p:attrName>style.visibility</p:attrName>
                                        </p:attrNameLst>
                                      </p:cBhvr>
                                      <p:to>
                                        <p:strVal val="visible"/>
                                      </p:to>
                                    </p:set>
                                    <p:animEffect transition="in" filter="dissolve">
                                      <p:cBhvr>
                                        <p:cTn id="27" dur="500"/>
                                        <p:tgtEl>
                                          <p:spTgt spid="59438"/>
                                        </p:tgtEl>
                                      </p:cBhvr>
                                    </p:animEffect>
                                  </p:childTnLst>
                                </p:cTn>
                              </p:par>
                            </p:childTnLst>
                          </p:cTn>
                        </p:par>
                        <p:par>
                          <p:cTn id="28" fill="hold">
                            <p:stCondLst>
                              <p:cond delay="3000"/>
                            </p:stCondLst>
                            <p:childTnLst>
                              <p:par>
                                <p:cTn id="29" presetID="9" presetClass="entr" presetSubtype="0" fill="hold" grpId="0" nodeType="afterEffect">
                                  <p:stCondLst>
                                    <p:cond delay="0"/>
                                  </p:stCondLst>
                                  <p:childTnLst>
                                    <p:set>
                                      <p:cBhvr>
                                        <p:cTn id="30" dur="1" fill="hold">
                                          <p:stCondLst>
                                            <p:cond delay="0"/>
                                          </p:stCondLst>
                                        </p:cTn>
                                        <p:tgtEl>
                                          <p:spTgt spid="59440"/>
                                        </p:tgtEl>
                                        <p:attrNameLst>
                                          <p:attrName>style.visibility</p:attrName>
                                        </p:attrNameLst>
                                      </p:cBhvr>
                                      <p:to>
                                        <p:strVal val="visible"/>
                                      </p:to>
                                    </p:set>
                                    <p:animEffect transition="in" filter="dissolve">
                                      <p:cBhvr>
                                        <p:cTn id="31" dur="500"/>
                                        <p:tgtEl>
                                          <p:spTgt spid="59440"/>
                                        </p:tgtEl>
                                      </p:cBhvr>
                                    </p:animEffect>
                                  </p:childTnLst>
                                </p:cTn>
                              </p:par>
                            </p:childTnLst>
                          </p:cTn>
                        </p:par>
                        <p:par>
                          <p:cTn id="32" fill="hold">
                            <p:stCondLst>
                              <p:cond delay="3500"/>
                            </p:stCondLst>
                            <p:childTnLst>
                              <p:par>
                                <p:cTn id="33" presetID="9" presetClass="entr" presetSubtype="0" fill="hold" grpId="0" nodeType="afterEffect">
                                  <p:stCondLst>
                                    <p:cond delay="0"/>
                                  </p:stCondLst>
                                  <p:childTnLst>
                                    <p:set>
                                      <p:cBhvr>
                                        <p:cTn id="34" dur="1" fill="hold">
                                          <p:stCondLst>
                                            <p:cond delay="0"/>
                                          </p:stCondLst>
                                        </p:cTn>
                                        <p:tgtEl>
                                          <p:spTgt spid="59442"/>
                                        </p:tgtEl>
                                        <p:attrNameLst>
                                          <p:attrName>style.visibility</p:attrName>
                                        </p:attrNameLst>
                                      </p:cBhvr>
                                      <p:to>
                                        <p:strVal val="visible"/>
                                      </p:to>
                                    </p:set>
                                    <p:animEffect transition="in" filter="dissolve">
                                      <p:cBhvr>
                                        <p:cTn id="35" dur="500"/>
                                        <p:tgtEl>
                                          <p:spTgt spid="59442"/>
                                        </p:tgtEl>
                                      </p:cBhvr>
                                    </p:animEffect>
                                  </p:childTnLst>
                                </p:cTn>
                              </p:par>
                            </p:childTnLst>
                          </p:cTn>
                        </p:par>
                        <p:par>
                          <p:cTn id="36" fill="hold">
                            <p:stCondLst>
                              <p:cond delay="4000"/>
                            </p:stCondLst>
                            <p:childTnLst>
                              <p:par>
                                <p:cTn id="37" presetID="9" presetClass="entr" presetSubtype="0" fill="hold" grpId="0" nodeType="afterEffect">
                                  <p:stCondLst>
                                    <p:cond delay="0"/>
                                  </p:stCondLst>
                                  <p:childTnLst>
                                    <p:set>
                                      <p:cBhvr>
                                        <p:cTn id="38" dur="1" fill="hold">
                                          <p:stCondLst>
                                            <p:cond delay="0"/>
                                          </p:stCondLst>
                                        </p:cTn>
                                        <p:tgtEl>
                                          <p:spTgt spid="86"/>
                                        </p:tgtEl>
                                        <p:attrNameLst>
                                          <p:attrName>style.visibility</p:attrName>
                                        </p:attrNameLst>
                                      </p:cBhvr>
                                      <p:to>
                                        <p:strVal val="visible"/>
                                      </p:to>
                                    </p:set>
                                    <p:animEffect transition="in" filter="dissolve">
                                      <p:cBhvr>
                                        <p:cTn id="39" dur="500"/>
                                        <p:tgtEl>
                                          <p:spTgt spid="86"/>
                                        </p:tgtEl>
                                      </p:cBhvr>
                                    </p:animEffect>
                                  </p:childTnLst>
                                </p:cTn>
                              </p:par>
                            </p:childTnLst>
                          </p:cTn>
                        </p:par>
                        <p:par>
                          <p:cTn id="40" fill="hold">
                            <p:stCondLst>
                              <p:cond delay="4500"/>
                            </p:stCondLst>
                            <p:childTnLst>
                              <p:par>
                                <p:cTn id="41" presetID="9" presetClass="entr" presetSubtype="0" fill="hold" grpId="0" nodeType="afterEffect">
                                  <p:stCondLst>
                                    <p:cond delay="0"/>
                                  </p:stCondLst>
                                  <p:childTnLst>
                                    <p:set>
                                      <p:cBhvr>
                                        <p:cTn id="42" dur="1" fill="hold">
                                          <p:stCondLst>
                                            <p:cond delay="0"/>
                                          </p:stCondLst>
                                        </p:cTn>
                                        <p:tgtEl>
                                          <p:spTgt spid="87"/>
                                        </p:tgtEl>
                                        <p:attrNameLst>
                                          <p:attrName>style.visibility</p:attrName>
                                        </p:attrNameLst>
                                      </p:cBhvr>
                                      <p:to>
                                        <p:strVal val="visible"/>
                                      </p:to>
                                    </p:set>
                                    <p:animEffect transition="in" filter="dissolve">
                                      <p:cBhvr>
                                        <p:cTn id="43" dur="500"/>
                                        <p:tgtEl>
                                          <p:spTgt spid="87"/>
                                        </p:tgtEl>
                                      </p:cBhvr>
                                    </p:animEffect>
                                  </p:childTnLst>
                                </p:cTn>
                              </p:par>
                            </p:childTnLst>
                          </p:cTn>
                        </p:par>
                        <p:par>
                          <p:cTn id="44" fill="hold">
                            <p:stCondLst>
                              <p:cond delay="5000"/>
                            </p:stCondLst>
                            <p:childTnLst>
                              <p:par>
                                <p:cTn id="45" presetID="9" presetClass="entr" presetSubtype="0" fill="hold" grpId="0" nodeType="afterEffect">
                                  <p:stCondLst>
                                    <p:cond delay="0"/>
                                  </p:stCondLst>
                                  <p:childTnLst>
                                    <p:set>
                                      <p:cBhvr>
                                        <p:cTn id="46" dur="1" fill="hold">
                                          <p:stCondLst>
                                            <p:cond delay="0"/>
                                          </p:stCondLst>
                                        </p:cTn>
                                        <p:tgtEl>
                                          <p:spTgt spid="88"/>
                                        </p:tgtEl>
                                        <p:attrNameLst>
                                          <p:attrName>style.visibility</p:attrName>
                                        </p:attrNameLst>
                                      </p:cBhvr>
                                      <p:to>
                                        <p:strVal val="visible"/>
                                      </p:to>
                                    </p:set>
                                    <p:animEffect transition="in" filter="dissolve">
                                      <p:cBhvr>
                                        <p:cTn id="47" dur="500"/>
                                        <p:tgtEl>
                                          <p:spTgt spid="88"/>
                                        </p:tgtEl>
                                      </p:cBhvr>
                                    </p:animEffect>
                                  </p:childTnLst>
                                </p:cTn>
                              </p:par>
                            </p:childTnLst>
                          </p:cTn>
                        </p:par>
                        <p:par>
                          <p:cTn id="48" fill="hold">
                            <p:stCondLst>
                              <p:cond delay="5500"/>
                            </p:stCondLst>
                            <p:childTnLst>
                              <p:par>
                                <p:cTn id="49" presetID="9" presetClass="entr" presetSubtype="0" fill="hold" grpId="0" nodeType="afterEffect">
                                  <p:stCondLst>
                                    <p:cond delay="0"/>
                                  </p:stCondLst>
                                  <p:childTnLst>
                                    <p:set>
                                      <p:cBhvr>
                                        <p:cTn id="50" dur="1" fill="hold">
                                          <p:stCondLst>
                                            <p:cond delay="0"/>
                                          </p:stCondLst>
                                        </p:cTn>
                                        <p:tgtEl>
                                          <p:spTgt spid="89"/>
                                        </p:tgtEl>
                                        <p:attrNameLst>
                                          <p:attrName>style.visibility</p:attrName>
                                        </p:attrNameLst>
                                      </p:cBhvr>
                                      <p:to>
                                        <p:strVal val="visible"/>
                                      </p:to>
                                    </p:set>
                                    <p:animEffect transition="in" filter="dissolve">
                                      <p:cBhvr>
                                        <p:cTn id="51" dur="500"/>
                                        <p:tgtEl>
                                          <p:spTgt spid="89"/>
                                        </p:tgtEl>
                                      </p:cBhvr>
                                    </p:animEffect>
                                  </p:childTnLst>
                                </p:cTn>
                              </p:par>
                            </p:childTnLst>
                          </p:cTn>
                        </p:par>
                        <p:par>
                          <p:cTn id="52" fill="hold">
                            <p:stCondLst>
                              <p:cond delay="6000"/>
                            </p:stCondLst>
                            <p:childTnLst>
                              <p:par>
                                <p:cTn id="53" presetID="9" presetClass="entr" presetSubtype="0" fill="hold" grpId="0" nodeType="afterEffect">
                                  <p:stCondLst>
                                    <p:cond delay="0"/>
                                  </p:stCondLst>
                                  <p:childTnLst>
                                    <p:set>
                                      <p:cBhvr>
                                        <p:cTn id="54" dur="1" fill="hold">
                                          <p:stCondLst>
                                            <p:cond delay="0"/>
                                          </p:stCondLst>
                                        </p:cTn>
                                        <p:tgtEl>
                                          <p:spTgt spid="90"/>
                                        </p:tgtEl>
                                        <p:attrNameLst>
                                          <p:attrName>style.visibility</p:attrName>
                                        </p:attrNameLst>
                                      </p:cBhvr>
                                      <p:to>
                                        <p:strVal val="visible"/>
                                      </p:to>
                                    </p:set>
                                    <p:animEffect transition="in" filter="dissolve">
                                      <p:cBhvr>
                                        <p:cTn id="55" dur="500"/>
                                        <p:tgtEl>
                                          <p:spTgt spid="90"/>
                                        </p:tgtEl>
                                      </p:cBhvr>
                                    </p:animEffect>
                                  </p:childTnLst>
                                </p:cTn>
                              </p:par>
                            </p:childTnLst>
                          </p:cTn>
                        </p:par>
                        <p:par>
                          <p:cTn id="56" fill="hold">
                            <p:stCondLst>
                              <p:cond delay="6500"/>
                            </p:stCondLst>
                            <p:childTnLst>
                              <p:par>
                                <p:cTn id="57" presetID="9" presetClass="entr" presetSubtype="0" fill="hold" grpId="0" nodeType="afterEffect">
                                  <p:stCondLst>
                                    <p:cond delay="0"/>
                                  </p:stCondLst>
                                  <p:childTnLst>
                                    <p:set>
                                      <p:cBhvr>
                                        <p:cTn id="58" dur="1" fill="hold">
                                          <p:stCondLst>
                                            <p:cond delay="0"/>
                                          </p:stCondLst>
                                        </p:cTn>
                                        <p:tgtEl>
                                          <p:spTgt spid="91"/>
                                        </p:tgtEl>
                                        <p:attrNameLst>
                                          <p:attrName>style.visibility</p:attrName>
                                        </p:attrNameLst>
                                      </p:cBhvr>
                                      <p:to>
                                        <p:strVal val="visible"/>
                                      </p:to>
                                    </p:set>
                                    <p:animEffect transition="in" filter="dissolve">
                                      <p:cBhvr>
                                        <p:cTn id="59" dur="500"/>
                                        <p:tgtEl>
                                          <p:spTgt spid="91"/>
                                        </p:tgtEl>
                                      </p:cBhvr>
                                    </p:animEffect>
                                  </p:childTnLst>
                                </p:cTn>
                              </p:par>
                            </p:childTnLst>
                          </p:cTn>
                        </p:par>
                        <p:par>
                          <p:cTn id="60" fill="hold">
                            <p:stCondLst>
                              <p:cond delay="7000"/>
                            </p:stCondLst>
                            <p:childTnLst>
                              <p:par>
                                <p:cTn id="61" presetID="23" presetClass="entr" presetSubtype="16" fill="hold" nodeType="afterEffect">
                                  <p:stCondLst>
                                    <p:cond delay="0"/>
                                  </p:stCondLst>
                                  <p:childTnLst>
                                    <p:set>
                                      <p:cBhvr>
                                        <p:cTn id="62" dur="1" fill="hold">
                                          <p:stCondLst>
                                            <p:cond delay="0"/>
                                          </p:stCondLst>
                                        </p:cTn>
                                        <p:tgtEl>
                                          <p:spTgt spid="92"/>
                                        </p:tgtEl>
                                        <p:attrNameLst>
                                          <p:attrName>style.visibility</p:attrName>
                                        </p:attrNameLst>
                                      </p:cBhvr>
                                      <p:to>
                                        <p:strVal val="visible"/>
                                      </p:to>
                                    </p:set>
                                    <p:anim calcmode="lin" valueType="num">
                                      <p:cBhvr>
                                        <p:cTn id="63" dur="500" fill="hold"/>
                                        <p:tgtEl>
                                          <p:spTgt spid="92"/>
                                        </p:tgtEl>
                                        <p:attrNameLst>
                                          <p:attrName>ppt_w</p:attrName>
                                        </p:attrNameLst>
                                      </p:cBhvr>
                                      <p:tavLst>
                                        <p:tav tm="0">
                                          <p:val>
                                            <p:fltVal val="0"/>
                                          </p:val>
                                        </p:tav>
                                        <p:tav tm="100000">
                                          <p:val>
                                            <p:strVal val="#ppt_w"/>
                                          </p:val>
                                        </p:tav>
                                      </p:tavLst>
                                    </p:anim>
                                    <p:anim calcmode="lin" valueType="num">
                                      <p:cBhvr>
                                        <p:cTn id="64" dur="500" fill="hold"/>
                                        <p:tgtEl>
                                          <p:spTgt spid="92"/>
                                        </p:tgtEl>
                                        <p:attrNameLst>
                                          <p:attrName>ppt_h</p:attrName>
                                        </p:attrNameLst>
                                      </p:cBhvr>
                                      <p:tavLst>
                                        <p:tav tm="0">
                                          <p:val>
                                            <p:fltVal val="0"/>
                                          </p:val>
                                        </p:tav>
                                        <p:tav tm="100000">
                                          <p:val>
                                            <p:strVal val="#ppt_h"/>
                                          </p:val>
                                        </p:tav>
                                      </p:tavLst>
                                    </p:anim>
                                  </p:childTnLst>
                                </p:cTn>
                              </p:par>
                            </p:childTnLst>
                          </p:cTn>
                        </p:par>
                        <p:par>
                          <p:cTn id="65" fill="hold">
                            <p:stCondLst>
                              <p:cond delay="7500"/>
                            </p:stCondLst>
                            <p:childTnLst>
                              <p:par>
                                <p:cTn id="66" presetID="23" presetClass="entr" presetSubtype="16" fill="hold" nodeType="afterEffect">
                                  <p:stCondLst>
                                    <p:cond delay="0"/>
                                  </p:stCondLst>
                                  <p:childTnLst>
                                    <p:set>
                                      <p:cBhvr>
                                        <p:cTn id="67" dur="1" fill="hold">
                                          <p:stCondLst>
                                            <p:cond delay="0"/>
                                          </p:stCondLst>
                                        </p:cTn>
                                        <p:tgtEl>
                                          <p:spTgt spid="95"/>
                                        </p:tgtEl>
                                        <p:attrNameLst>
                                          <p:attrName>style.visibility</p:attrName>
                                        </p:attrNameLst>
                                      </p:cBhvr>
                                      <p:to>
                                        <p:strVal val="visible"/>
                                      </p:to>
                                    </p:set>
                                    <p:anim calcmode="lin" valueType="num">
                                      <p:cBhvr>
                                        <p:cTn id="68" dur="500" fill="hold"/>
                                        <p:tgtEl>
                                          <p:spTgt spid="95"/>
                                        </p:tgtEl>
                                        <p:attrNameLst>
                                          <p:attrName>ppt_w</p:attrName>
                                        </p:attrNameLst>
                                      </p:cBhvr>
                                      <p:tavLst>
                                        <p:tav tm="0">
                                          <p:val>
                                            <p:fltVal val="0"/>
                                          </p:val>
                                        </p:tav>
                                        <p:tav tm="100000">
                                          <p:val>
                                            <p:strVal val="#ppt_w"/>
                                          </p:val>
                                        </p:tav>
                                      </p:tavLst>
                                    </p:anim>
                                    <p:anim calcmode="lin" valueType="num">
                                      <p:cBhvr>
                                        <p:cTn id="69" dur="500" fill="hold"/>
                                        <p:tgtEl>
                                          <p:spTgt spid="95"/>
                                        </p:tgtEl>
                                        <p:attrNameLst>
                                          <p:attrName>ppt_h</p:attrName>
                                        </p:attrNameLst>
                                      </p:cBhvr>
                                      <p:tavLst>
                                        <p:tav tm="0">
                                          <p:val>
                                            <p:fltVal val="0"/>
                                          </p:val>
                                        </p:tav>
                                        <p:tav tm="100000">
                                          <p:val>
                                            <p:strVal val="#ppt_h"/>
                                          </p:val>
                                        </p:tav>
                                      </p:tavLst>
                                    </p:anim>
                                  </p:childTnLst>
                                </p:cTn>
                              </p:par>
                            </p:childTnLst>
                          </p:cTn>
                        </p:par>
                        <p:par>
                          <p:cTn id="70" fill="hold">
                            <p:stCondLst>
                              <p:cond delay="8000"/>
                            </p:stCondLst>
                            <p:childTnLst>
                              <p:par>
                                <p:cTn id="71" presetID="23" presetClass="entr" presetSubtype="16" fill="hold" nodeType="afterEffect">
                                  <p:stCondLst>
                                    <p:cond delay="0"/>
                                  </p:stCondLst>
                                  <p:childTnLst>
                                    <p:set>
                                      <p:cBhvr>
                                        <p:cTn id="72" dur="1" fill="hold">
                                          <p:stCondLst>
                                            <p:cond delay="0"/>
                                          </p:stCondLst>
                                        </p:cTn>
                                        <p:tgtEl>
                                          <p:spTgt spid="98"/>
                                        </p:tgtEl>
                                        <p:attrNameLst>
                                          <p:attrName>style.visibility</p:attrName>
                                        </p:attrNameLst>
                                      </p:cBhvr>
                                      <p:to>
                                        <p:strVal val="visible"/>
                                      </p:to>
                                    </p:set>
                                    <p:anim calcmode="lin" valueType="num">
                                      <p:cBhvr>
                                        <p:cTn id="73" dur="500" fill="hold"/>
                                        <p:tgtEl>
                                          <p:spTgt spid="98"/>
                                        </p:tgtEl>
                                        <p:attrNameLst>
                                          <p:attrName>ppt_w</p:attrName>
                                        </p:attrNameLst>
                                      </p:cBhvr>
                                      <p:tavLst>
                                        <p:tav tm="0">
                                          <p:val>
                                            <p:fltVal val="0"/>
                                          </p:val>
                                        </p:tav>
                                        <p:tav tm="100000">
                                          <p:val>
                                            <p:strVal val="#ppt_w"/>
                                          </p:val>
                                        </p:tav>
                                      </p:tavLst>
                                    </p:anim>
                                    <p:anim calcmode="lin" valueType="num">
                                      <p:cBhvr>
                                        <p:cTn id="74" dur="500" fill="hold"/>
                                        <p:tgtEl>
                                          <p:spTgt spid="98"/>
                                        </p:tgtEl>
                                        <p:attrNameLst>
                                          <p:attrName>ppt_h</p:attrName>
                                        </p:attrNameLst>
                                      </p:cBhvr>
                                      <p:tavLst>
                                        <p:tav tm="0">
                                          <p:val>
                                            <p:fltVal val="0"/>
                                          </p:val>
                                        </p:tav>
                                        <p:tav tm="100000">
                                          <p:val>
                                            <p:strVal val="#ppt_h"/>
                                          </p:val>
                                        </p:tav>
                                      </p:tavLst>
                                    </p:anim>
                                  </p:childTnLst>
                                </p:cTn>
                              </p:par>
                            </p:childTnLst>
                          </p:cTn>
                        </p:par>
                        <p:par>
                          <p:cTn id="75" fill="hold">
                            <p:stCondLst>
                              <p:cond delay="8500"/>
                            </p:stCondLst>
                            <p:childTnLst>
                              <p:par>
                                <p:cTn id="76" presetID="23" presetClass="entr" presetSubtype="16" fill="hold" nodeType="afterEffect">
                                  <p:stCondLst>
                                    <p:cond delay="0"/>
                                  </p:stCondLst>
                                  <p:childTnLst>
                                    <p:set>
                                      <p:cBhvr>
                                        <p:cTn id="77" dur="1" fill="hold">
                                          <p:stCondLst>
                                            <p:cond delay="0"/>
                                          </p:stCondLst>
                                        </p:cTn>
                                        <p:tgtEl>
                                          <p:spTgt spid="101"/>
                                        </p:tgtEl>
                                        <p:attrNameLst>
                                          <p:attrName>style.visibility</p:attrName>
                                        </p:attrNameLst>
                                      </p:cBhvr>
                                      <p:to>
                                        <p:strVal val="visible"/>
                                      </p:to>
                                    </p:set>
                                    <p:anim calcmode="lin" valueType="num">
                                      <p:cBhvr>
                                        <p:cTn id="78" dur="500" fill="hold"/>
                                        <p:tgtEl>
                                          <p:spTgt spid="101"/>
                                        </p:tgtEl>
                                        <p:attrNameLst>
                                          <p:attrName>ppt_w</p:attrName>
                                        </p:attrNameLst>
                                      </p:cBhvr>
                                      <p:tavLst>
                                        <p:tav tm="0">
                                          <p:val>
                                            <p:fltVal val="0"/>
                                          </p:val>
                                        </p:tav>
                                        <p:tav tm="100000">
                                          <p:val>
                                            <p:strVal val="#ppt_w"/>
                                          </p:val>
                                        </p:tav>
                                      </p:tavLst>
                                    </p:anim>
                                    <p:anim calcmode="lin" valueType="num">
                                      <p:cBhvr>
                                        <p:cTn id="79" dur="500" fill="hold"/>
                                        <p:tgtEl>
                                          <p:spTgt spid="101"/>
                                        </p:tgtEl>
                                        <p:attrNameLst>
                                          <p:attrName>ppt_h</p:attrName>
                                        </p:attrNameLst>
                                      </p:cBhvr>
                                      <p:tavLst>
                                        <p:tav tm="0">
                                          <p:val>
                                            <p:fltVal val="0"/>
                                          </p:val>
                                        </p:tav>
                                        <p:tav tm="100000">
                                          <p:val>
                                            <p:strVal val="#ppt_h"/>
                                          </p:val>
                                        </p:tav>
                                      </p:tavLst>
                                    </p:anim>
                                  </p:childTnLst>
                                </p:cTn>
                              </p:par>
                            </p:childTnLst>
                          </p:cTn>
                        </p:par>
                        <p:par>
                          <p:cTn id="80" fill="hold">
                            <p:stCondLst>
                              <p:cond delay="9000"/>
                            </p:stCondLst>
                            <p:childTnLst>
                              <p:par>
                                <p:cTn id="81" presetID="23" presetClass="entr" presetSubtype="16" fill="hold" nodeType="afterEffect">
                                  <p:stCondLst>
                                    <p:cond delay="0"/>
                                  </p:stCondLst>
                                  <p:childTnLst>
                                    <p:set>
                                      <p:cBhvr>
                                        <p:cTn id="82" dur="1" fill="hold">
                                          <p:stCondLst>
                                            <p:cond delay="0"/>
                                          </p:stCondLst>
                                        </p:cTn>
                                        <p:tgtEl>
                                          <p:spTgt spid="104"/>
                                        </p:tgtEl>
                                        <p:attrNameLst>
                                          <p:attrName>style.visibility</p:attrName>
                                        </p:attrNameLst>
                                      </p:cBhvr>
                                      <p:to>
                                        <p:strVal val="visible"/>
                                      </p:to>
                                    </p:set>
                                    <p:anim calcmode="lin" valueType="num">
                                      <p:cBhvr>
                                        <p:cTn id="83" dur="500" fill="hold"/>
                                        <p:tgtEl>
                                          <p:spTgt spid="104"/>
                                        </p:tgtEl>
                                        <p:attrNameLst>
                                          <p:attrName>ppt_w</p:attrName>
                                        </p:attrNameLst>
                                      </p:cBhvr>
                                      <p:tavLst>
                                        <p:tav tm="0">
                                          <p:val>
                                            <p:fltVal val="0"/>
                                          </p:val>
                                        </p:tav>
                                        <p:tav tm="100000">
                                          <p:val>
                                            <p:strVal val="#ppt_w"/>
                                          </p:val>
                                        </p:tav>
                                      </p:tavLst>
                                    </p:anim>
                                    <p:anim calcmode="lin" valueType="num">
                                      <p:cBhvr>
                                        <p:cTn id="84" dur="500" fill="hold"/>
                                        <p:tgtEl>
                                          <p:spTgt spid="104"/>
                                        </p:tgtEl>
                                        <p:attrNameLst>
                                          <p:attrName>ppt_h</p:attrName>
                                        </p:attrNameLst>
                                      </p:cBhvr>
                                      <p:tavLst>
                                        <p:tav tm="0">
                                          <p:val>
                                            <p:fltVal val="0"/>
                                          </p:val>
                                        </p:tav>
                                        <p:tav tm="100000">
                                          <p:val>
                                            <p:strVal val="#ppt_h"/>
                                          </p:val>
                                        </p:tav>
                                      </p:tavLst>
                                    </p:anim>
                                  </p:childTnLst>
                                </p:cTn>
                              </p:par>
                            </p:childTnLst>
                          </p:cTn>
                        </p:par>
                        <p:par>
                          <p:cTn id="85" fill="hold">
                            <p:stCondLst>
                              <p:cond delay="9500"/>
                            </p:stCondLst>
                            <p:childTnLst>
                              <p:par>
                                <p:cTn id="86" presetID="23" presetClass="entr" presetSubtype="16" fill="hold" nodeType="afterEffect">
                                  <p:stCondLst>
                                    <p:cond delay="0"/>
                                  </p:stCondLst>
                                  <p:childTnLst>
                                    <p:set>
                                      <p:cBhvr>
                                        <p:cTn id="87" dur="1" fill="hold">
                                          <p:stCondLst>
                                            <p:cond delay="0"/>
                                          </p:stCondLst>
                                        </p:cTn>
                                        <p:tgtEl>
                                          <p:spTgt spid="107"/>
                                        </p:tgtEl>
                                        <p:attrNameLst>
                                          <p:attrName>style.visibility</p:attrName>
                                        </p:attrNameLst>
                                      </p:cBhvr>
                                      <p:to>
                                        <p:strVal val="visible"/>
                                      </p:to>
                                    </p:set>
                                    <p:anim calcmode="lin" valueType="num">
                                      <p:cBhvr>
                                        <p:cTn id="88" dur="500" fill="hold"/>
                                        <p:tgtEl>
                                          <p:spTgt spid="107"/>
                                        </p:tgtEl>
                                        <p:attrNameLst>
                                          <p:attrName>ppt_w</p:attrName>
                                        </p:attrNameLst>
                                      </p:cBhvr>
                                      <p:tavLst>
                                        <p:tav tm="0">
                                          <p:val>
                                            <p:fltVal val="0"/>
                                          </p:val>
                                        </p:tav>
                                        <p:tav tm="100000">
                                          <p:val>
                                            <p:strVal val="#ppt_w"/>
                                          </p:val>
                                        </p:tav>
                                      </p:tavLst>
                                    </p:anim>
                                    <p:anim calcmode="lin" valueType="num">
                                      <p:cBhvr>
                                        <p:cTn id="89" dur="500" fill="hold"/>
                                        <p:tgtEl>
                                          <p:spTgt spid="107"/>
                                        </p:tgtEl>
                                        <p:attrNameLst>
                                          <p:attrName>ppt_h</p:attrName>
                                        </p:attrNameLst>
                                      </p:cBhvr>
                                      <p:tavLst>
                                        <p:tav tm="0">
                                          <p:val>
                                            <p:fltVal val="0"/>
                                          </p:val>
                                        </p:tav>
                                        <p:tav tm="100000">
                                          <p:val>
                                            <p:strVal val="#ppt_h"/>
                                          </p:val>
                                        </p:tav>
                                      </p:tavLst>
                                    </p:anim>
                                  </p:childTnLst>
                                </p:cTn>
                              </p:par>
                            </p:childTnLst>
                          </p:cTn>
                        </p:par>
                        <p:par>
                          <p:cTn id="90" fill="hold">
                            <p:stCondLst>
                              <p:cond delay="10000"/>
                            </p:stCondLst>
                            <p:childTnLst>
                              <p:par>
                                <p:cTn id="91" presetID="23" presetClass="entr" presetSubtype="16" fill="hold" nodeType="afterEffect">
                                  <p:stCondLst>
                                    <p:cond delay="0"/>
                                  </p:stCondLst>
                                  <p:childTnLst>
                                    <p:set>
                                      <p:cBhvr>
                                        <p:cTn id="92" dur="1" fill="hold">
                                          <p:stCondLst>
                                            <p:cond delay="0"/>
                                          </p:stCondLst>
                                        </p:cTn>
                                        <p:tgtEl>
                                          <p:spTgt spid="110"/>
                                        </p:tgtEl>
                                        <p:attrNameLst>
                                          <p:attrName>style.visibility</p:attrName>
                                        </p:attrNameLst>
                                      </p:cBhvr>
                                      <p:to>
                                        <p:strVal val="visible"/>
                                      </p:to>
                                    </p:set>
                                    <p:anim calcmode="lin" valueType="num">
                                      <p:cBhvr>
                                        <p:cTn id="93" dur="500" fill="hold"/>
                                        <p:tgtEl>
                                          <p:spTgt spid="110"/>
                                        </p:tgtEl>
                                        <p:attrNameLst>
                                          <p:attrName>ppt_w</p:attrName>
                                        </p:attrNameLst>
                                      </p:cBhvr>
                                      <p:tavLst>
                                        <p:tav tm="0">
                                          <p:val>
                                            <p:fltVal val="0"/>
                                          </p:val>
                                        </p:tav>
                                        <p:tav tm="100000">
                                          <p:val>
                                            <p:strVal val="#ppt_w"/>
                                          </p:val>
                                        </p:tav>
                                      </p:tavLst>
                                    </p:anim>
                                    <p:anim calcmode="lin" valueType="num">
                                      <p:cBhvr>
                                        <p:cTn id="94" dur="500" fill="hold"/>
                                        <p:tgtEl>
                                          <p:spTgt spid="110"/>
                                        </p:tgtEl>
                                        <p:attrNameLst>
                                          <p:attrName>ppt_h</p:attrName>
                                        </p:attrNameLst>
                                      </p:cBhvr>
                                      <p:tavLst>
                                        <p:tav tm="0">
                                          <p:val>
                                            <p:fltVal val="0"/>
                                          </p:val>
                                        </p:tav>
                                        <p:tav tm="100000">
                                          <p:val>
                                            <p:strVal val="#ppt_h"/>
                                          </p:val>
                                        </p:tav>
                                      </p:tavLst>
                                    </p:anim>
                                  </p:childTnLst>
                                </p:cTn>
                              </p:par>
                            </p:childTnLst>
                          </p:cTn>
                        </p:par>
                        <p:par>
                          <p:cTn id="95" fill="hold">
                            <p:stCondLst>
                              <p:cond delay="10500"/>
                            </p:stCondLst>
                            <p:childTnLst>
                              <p:par>
                                <p:cTn id="96" presetID="9" presetClass="entr" presetSubtype="0" fill="hold" grpId="0" nodeType="afterEffect">
                                  <p:stCondLst>
                                    <p:cond delay="0"/>
                                  </p:stCondLst>
                                  <p:childTnLst>
                                    <p:set>
                                      <p:cBhvr>
                                        <p:cTn id="97" dur="1" fill="hold">
                                          <p:stCondLst>
                                            <p:cond delay="0"/>
                                          </p:stCondLst>
                                        </p:cTn>
                                        <p:tgtEl>
                                          <p:spTgt spid="59"/>
                                        </p:tgtEl>
                                        <p:attrNameLst>
                                          <p:attrName>style.visibility</p:attrName>
                                        </p:attrNameLst>
                                      </p:cBhvr>
                                      <p:to>
                                        <p:strVal val="visible"/>
                                      </p:to>
                                    </p:set>
                                    <p:animEffect transition="in" filter="dissolve">
                                      <p:cBhvr>
                                        <p:cTn id="98" dur="500"/>
                                        <p:tgtEl>
                                          <p:spTgt spid="59"/>
                                        </p:tgtEl>
                                      </p:cBhvr>
                                    </p:animEffect>
                                  </p:childTnLst>
                                </p:cTn>
                              </p:par>
                            </p:childTnLst>
                          </p:cTn>
                        </p:par>
                        <p:par>
                          <p:cTn id="99" fill="hold">
                            <p:stCondLst>
                              <p:cond delay="11000"/>
                            </p:stCondLst>
                            <p:childTnLst>
                              <p:par>
                                <p:cTn id="100" presetID="9" presetClass="entr" presetSubtype="0" fill="hold" grpId="0" nodeType="afterEffect">
                                  <p:stCondLst>
                                    <p:cond delay="0"/>
                                  </p:stCondLst>
                                  <p:childTnLst>
                                    <p:set>
                                      <p:cBhvr>
                                        <p:cTn id="101" dur="1" fill="hold">
                                          <p:stCondLst>
                                            <p:cond delay="0"/>
                                          </p:stCondLst>
                                        </p:cTn>
                                        <p:tgtEl>
                                          <p:spTgt spid="61"/>
                                        </p:tgtEl>
                                        <p:attrNameLst>
                                          <p:attrName>style.visibility</p:attrName>
                                        </p:attrNameLst>
                                      </p:cBhvr>
                                      <p:to>
                                        <p:strVal val="visible"/>
                                      </p:to>
                                    </p:set>
                                    <p:animEffect transition="in" filter="dissolve">
                                      <p:cBhvr>
                                        <p:cTn id="102" dur="500"/>
                                        <p:tgtEl>
                                          <p:spTgt spid="61"/>
                                        </p:tgtEl>
                                      </p:cBhvr>
                                    </p:animEffect>
                                  </p:childTnLst>
                                </p:cTn>
                              </p:par>
                            </p:childTnLst>
                          </p:cTn>
                        </p:par>
                        <p:par>
                          <p:cTn id="103" fill="hold">
                            <p:stCondLst>
                              <p:cond delay="11500"/>
                            </p:stCondLst>
                            <p:childTnLst>
                              <p:par>
                                <p:cTn id="104" presetID="9" presetClass="entr" presetSubtype="0" fill="hold" grpId="0" nodeType="afterEffect">
                                  <p:stCondLst>
                                    <p:cond delay="0"/>
                                  </p:stCondLst>
                                  <p:childTnLst>
                                    <p:set>
                                      <p:cBhvr>
                                        <p:cTn id="105" dur="1" fill="hold">
                                          <p:stCondLst>
                                            <p:cond delay="0"/>
                                          </p:stCondLst>
                                        </p:cTn>
                                        <p:tgtEl>
                                          <p:spTgt spid="62"/>
                                        </p:tgtEl>
                                        <p:attrNameLst>
                                          <p:attrName>style.visibility</p:attrName>
                                        </p:attrNameLst>
                                      </p:cBhvr>
                                      <p:to>
                                        <p:strVal val="visible"/>
                                      </p:to>
                                    </p:set>
                                    <p:animEffect transition="in" filter="dissolve">
                                      <p:cBhvr>
                                        <p:cTn id="106" dur="500"/>
                                        <p:tgtEl>
                                          <p:spTgt spid="62"/>
                                        </p:tgtEl>
                                      </p:cBhvr>
                                    </p:animEffect>
                                  </p:childTnLst>
                                </p:cTn>
                              </p:par>
                            </p:childTnLst>
                          </p:cTn>
                        </p:par>
                        <p:par>
                          <p:cTn id="107" fill="hold">
                            <p:stCondLst>
                              <p:cond delay="12000"/>
                            </p:stCondLst>
                            <p:childTnLst>
                              <p:par>
                                <p:cTn id="108" presetID="9" presetClass="entr" presetSubtype="0" fill="hold" grpId="0" nodeType="afterEffect">
                                  <p:stCondLst>
                                    <p:cond delay="0"/>
                                  </p:stCondLst>
                                  <p:childTnLst>
                                    <p:set>
                                      <p:cBhvr>
                                        <p:cTn id="109" dur="1" fill="hold">
                                          <p:stCondLst>
                                            <p:cond delay="0"/>
                                          </p:stCondLst>
                                        </p:cTn>
                                        <p:tgtEl>
                                          <p:spTgt spid="63"/>
                                        </p:tgtEl>
                                        <p:attrNameLst>
                                          <p:attrName>style.visibility</p:attrName>
                                        </p:attrNameLst>
                                      </p:cBhvr>
                                      <p:to>
                                        <p:strVal val="visible"/>
                                      </p:to>
                                    </p:set>
                                    <p:animEffect transition="in" filter="dissolve">
                                      <p:cBhvr>
                                        <p:cTn id="110" dur="500"/>
                                        <p:tgtEl>
                                          <p:spTgt spid="63"/>
                                        </p:tgtEl>
                                      </p:cBhvr>
                                    </p:animEffect>
                                  </p:childTnLst>
                                </p:cTn>
                              </p:par>
                            </p:childTnLst>
                          </p:cTn>
                        </p:par>
                        <p:par>
                          <p:cTn id="111" fill="hold">
                            <p:stCondLst>
                              <p:cond delay="12500"/>
                            </p:stCondLst>
                            <p:childTnLst>
                              <p:par>
                                <p:cTn id="112" presetID="9" presetClass="entr" presetSubtype="0" fill="hold" grpId="0" nodeType="afterEffect">
                                  <p:stCondLst>
                                    <p:cond delay="0"/>
                                  </p:stCondLst>
                                  <p:childTnLst>
                                    <p:set>
                                      <p:cBhvr>
                                        <p:cTn id="113" dur="1" fill="hold">
                                          <p:stCondLst>
                                            <p:cond delay="0"/>
                                          </p:stCondLst>
                                        </p:cTn>
                                        <p:tgtEl>
                                          <p:spTgt spid="64"/>
                                        </p:tgtEl>
                                        <p:attrNameLst>
                                          <p:attrName>style.visibility</p:attrName>
                                        </p:attrNameLst>
                                      </p:cBhvr>
                                      <p:to>
                                        <p:strVal val="visible"/>
                                      </p:to>
                                    </p:set>
                                    <p:animEffect transition="in" filter="dissolve">
                                      <p:cBhvr>
                                        <p:cTn id="114" dur="500"/>
                                        <p:tgtEl>
                                          <p:spTgt spid="64"/>
                                        </p:tgtEl>
                                      </p:cBhvr>
                                    </p:animEffect>
                                  </p:childTnLst>
                                </p:cTn>
                              </p:par>
                            </p:childTnLst>
                          </p:cTn>
                        </p:par>
                        <p:par>
                          <p:cTn id="115" fill="hold">
                            <p:stCondLst>
                              <p:cond delay="13000"/>
                            </p:stCondLst>
                            <p:childTnLst>
                              <p:par>
                                <p:cTn id="116" presetID="9" presetClass="entr" presetSubtype="0" fill="hold" grpId="0" nodeType="afterEffect">
                                  <p:stCondLst>
                                    <p:cond delay="0"/>
                                  </p:stCondLst>
                                  <p:childTnLst>
                                    <p:set>
                                      <p:cBhvr>
                                        <p:cTn id="117" dur="1" fill="hold">
                                          <p:stCondLst>
                                            <p:cond delay="0"/>
                                          </p:stCondLst>
                                        </p:cTn>
                                        <p:tgtEl>
                                          <p:spTgt spid="65"/>
                                        </p:tgtEl>
                                        <p:attrNameLst>
                                          <p:attrName>style.visibility</p:attrName>
                                        </p:attrNameLst>
                                      </p:cBhvr>
                                      <p:to>
                                        <p:strVal val="visible"/>
                                      </p:to>
                                    </p:set>
                                    <p:animEffect transition="in" filter="dissolve">
                                      <p:cBhvr>
                                        <p:cTn id="118" dur="500"/>
                                        <p:tgtEl>
                                          <p:spTgt spid="65"/>
                                        </p:tgtEl>
                                      </p:cBhvr>
                                    </p:animEffect>
                                  </p:childTnLst>
                                </p:cTn>
                              </p:par>
                            </p:childTnLst>
                          </p:cTn>
                        </p:par>
                        <p:par>
                          <p:cTn id="119" fill="hold">
                            <p:stCondLst>
                              <p:cond delay="13500"/>
                            </p:stCondLst>
                            <p:childTnLst>
                              <p:par>
                                <p:cTn id="120" presetID="9" presetClass="entr" presetSubtype="0" fill="hold" grpId="0" nodeType="afterEffect">
                                  <p:stCondLst>
                                    <p:cond delay="0"/>
                                  </p:stCondLst>
                                  <p:childTnLst>
                                    <p:set>
                                      <p:cBhvr>
                                        <p:cTn id="121" dur="1" fill="hold">
                                          <p:stCondLst>
                                            <p:cond delay="0"/>
                                          </p:stCondLst>
                                        </p:cTn>
                                        <p:tgtEl>
                                          <p:spTgt spid="66"/>
                                        </p:tgtEl>
                                        <p:attrNameLst>
                                          <p:attrName>style.visibility</p:attrName>
                                        </p:attrNameLst>
                                      </p:cBhvr>
                                      <p:to>
                                        <p:strVal val="visible"/>
                                      </p:to>
                                    </p:set>
                                    <p:animEffect transition="in" filter="dissolve">
                                      <p:cBhvr>
                                        <p:cTn id="122"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34" grpId="0" autoUpdateAnimBg="0"/>
      <p:bldP spid="59438" grpId="0" autoUpdateAnimBg="0"/>
      <p:bldP spid="59440" grpId="0" autoUpdateAnimBg="0"/>
      <p:bldP spid="59442" grpId="0" autoUpdateAnimBg="0"/>
      <p:bldP spid="86" grpId="0" animBg="1" autoUpdateAnimBg="0"/>
      <p:bldP spid="87" grpId="0" animBg="1" autoUpdateAnimBg="0"/>
      <p:bldP spid="88" grpId="0" animBg="1" autoUpdateAnimBg="0"/>
      <p:bldP spid="89" grpId="0" animBg="1" autoUpdateAnimBg="0"/>
      <p:bldP spid="90" grpId="0" animBg="1" autoUpdateAnimBg="0"/>
      <p:bldP spid="91" grpId="0" animBg="1" autoUpdateAnimBg="0"/>
      <p:bldP spid="59" grpId="0" autoUpdateAnimBg="0"/>
      <p:bldP spid="61" grpId="0" autoUpdateAnimBg="0"/>
      <p:bldP spid="62" grpId="0" autoUpdateAnimBg="0"/>
      <p:bldP spid="63" grpId="0" autoUpdateAnimBg="0"/>
      <p:bldP spid="64" grpId="0" autoUpdateAnimBg="0"/>
      <p:bldP spid="65" grpId="0" autoUpdateAnimBg="0"/>
      <p:bldP spid="66"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909" y="-1588"/>
            <a:ext cx="6797675" cy="781051"/>
            <a:chOff x="44451" y="-1588"/>
            <a:chExt cx="6797675" cy="781051"/>
          </a:xfrm>
        </p:grpSpPr>
        <p:sp>
          <p:nvSpPr>
            <p:cNvPr id="6" name="Freeform 6"/>
            <p:cNvSpPr/>
            <p:nvPr/>
          </p:nvSpPr>
          <p:spPr bwMode="auto">
            <a:xfrm>
              <a:off x="44451" y="573088"/>
              <a:ext cx="206375" cy="206375"/>
            </a:xfrm>
            <a:custGeom>
              <a:avLst/>
              <a:gdLst>
                <a:gd name="T0" fmla="*/ 130 w 130"/>
                <a:gd name="T1" fmla="*/ 130 h 130"/>
                <a:gd name="T2" fmla="*/ 38 w 130"/>
                <a:gd name="T3" fmla="*/ 38 h 130"/>
                <a:gd name="T4" fmla="*/ 0 w 130"/>
                <a:gd name="T5" fmla="*/ 0 h 130"/>
                <a:gd name="T6" fmla="*/ 0 w 130"/>
                <a:gd name="T7" fmla="*/ 58 h 130"/>
                <a:gd name="T8" fmla="*/ 9 w 130"/>
                <a:gd name="T9" fmla="*/ 67 h 130"/>
                <a:gd name="T10" fmla="*/ 72 w 130"/>
                <a:gd name="T11" fmla="*/ 130 h 130"/>
                <a:gd name="T12" fmla="*/ 130 w 130"/>
                <a:gd name="T13" fmla="*/ 130 h 130"/>
              </a:gdLst>
              <a:ahLst/>
              <a:cxnLst>
                <a:cxn ang="0">
                  <a:pos x="T0" y="T1"/>
                </a:cxn>
                <a:cxn ang="0">
                  <a:pos x="T2" y="T3"/>
                </a:cxn>
                <a:cxn ang="0">
                  <a:pos x="T4" y="T5"/>
                </a:cxn>
                <a:cxn ang="0">
                  <a:pos x="T6" y="T7"/>
                </a:cxn>
                <a:cxn ang="0">
                  <a:pos x="T8" y="T9"/>
                </a:cxn>
                <a:cxn ang="0">
                  <a:pos x="T10" y="T11"/>
                </a:cxn>
                <a:cxn ang="0">
                  <a:pos x="T12" y="T13"/>
                </a:cxn>
              </a:cxnLst>
              <a:rect l="0" t="0" r="r" b="b"/>
              <a:pathLst>
                <a:path w="130" h="130">
                  <a:moveTo>
                    <a:pt x="130" y="130"/>
                  </a:moveTo>
                  <a:lnTo>
                    <a:pt x="38" y="38"/>
                  </a:lnTo>
                  <a:lnTo>
                    <a:pt x="0" y="0"/>
                  </a:lnTo>
                  <a:lnTo>
                    <a:pt x="0" y="58"/>
                  </a:lnTo>
                  <a:lnTo>
                    <a:pt x="9" y="67"/>
                  </a:lnTo>
                  <a:lnTo>
                    <a:pt x="72" y="130"/>
                  </a:lnTo>
                  <a:lnTo>
                    <a:pt x="130" y="13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7" name="Freeform 7"/>
            <p:cNvSpPr/>
            <p:nvPr/>
          </p:nvSpPr>
          <p:spPr bwMode="auto">
            <a:xfrm>
              <a:off x="255588"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7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4" y="245"/>
                  </a:lnTo>
                  <a:lnTo>
                    <a:pt x="363" y="364"/>
                  </a:lnTo>
                  <a:lnTo>
                    <a:pt x="428" y="429"/>
                  </a:lnTo>
                  <a:lnTo>
                    <a:pt x="491" y="492"/>
                  </a:lnTo>
                  <a:lnTo>
                    <a:pt x="549" y="492"/>
                  </a:lnTo>
                  <a:lnTo>
                    <a:pt x="273" y="215"/>
                  </a:lnTo>
                  <a:lnTo>
                    <a:pt x="207"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8" name="Freeform 8"/>
            <p:cNvSpPr/>
            <p:nvPr/>
          </p:nvSpPr>
          <p:spPr bwMode="auto">
            <a:xfrm>
              <a:off x="44451" y="280988"/>
              <a:ext cx="498475" cy="498475"/>
            </a:xfrm>
            <a:custGeom>
              <a:avLst/>
              <a:gdLst>
                <a:gd name="T0" fmla="*/ 38 w 314"/>
                <a:gd name="T1" fmla="*/ 37 h 314"/>
                <a:gd name="T2" fmla="*/ 0 w 314"/>
                <a:gd name="T3" fmla="*/ 0 h 314"/>
                <a:gd name="T4" fmla="*/ 0 w 314"/>
                <a:gd name="T5" fmla="*/ 58 h 314"/>
                <a:gd name="T6" fmla="*/ 9 w 314"/>
                <a:gd name="T7" fmla="*/ 67 h 314"/>
                <a:gd name="T8" fmla="*/ 128 w 314"/>
                <a:gd name="T9" fmla="*/ 186 h 314"/>
                <a:gd name="T10" fmla="*/ 193 w 314"/>
                <a:gd name="T11" fmla="*/ 251 h 314"/>
                <a:gd name="T12" fmla="*/ 256 w 314"/>
                <a:gd name="T13" fmla="*/ 314 h 314"/>
                <a:gd name="T14" fmla="*/ 314 w 314"/>
                <a:gd name="T15" fmla="*/ 314 h 314"/>
                <a:gd name="T16" fmla="*/ 38 w 314"/>
                <a:gd name="T17" fmla="*/ 37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 h="314">
                  <a:moveTo>
                    <a:pt x="38" y="37"/>
                  </a:moveTo>
                  <a:lnTo>
                    <a:pt x="0" y="0"/>
                  </a:lnTo>
                  <a:lnTo>
                    <a:pt x="0" y="58"/>
                  </a:lnTo>
                  <a:lnTo>
                    <a:pt x="9" y="67"/>
                  </a:lnTo>
                  <a:lnTo>
                    <a:pt x="128" y="186"/>
                  </a:lnTo>
                  <a:lnTo>
                    <a:pt x="193" y="251"/>
                  </a:lnTo>
                  <a:lnTo>
                    <a:pt x="256" y="314"/>
                  </a:lnTo>
                  <a:lnTo>
                    <a:pt x="314" y="314"/>
                  </a:lnTo>
                  <a:lnTo>
                    <a:pt x="38" y="37"/>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9" name="Freeform 9"/>
            <p:cNvSpPr/>
            <p:nvPr/>
          </p:nvSpPr>
          <p:spPr bwMode="auto">
            <a:xfrm>
              <a:off x="44451" y="-1588"/>
              <a:ext cx="790575" cy="781050"/>
            </a:xfrm>
            <a:custGeom>
              <a:avLst/>
              <a:gdLst>
                <a:gd name="T0" fmla="*/ 498 w 498"/>
                <a:gd name="T1" fmla="*/ 492 h 492"/>
                <a:gd name="T2" fmla="*/ 406 w 498"/>
                <a:gd name="T3" fmla="*/ 400 h 492"/>
                <a:gd name="T4" fmla="*/ 340 w 498"/>
                <a:gd name="T5" fmla="*/ 335 h 492"/>
                <a:gd name="T6" fmla="*/ 222 w 498"/>
                <a:gd name="T7" fmla="*/ 215 h 492"/>
                <a:gd name="T8" fmla="*/ 157 w 498"/>
                <a:gd name="T9" fmla="*/ 150 h 492"/>
                <a:gd name="T10" fmla="*/ 38 w 498"/>
                <a:gd name="T11" fmla="*/ 31 h 492"/>
                <a:gd name="T12" fmla="*/ 7 w 498"/>
                <a:gd name="T13" fmla="*/ 0 h 492"/>
                <a:gd name="T14" fmla="*/ 0 w 498"/>
                <a:gd name="T15" fmla="*/ 0 h 492"/>
                <a:gd name="T16" fmla="*/ 0 w 498"/>
                <a:gd name="T17" fmla="*/ 51 h 492"/>
                <a:gd name="T18" fmla="*/ 9 w 498"/>
                <a:gd name="T19" fmla="*/ 60 h 492"/>
                <a:gd name="T20" fmla="*/ 312 w 498"/>
                <a:gd name="T21" fmla="*/ 364 h 492"/>
                <a:gd name="T22" fmla="*/ 377 w 498"/>
                <a:gd name="T23" fmla="*/ 429 h 492"/>
                <a:gd name="T24" fmla="*/ 440 w 498"/>
                <a:gd name="T25" fmla="*/ 492 h 492"/>
                <a:gd name="T26" fmla="*/ 498 w 498"/>
                <a:gd name="T27"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8" h="492">
                  <a:moveTo>
                    <a:pt x="498" y="492"/>
                  </a:moveTo>
                  <a:lnTo>
                    <a:pt x="406" y="400"/>
                  </a:lnTo>
                  <a:lnTo>
                    <a:pt x="340" y="335"/>
                  </a:lnTo>
                  <a:lnTo>
                    <a:pt x="222" y="215"/>
                  </a:lnTo>
                  <a:lnTo>
                    <a:pt x="157" y="150"/>
                  </a:lnTo>
                  <a:lnTo>
                    <a:pt x="38" y="31"/>
                  </a:lnTo>
                  <a:lnTo>
                    <a:pt x="7" y="0"/>
                  </a:lnTo>
                  <a:lnTo>
                    <a:pt x="0" y="0"/>
                  </a:lnTo>
                  <a:lnTo>
                    <a:pt x="0" y="51"/>
                  </a:lnTo>
                  <a:lnTo>
                    <a:pt x="9" y="60"/>
                  </a:lnTo>
                  <a:lnTo>
                    <a:pt x="312" y="364"/>
                  </a:lnTo>
                  <a:lnTo>
                    <a:pt x="377" y="429"/>
                  </a:lnTo>
                  <a:lnTo>
                    <a:pt x="440" y="492"/>
                  </a:lnTo>
                  <a:lnTo>
                    <a:pt x="498"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0" name="Freeform 10"/>
            <p:cNvSpPr/>
            <p:nvPr/>
          </p:nvSpPr>
          <p:spPr bwMode="auto">
            <a:xfrm>
              <a:off x="839788" y="-1588"/>
              <a:ext cx="871538" cy="781050"/>
            </a:xfrm>
            <a:custGeom>
              <a:avLst/>
              <a:gdLst>
                <a:gd name="T0" fmla="*/ 0 w 549"/>
                <a:gd name="T1" fmla="*/ 0 h 492"/>
                <a:gd name="T2" fmla="*/ 60 w 549"/>
                <a:gd name="T3" fmla="*/ 60 h 492"/>
                <a:gd name="T4" fmla="*/ 179 w 549"/>
                <a:gd name="T5" fmla="*/ 179 h 492"/>
                <a:gd name="T6" fmla="*/ 245 w 549"/>
                <a:gd name="T7" fmla="*/ 245 h 492"/>
                <a:gd name="T8" fmla="*/ 363 w 549"/>
                <a:gd name="T9" fmla="*/ 364 h 492"/>
                <a:gd name="T10" fmla="*/ 428 w 549"/>
                <a:gd name="T11" fmla="*/ 429 h 492"/>
                <a:gd name="T12" fmla="*/ 492 w 549"/>
                <a:gd name="T13" fmla="*/ 492 h 492"/>
                <a:gd name="T14" fmla="*/ 549 w 549"/>
                <a:gd name="T15" fmla="*/ 492 h 492"/>
                <a:gd name="T16" fmla="*/ 273 w 549"/>
                <a:gd name="T17" fmla="*/ 215 h 492"/>
                <a:gd name="T18" fmla="*/ 208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5" y="245"/>
                  </a:lnTo>
                  <a:lnTo>
                    <a:pt x="363" y="364"/>
                  </a:lnTo>
                  <a:lnTo>
                    <a:pt x="428" y="429"/>
                  </a:lnTo>
                  <a:lnTo>
                    <a:pt x="492" y="492"/>
                  </a:lnTo>
                  <a:lnTo>
                    <a:pt x="549"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1" name="Freeform 11"/>
            <p:cNvSpPr/>
            <p:nvPr/>
          </p:nvSpPr>
          <p:spPr bwMode="auto">
            <a:xfrm>
              <a:off x="547688"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9 w 549"/>
                <a:gd name="T21" fmla="*/ 429 h 492"/>
                <a:gd name="T22" fmla="*/ 492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8" y="150"/>
                  </a:lnTo>
                  <a:lnTo>
                    <a:pt x="89" y="31"/>
                  </a:lnTo>
                  <a:lnTo>
                    <a:pt x="58" y="0"/>
                  </a:lnTo>
                  <a:lnTo>
                    <a:pt x="0" y="0"/>
                  </a:lnTo>
                  <a:lnTo>
                    <a:pt x="60" y="60"/>
                  </a:lnTo>
                  <a:lnTo>
                    <a:pt x="363" y="364"/>
                  </a:lnTo>
                  <a:lnTo>
                    <a:pt x="429" y="429"/>
                  </a:lnTo>
                  <a:lnTo>
                    <a:pt x="492"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2" name="Freeform 12"/>
            <p:cNvSpPr/>
            <p:nvPr/>
          </p:nvSpPr>
          <p:spPr bwMode="auto">
            <a:xfrm>
              <a:off x="1425576" y="-1588"/>
              <a:ext cx="871538" cy="781050"/>
            </a:xfrm>
            <a:custGeom>
              <a:avLst/>
              <a:gdLst>
                <a:gd name="T0" fmla="*/ 0 w 549"/>
                <a:gd name="T1" fmla="*/ 0 h 492"/>
                <a:gd name="T2" fmla="*/ 59 w 549"/>
                <a:gd name="T3" fmla="*/ 60 h 492"/>
                <a:gd name="T4" fmla="*/ 178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7 w 549"/>
                <a:gd name="T19" fmla="*/ 150 h 492"/>
                <a:gd name="T20" fmla="*/ 57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59" y="60"/>
                  </a:lnTo>
                  <a:lnTo>
                    <a:pt x="178" y="179"/>
                  </a:lnTo>
                  <a:lnTo>
                    <a:pt x="244" y="245"/>
                  </a:lnTo>
                  <a:lnTo>
                    <a:pt x="363" y="364"/>
                  </a:lnTo>
                  <a:lnTo>
                    <a:pt x="428" y="429"/>
                  </a:lnTo>
                  <a:lnTo>
                    <a:pt x="491" y="492"/>
                  </a:lnTo>
                  <a:lnTo>
                    <a:pt x="549" y="492"/>
                  </a:lnTo>
                  <a:lnTo>
                    <a:pt x="273" y="215"/>
                  </a:lnTo>
                  <a:lnTo>
                    <a:pt x="207" y="150"/>
                  </a:lnTo>
                  <a:lnTo>
                    <a:pt x="57"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3" name="Freeform 13"/>
            <p:cNvSpPr/>
            <p:nvPr/>
          </p:nvSpPr>
          <p:spPr bwMode="auto">
            <a:xfrm>
              <a:off x="1133476" y="-1588"/>
              <a:ext cx="871538" cy="781050"/>
            </a:xfrm>
            <a:custGeom>
              <a:avLst/>
              <a:gdLst>
                <a:gd name="T0" fmla="*/ 549 w 549"/>
                <a:gd name="T1" fmla="*/ 492 h 492"/>
                <a:gd name="T2" fmla="*/ 457 w 549"/>
                <a:gd name="T3" fmla="*/ 400 h 492"/>
                <a:gd name="T4" fmla="*/ 391 w 549"/>
                <a:gd name="T5" fmla="*/ 335 h 492"/>
                <a:gd name="T6" fmla="*/ 272 w 549"/>
                <a:gd name="T7" fmla="*/ 215 h 492"/>
                <a:gd name="T8" fmla="*/ 207 w 549"/>
                <a:gd name="T9" fmla="*/ 150 h 492"/>
                <a:gd name="T10" fmla="*/ 88 w 549"/>
                <a:gd name="T11" fmla="*/ 31 h 492"/>
                <a:gd name="T12" fmla="*/ 57 w 549"/>
                <a:gd name="T13" fmla="*/ 0 h 492"/>
                <a:gd name="T14" fmla="*/ 0 w 549"/>
                <a:gd name="T15" fmla="*/ 0 h 492"/>
                <a:gd name="T16" fmla="*/ 60 w 549"/>
                <a:gd name="T17" fmla="*/ 60 h 492"/>
                <a:gd name="T18" fmla="*/ 362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1" y="335"/>
                  </a:lnTo>
                  <a:lnTo>
                    <a:pt x="272" y="215"/>
                  </a:lnTo>
                  <a:lnTo>
                    <a:pt x="207" y="150"/>
                  </a:lnTo>
                  <a:lnTo>
                    <a:pt x="88" y="31"/>
                  </a:lnTo>
                  <a:lnTo>
                    <a:pt x="57" y="0"/>
                  </a:lnTo>
                  <a:lnTo>
                    <a:pt x="0" y="0"/>
                  </a:lnTo>
                  <a:lnTo>
                    <a:pt x="60" y="60"/>
                  </a:lnTo>
                  <a:lnTo>
                    <a:pt x="362"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4" name="Freeform 14"/>
            <p:cNvSpPr/>
            <p:nvPr/>
          </p:nvSpPr>
          <p:spPr bwMode="auto">
            <a:xfrm>
              <a:off x="2009776"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8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4" y="245"/>
                  </a:lnTo>
                  <a:lnTo>
                    <a:pt x="363" y="364"/>
                  </a:lnTo>
                  <a:lnTo>
                    <a:pt x="428" y="429"/>
                  </a:lnTo>
                  <a:lnTo>
                    <a:pt x="491" y="492"/>
                  </a:lnTo>
                  <a:lnTo>
                    <a:pt x="549"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5" name="Freeform 15"/>
            <p:cNvSpPr/>
            <p:nvPr/>
          </p:nvSpPr>
          <p:spPr bwMode="auto">
            <a:xfrm>
              <a:off x="1717676"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8" y="150"/>
                  </a:lnTo>
                  <a:lnTo>
                    <a:pt x="89" y="31"/>
                  </a:lnTo>
                  <a:lnTo>
                    <a:pt x="58"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6" name="Freeform 16"/>
            <p:cNvSpPr/>
            <p:nvPr/>
          </p:nvSpPr>
          <p:spPr bwMode="auto">
            <a:xfrm>
              <a:off x="2593976" y="-1588"/>
              <a:ext cx="873125" cy="781050"/>
            </a:xfrm>
            <a:custGeom>
              <a:avLst/>
              <a:gdLst>
                <a:gd name="T0" fmla="*/ 0 w 550"/>
                <a:gd name="T1" fmla="*/ 0 h 492"/>
                <a:gd name="T2" fmla="*/ 60 w 550"/>
                <a:gd name="T3" fmla="*/ 60 h 492"/>
                <a:gd name="T4" fmla="*/ 179 w 550"/>
                <a:gd name="T5" fmla="*/ 179 h 492"/>
                <a:gd name="T6" fmla="*/ 245 w 550"/>
                <a:gd name="T7" fmla="*/ 245 h 492"/>
                <a:gd name="T8" fmla="*/ 363 w 550"/>
                <a:gd name="T9" fmla="*/ 364 h 492"/>
                <a:gd name="T10" fmla="*/ 428 w 550"/>
                <a:gd name="T11" fmla="*/ 429 h 492"/>
                <a:gd name="T12" fmla="*/ 491 w 550"/>
                <a:gd name="T13" fmla="*/ 492 h 492"/>
                <a:gd name="T14" fmla="*/ 550 w 550"/>
                <a:gd name="T15" fmla="*/ 492 h 492"/>
                <a:gd name="T16" fmla="*/ 273 w 550"/>
                <a:gd name="T17" fmla="*/ 215 h 492"/>
                <a:gd name="T18" fmla="*/ 208 w 550"/>
                <a:gd name="T19" fmla="*/ 150 h 492"/>
                <a:gd name="T20" fmla="*/ 58 w 550"/>
                <a:gd name="T21" fmla="*/ 0 h 492"/>
                <a:gd name="T22" fmla="*/ 0 w 550"/>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0" h="492">
                  <a:moveTo>
                    <a:pt x="0" y="0"/>
                  </a:moveTo>
                  <a:lnTo>
                    <a:pt x="60" y="60"/>
                  </a:lnTo>
                  <a:lnTo>
                    <a:pt x="179" y="179"/>
                  </a:lnTo>
                  <a:lnTo>
                    <a:pt x="245" y="245"/>
                  </a:lnTo>
                  <a:lnTo>
                    <a:pt x="363" y="364"/>
                  </a:lnTo>
                  <a:lnTo>
                    <a:pt x="428" y="429"/>
                  </a:lnTo>
                  <a:lnTo>
                    <a:pt x="491" y="492"/>
                  </a:lnTo>
                  <a:lnTo>
                    <a:pt x="550"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7" name="Freeform 17"/>
            <p:cNvSpPr/>
            <p:nvPr/>
          </p:nvSpPr>
          <p:spPr bwMode="auto">
            <a:xfrm>
              <a:off x="2301876"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9 w 549"/>
                <a:gd name="T21" fmla="*/ 429 h 492"/>
                <a:gd name="T22" fmla="*/ 492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8" y="150"/>
                  </a:lnTo>
                  <a:lnTo>
                    <a:pt x="89" y="31"/>
                  </a:lnTo>
                  <a:lnTo>
                    <a:pt x="58" y="0"/>
                  </a:lnTo>
                  <a:lnTo>
                    <a:pt x="0" y="0"/>
                  </a:lnTo>
                  <a:lnTo>
                    <a:pt x="60" y="60"/>
                  </a:lnTo>
                  <a:lnTo>
                    <a:pt x="363" y="364"/>
                  </a:lnTo>
                  <a:lnTo>
                    <a:pt x="429" y="429"/>
                  </a:lnTo>
                  <a:lnTo>
                    <a:pt x="492"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8" name="Freeform 18"/>
            <p:cNvSpPr/>
            <p:nvPr/>
          </p:nvSpPr>
          <p:spPr bwMode="auto">
            <a:xfrm>
              <a:off x="3179763" y="-1588"/>
              <a:ext cx="871538" cy="781050"/>
            </a:xfrm>
            <a:custGeom>
              <a:avLst/>
              <a:gdLst>
                <a:gd name="T0" fmla="*/ 0 w 549"/>
                <a:gd name="T1" fmla="*/ 0 h 492"/>
                <a:gd name="T2" fmla="*/ 59 w 549"/>
                <a:gd name="T3" fmla="*/ 60 h 492"/>
                <a:gd name="T4" fmla="*/ 179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8 w 549"/>
                <a:gd name="T19" fmla="*/ 150 h 492"/>
                <a:gd name="T20" fmla="*/ 57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59" y="60"/>
                  </a:lnTo>
                  <a:lnTo>
                    <a:pt x="179" y="179"/>
                  </a:lnTo>
                  <a:lnTo>
                    <a:pt x="244" y="245"/>
                  </a:lnTo>
                  <a:lnTo>
                    <a:pt x="363" y="364"/>
                  </a:lnTo>
                  <a:lnTo>
                    <a:pt x="428" y="429"/>
                  </a:lnTo>
                  <a:lnTo>
                    <a:pt x="491" y="492"/>
                  </a:lnTo>
                  <a:lnTo>
                    <a:pt x="549" y="492"/>
                  </a:lnTo>
                  <a:lnTo>
                    <a:pt x="273" y="215"/>
                  </a:lnTo>
                  <a:lnTo>
                    <a:pt x="208" y="150"/>
                  </a:lnTo>
                  <a:lnTo>
                    <a:pt x="57"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9" name="Freeform 19"/>
            <p:cNvSpPr/>
            <p:nvPr/>
          </p:nvSpPr>
          <p:spPr bwMode="auto">
            <a:xfrm>
              <a:off x="2887663" y="-1588"/>
              <a:ext cx="871538" cy="781050"/>
            </a:xfrm>
            <a:custGeom>
              <a:avLst/>
              <a:gdLst>
                <a:gd name="T0" fmla="*/ 549 w 549"/>
                <a:gd name="T1" fmla="*/ 492 h 492"/>
                <a:gd name="T2" fmla="*/ 457 w 549"/>
                <a:gd name="T3" fmla="*/ 400 h 492"/>
                <a:gd name="T4" fmla="*/ 392 w 549"/>
                <a:gd name="T5" fmla="*/ 335 h 492"/>
                <a:gd name="T6" fmla="*/ 272 w 549"/>
                <a:gd name="T7" fmla="*/ 215 h 492"/>
                <a:gd name="T8" fmla="*/ 207 w 549"/>
                <a:gd name="T9" fmla="*/ 150 h 492"/>
                <a:gd name="T10" fmla="*/ 88 w 549"/>
                <a:gd name="T11" fmla="*/ 31 h 492"/>
                <a:gd name="T12" fmla="*/ 57 w 549"/>
                <a:gd name="T13" fmla="*/ 0 h 492"/>
                <a:gd name="T14" fmla="*/ 0 w 549"/>
                <a:gd name="T15" fmla="*/ 0 h 492"/>
                <a:gd name="T16" fmla="*/ 60 w 549"/>
                <a:gd name="T17" fmla="*/ 60 h 492"/>
                <a:gd name="T18" fmla="*/ 363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2" y="215"/>
                  </a:lnTo>
                  <a:lnTo>
                    <a:pt x="207" y="150"/>
                  </a:lnTo>
                  <a:lnTo>
                    <a:pt x="88" y="31"/>
                  </a:lnTo>
                  <a:lnTo>
                    <a:pt x="57"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0" name="Freeform 20"/>
            <p:cNvSpPr/>
            <p:nvPr/>
          </p:nvSpPr>
          <p:spPr bwMode="auto">
            <a:xfrm>
              <a:off x="3763963"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8 w 549"/>
                <a:gd name="T11" fmla="*/ 429 h 492"/>
                <a:gd name="T12" fmla="*/ 492 w 549"/>
                <a:gd name="T13" fmla="*/ 492 h 492"/>
                <a:gd name="T14" fmla="*/ 549 w 549"/>
                <a:gd name="T15" fmla="*/ 492 h 492"/>
                <a:gd name="T16" fmla="*/ 273 w 549"/>
                <a:gd name="T17" fmla="*/ 215 h 492"/>
                <a:gd name="T18" fmla="*/ 208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4" y="245"/>
                  </a:lnTo>
                  <a:lnTo>
                    <a:pt x="363" y="364"/>
                  </a:lnTo>
                  <a:lnTo>
                    <a:pt x="428" y="429"/>
                  </a:lnTo>
                  <a:lnTo>
                    <a:pt x="492" y="492"/>
                  </a:lnTo>
                  <a:lnTo>
                    <a:pt x="549"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1" name="Freeform 21"/>
            <p:cNvSpPr/>
            <p:nvPr/>
          </p:nvSpPr>
          <p:spPr bwMode="auto">
            <a:xfrm>
              <a:off x="3471863"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8" y="150"/>
                  </a:lnTo>
                  <a:lnTo>
                    <a:pt x="89" y="31"/>
                  </a:lnTo>
                  <a:lnTo>
                    <a:pt x="58"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2" name="Freeform 22"/>
            <p:cNvSpPr/>
            <p:nvPr/>
          </p:nvSpPr>
          <p:spPr bwMode="auto">
            <a:xfrm>
              <a:off x="4348163" y="-1588"/>
              <a:ext cx="873125" cy="781050"/>
            </a:xfrm>
            <a:custGeom>
              <a:avLst/>
              <a:gdLst>
                <a:gd name="T0" fmla="*/ 0 w 550"/>
                <a:gd name="T1" fmla="*/ 0 h 492"/>
                <a:gd name="T2" fmla="*/ 60 w 550"/>
                <a:gd name="T3" fmla="*/ 60 h 492"/>
                <a:gd name="T4" fmla="*/ 179 w 550"/>
                <a:gd name="T5" fmla="*/ 179 h 492"/>
                <a:gd name="T6" fmla="*/ 245 w 550"/>
                <a:gd name="T7" fmla="*/ 245 h 492"/>
                <a:gd name="T8" fmla="*/ 363 w 550"/>
                <a:gd name="T9" fmla="*/ 364 h 492"/>
                <a:gd name="T10" fmla="*/ 429 w 550"/>
                <a:gd name="T11" fmla="*/ 429 h 492"/>
                <a:gd name="T12" fmla="*/ 492 w 550"/>
                <a:gd name="T13" fmla="*/ 492 h 492"/>
                <a:gd name="T14" fmla="*/ 550 w 550"/>
                <a:gd name="T15" fmla="*/ 492 h 492"/>
                <a:gd name="T16" fmla="*/ 273 w 550"/>
                <a:gd name="T17" fmla="*/ 215 h 492"/>
                <a:gd name="T18" fmla="*/ 208 w 550"/>
                <a:gd name="T19" fmla="*/ 150 h 492"/>
                <a:gd name="T20" fmla="*/ 59 w 550"/>
                <a:gd name="T21" fmla="*/ 0 h 492"/>
                <a:gd name="T22" fmla="*/ 0 w 550"/>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0" h="492">
                  <a:moveTo>
                    <a:pt x="0" y="0"/>
                  </a:moveTo>
                  <a:lnTo>
                    <a:pt x="60" y="60"/>
                  </a:lnTo>
                  <a:lnTo>
                    <a:pt x="179" y="179"/>
                  </a:lnTo>
                  <a:lnTo>
                    <a:pt x="245" y="245"/>
                  </a:lnTo>
                  <a:lnTo>
                    <a:pt x="363" y="364"/>
                  </a:lnTo>
                  <a:lnTo>
                    <a:pt x="429" y="429"/>
                  </a:lnTo>
                  <a:lnTo>
                    <a:pt x="492" y="492"/>
                  </a:lnTo>
                  <a:lnTo>
                    <a:pt x="550" y="492"/>
                  </a:lnTo>
                  <a:lnTo>
                    <a:pt x="273" y="215"/>
                  </a:lnTo>
                  <a:lnTo>
                    <a:pt x="208" y="150"/>
                  </a:lnTo>
                  <a:lnTo>
                    <a:pt x="59"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3" name="Freeform 23"/>
            <p:cNvSpPr/>
            <p:nvPr/>
          </p:nvSpPr>
          <p:spPr bwMode="auto">
            <a:xfrm>
              <a:off x="4056063" y="-1588"/>
              <a:ext cx="871538" cy="781050"/>
            </a:xfrm>
            <a:custGeom>
              <a:avLst/>
              <a:gdLst>
                <a:gd name="T0" fmla="*/ 549 w 549"/>
                <a:gd name="T1" fmla="*/ 492 h 492"/>
                <a:gd name="T2" fmla="*/ 457 w 549"/>
                <a:gd name="T3" fmla="*/ 400 h 492"/>
                <a:gd name="T4" fmla="*/ 392 w 549"/>
                <a:gd name="T5" fmla="*/ 335 h 492"/>
                <a:gd name="T6" fmla="*/ 274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9 w 549"/>
                <a:gd name="T21" fmla="*/ 429 h 492"/>
                <a:gd name="T22" fmla="*/ 492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4" y="215"/>
                  </a:lnTo>
                  <a:lnTo>
                    <a:pt x="208" y="150"/>
                  </a:lnTo>
                  <a:lnTo>
                    <a:pt x="89" y="31"/>
                  </a:lnTo>
                  <a:lnTo>
                    <a:pt x="58" y="0"/>
                  </a:lnTo>
                  <a:lnTo>
                    <a:pt x="0" y="0"/>
                  </a:lnTo>
                  <a:lnTo>
                    <a:pt x="60" y="60"/>
                  </a:lnTo>
                  <a:lnTo>
                    <a:pt x="363" y="364"/>
                  </a:lnTo>
                  <a:lnTo>
                    <a:pt x="429" y="429"/>
                  </a:lnTo>
                  <a:lnTo>
                    <a:pt x="492"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4" name="Freeform 24"/>
            <p:cNvSpPr/>
            <p:nvPr/>
          </p:nvSpPr>
          <p:spPr bwMode="auto">
            <a:xfrm>
              <a:off x="4933951"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8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4" y="245"/>
                  </a:lnTo>
                  <a:lnTo>
                    <a:pt x="363" y="364"/>
                  </a:lnTo>
                  <a:lnTo>
                    <a:pt x="428" y="429"/>
                  </a:lnTo>
                  <a:lnTo>
                    <a:pt x="491" y="492"/>
                  </a:lnTo>
                  <a:lnTo>
                    <a:pt x="549"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5" name="Freeform 25"/>
            <p:cNvSpPr/>
            <p:nvPr/>
          </p:nvSpPr>
          <p:spPr bwMode="auto">
            <a:xfrm>
              <a:off x="4641851"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7 w 549"/>
                <a:gd name="T9" fmla="*/ 150 h 492"/>
                <a:gd name="T10" fmla="*/ 88 w 549"/>
                <a:gd name="T11" fmla="*/ 31 h 492"/>
                <a:gd name="T12" fmla="*/ 57 w 549"/>
                <a:gd name="T13" fmla="*/ 0 h 492"/>
                <a:gd name="T14" fmla="*/ 0 w 549"/>
                <a:gd name="T15" fmla="*/ 0 h 492"/>
                <a:gd name="T16" fmla="*/ 60 w 549"/>
                <a:gd name="T17" fmla="*/ 60 h 492"/>
                <a:gd name="T18" fmla="*/ 363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7" y="150"/>
                  </a:lnTo>
                  <a:lnTo>
                    <a:pt x="88" y="31"/>
                  </a:lnTo>
                  <a:lnTo>
                    <a:pt x="57"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6" name="Freeform 26"/>
            <p:cNvSpPr/>
            <p:nvPr/>
          </p:nvSpPr>
          <p:spPr bwMode="auto">
            <a:xfrm>
              <a:off x="5518151"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9 w 549"/>
                <a:gd name="T11" fmla="*/ 429 h 492"/>
                <a:gd name="T12" fmla="*/ 492 w 549"/>
                <a:gd name="T13" fmla="*/ 492 h 492"/>
                <a:gd name="T14" fmla="*/ 549 w 549"/>
                <a:gd name="T15" fmla="*/ 492 h 492"/>
                <a:gd name="T16" fmla="*/ 457 w 549"/>
                <a:gd name="T17" fmla="*/ 400 h 492"/>
                <a:gd name="T18" fmla="*/ 273 w 549"/>
                <a:gd name="T19" fmla="*/ 215 h 492"/>
                <a:gd name="T20" fmla="*/ 208 w 549"/>
                <a:gd name="T21" fmla="*/ 150 h 492"/>
                <a:gd name="T22" fmla="*/ 58 w 549"/>
                <a:gd name="T23" fmla="*/ 0 h 492"/>
                <a:gd name="T24" fmla="*/ 0 w 549"/>
                <a:gd name="T25"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0" y="0"/>
                  </a:moveTo>
                  <a:lnTo>
                    <a:pt x="60" y="60"/>
                  </a:lnTo>
                  <a:lnTo>
                    <a:pt x="179" y="179"/>
                  </a:lnTo>
                  <a:lnTo>
                    <a:pt x="244" y="245"/>
                  </a:lnTo>
                  <a:lnTo>
                    <a:pt x="363" y="364"/>
                  </a:lnTo>
                  <a:lnTo>
                    <a:pt x="429" y="429"/>
                  </a:lnTo>
                  <a:lnTo>
                    <a:pt x="492" y="492"/>
                  </a:lnTo>
                  <a:lnTo>
                    <a:pt x="549" y="492"/>
                  </a:lnTo>
                  <a:lnTo>
                    <a:pt x="457" y="400"/>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7" name="Freeform 27"/>
            <p:cNvSpPr/>
            <p:nvPr/>
          </p:nvSpPr>
          <p:spPr bwMode="auto">
            <a:xfrm>
              <a:off x="5226051" y="-1588"/>
              <a:ext cx="871538" cy="781050"/>
            </a:xfrm>
            <a:custGeom>
              <a:avLst/>
              <a:gdLst>
                <a:gd name="T0" fmla="*/ 549 w 549"/>
                <a:gd name="T1" fmla="*/ 492 h 492"/>
                <a:gd name="T2" fmla="*/ 273 w 549"/>
                <a:gd name="T3" fmla="*/ 215 h 492"/>
                <a:gd name="T4" fmla="*/ 273 w 549"/>
                <a:gd name="T5" fmla="*/ 215 h 492"/>
                <a:gd name="T6" fmla="*/ 207 w 549"/>
                <a:gd name="T7" fmla="*/ 150 h 492"/>
                <a:gd name="T8" fmla="*/ 89 w 549"/>
                <a:gd name="T9" fmla="*/ 31 h 492"/>
                <a:gd name="T10" fmla="*/ 58 w 549"/>
                <a:gd name="T11" fmla="*/ 0 h 492"/>
                <a:gd name="T12" fmla="*/ 0 w 549"/>
                <a:gd name="T13" fmla="*/ 0 h 492"/>
                <a:gd name="T14" fmla="*/ 60 w 549"/>
                <a:gd name="T15" fmla="*/ 60 h 492"/>
                <a:gd name="T16" fmla="*/ 363 w 549"/>
                <a:gd name="T17" fmla="*/ 364 h 492"/>
                <a:gd name="T18" fmla="*/ 428 w 549"/>
                <a:gd name="T19" fmla="*/ 429 h 492"/>
                <a:gd name="T20" fmla="*/ 491 w 549"/>
                <a:gd name="T21" fmla="*/ 492 h 492"/>
                <a:gd name="T22" fmla="*/ 549 w 549"/>
                <a:gd name="T23"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549" y="492"/>
                  </a:moveTo>
                  <a:lnTo>
                    <a:pt x="273" y="215"/>
                  </a:lnTo>
                  <a:lnTo>
                    <a:pt x="273" y="215"/>
                  </a:lnTo>
                  <a:lnTo>
                    <a:pt x="207" y="150"/>
                  </a:lnTo>
                  <a:lnTo>
                    <a:pt x="89" y="31"/>
                  </a:lnTo>
                  <a:lnTo>
                    <a:pt x="58"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8" name="Freeform 28"/>
            <p:cNvSpPr/>
            <p:nvPr/>
          </p:nvSpPr>
          <p:spPr bwMode="auto">
            <a:xfrm>
              <a:off x="6102351" y="-1588"/>
              <a:ext cx="739775" cy="739775"/>
            </a:xfrm>
            <a:custGeom>
              <a:avLst/>
              <a:gdLst>
                <a:gd name="T0" fmla="*/ 0 w 466"/>
                <a:gd name="T1" fmla="*/ 0 h 466"/>
                <a:gd name="T2" fmla="*/ 61 w 466"/>
                <a:gd name="T3" fmla="*/ 60 h 466"/>
                <a:gd name="T4" fmla="*/ 179 w 466"/>
                <a:gd name="T5" fmla="*/ 179 h 466"/>
                <a:gd name="T6" fmla="*/ 244 w 466"/>
                <a:gd name="T7" fmla="*/ 245 h 466"/>
                <a:gd name="T8" fmla="*/ 363 w 466"/>
                <a:gd name="T9" fmla="*/ 364 h 466"/>
                <a:gd name="T10" fmla="*/ 429 w 466"/>
                <a:gd name="T11" fmla="*/ 429 h 466"/>
                <a:gd name="T12" fmla="*/ 466 w 466"/>
                <a:gd name="T13" fmla="*/ 466 h 466"/>
                <a:gd name="T14" fmla="*/ 466 w 466"/>
                <a:gd name="T15" fmla="*/ 408 h 466"/>
                <a:gd name="T16" fmla="*/ 458 w 466"/>
                <a:gd name="T17" fmla="*/ 400 h 466"/>
                <a:gd name="T18" fmla="*/ 273 w 466"/>
                <a:gd name="T19" fmla="*/ 215 h 466"/>
                <a:gd name="T20" fmla="*/ 208 w 466"/>
                <a:gd name="T21" fmla="*/ 150 h 466"/>
                <a:gd name="T22" fmla="*/ 89 w 466"/>
                <a:gd name="T23" fmla="*/ 31 h 466"/>
                <a:gd name="T24" fmla="*/ 58 w 466"/>
                <a:gd name="T25" fmla="*/ 0 h 466"/>
                <a:gd name="T26" fmla="*/ 0 w 466"/>
                <a:gd name="T27" fmla="*/ 0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6" h="466">
                  <a:moveTo>
                    <a:pt x="0" y="0"/>
                  </a:moveTo>
                  <a:lnTo>
                    <a:pt x="61" y="60"/>
                  </a:lnTo>
                  <a:lnTo>
                    <a:pt x="179" y="179"/>
                  </a:lnTo>
                  <a:lnTo>
                    <a:pt x="244" y="245"/>
                  </a:lnTo>
                  <a:lnTo>
                    <a:pt x="363" y="364"/>
                  </a:lnTo>
                  <a:lnTo>
                    <a:pt x="429" y="429"/>
                  </a:lnTo>
                  <a:lnTo>
                    <a:pt x="466" y="466"/>
                  </a:lnTo>
                  <a:lnTo>
                    <a:pt x="466" y="408"/>
                  </a:lnTo>
                  <a:lnTo>
                    <a:pt x="458" y="400"/>
                  </a:lnTo>
                  <a:lnTo>
                    <a:pt x="273" y="215"/>
                  </a:lnTo>
                  <a:lnTo>
                    <a:pt x="208" y="150"/>
                  </a:lnTo>
                  <a:lnTo>
                    <a:pt x="89" y="31"/>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9" name="Freeform 29"/>
            <p:cNvSpPr/>
            <p:nvPr/>
          </p:nvSpPr>
          <p:spPr bwMode="auto">
            <a:xfrm>
              <a:off x="5810251" y="-1588"/>
              <a:ext cx="871538" cy="781050"/>
            </a:xfrm>
            <a:custGeom>
              <a:avLst/>
              <a:gdLst>
                <a:gd name="T0" fmla="*/ 273 w 549"/>
                <a:gd name="T1" fmla="*/ 215 h 492"/>
                <a:gd name="T2" fmla="*/ 273 w 549"/>
                <a:gd name="T3" fmla="*/ 215 h 492"/>
                <a:gd name="T4" fmla="*/ 58 w 549"/>
                <a:gd name="T5" fmla="*/ 0 h 492"/>
                <a:gd name="T6" fmla="*/ 0 w 549"/>
                <a:gd name="T7" fmla="*/ 0 h 492"/>
                <a:gd name="T8" fmla="*/ 60 w 549"/>
                <a:gd name="T9" fmla="*/ 60 h 492"/>
                <a:gd name="T10" fmla="*/ 363 w 549"/>
                <a:gd name="T11" fmla="*/ 364 h 492"/>
                <a:gd name="T12" fmla="*/ 428 w 549"/>
                <a:gd name="T13" fmla="*/ 429 h 492"/>
                <a:gd name="T14" fmla="*/ 492 w 549"/>
                <a:gd name="T15" fmla="*/ 492 h 492"/>
                <a:gd name="T16" fmla="*/ 549 w 549"/>
                <a:gd name="T17" fmla="*/ 492 h 492"/>
                <a:gd name="T18" fmla="*/ 273 w 549"/>
                <a:gd name="T19" fmla="*/ 215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9" h="492">
                  <a:moveTo>
                    <a:pt x="273" y="215"/>
                  </a:moveTo>
                  <a:lnTo>
                    <a:pt x="273" y="215"/>
                  </a:lnTo>
                  <a:lnTo>
                    <a:pt x="58" y="0"/>
                  </a:lnTo>
                  <a:lnTo>
                    <a:pt x="0" y="0"/>
                  </a:lnTo>
                  <a:lnTo>
                    <a:pt x="60" y="60"/>
                  </a:lnTo>
                  <a:lnTo>
                    <a:pt x="363" y="364"/>
                  </a:lnTo>
                  <a:lnTo>
                    <a:pt x="428" y="429"/>
                  </a:lnTo>
                  <a:lnTo>
                    <a:pt x="492" y="492"/>
                  </a:lnTo>
                  <a:lnTo>
                    <a:pt x="549" y="492"/>
                  </a:lnTo>
                  <a:lnTo>
                    <a:pt x="273" y="215"/>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30" name="Freeform 30"/>
            <p:cNvSpPr/>
            <p:nvPr/>
          </p:nvSpPr>
          <p:spPr bwMode="auto">
            <a:xfrm>
              <a:off x="6396038" y="-1588"/>
              <a:ext cx="446088" cy="447675"/>
            </a:xfrm>
            <a:custGeom>
              <a:avLst/>
              <a:gdLst>
                <a:gd name="T0" fmla="*/ 273 w 281"/>
                <a:gd name="T1" fmla="*/ 215 h 282"/>
                <a:gd name="T2" fmla="*/ 57 w 281"/>
                <a:gd name="T3" fmla="*/ 0 h 282"/>
                <a:gd name="T4" fmla="*/ 0 w 281"/>
                <a:gd name="T5" fmla="*/ 0 h 282"/>
                <a:gd name="T6" fmla="*/ 59 w 281"/>
                <a:gd name="T7" fmla="*/ 60 h 282"/>
                <a:gd name="T8" fmla="*/ 281 w 281"/>
                <a:gd name="T9" fmla="*/ 282 h 282"/>
                <a:gd name="T10" fmla="*/ 281 w 281"/>
                <a:gd name="T11" fmla="*/ 224 h 282"/>
                <a:gd name="T12" fmla="*/ 273 w 281"/>
                <a:gd name="T13" fmla="*/ 215 h 282"/>
              </a:gdLst>
              <a:ahLst/>
              <a:cxnLst>
                <a:cxn ang="0">
                  <a:pos x="T0" y="T1"/>
                </a:cxn>
                <a:cxn ang="0">
                  <a:pos x="T2" y="T3"/>
                </a:cxn>
                <a:cxn ang="0">
                  <a:pos x="T4" y="T5"/>
                </a:cxn>
                <a:cxn ang="0">
                  <a:pos x="T6" y="T7"/>
                </a:cxn>
                <a:cxn ang="0">
                  <a:pos x="T8" y="T9"/>
                </a:cxn>
                <a:cxn ang="0">
                  <a:pos x="T10" y="T11"/>
                </a:cxn>
                <a:cxn ang="0">
                  <a:pos x="T12" y="T13"/>
                </a:cxn>
              </a:cxnLst>
              <a:rect l="0" t="0" r="r" b="b"/>
              <a:pathLst>
                <a:path w="281" h="282">
                  <a:moveTo>
                    <a:pt x="273" y="215"/>
                  </a:moveTo>
                  <a:lnTo>
                    <a:pt x="57" y="0"/>
                  </a:lnTo>
                  <a:lnTo>
                    <a:pt x="0" y="0"/>
                  </a:lnTo>
                  <a:lnTo>
                    <a:pt x="59" y="60"/>
                  </a:lnTo>
                  <a:lnTo>
                    <a:pt x="281" y="282"/>
                  </a:lnTo>
                  <a:lnTo>
                    <a:pt x="281" y="224"/>
                  </a:lnTo>
                  <a:lnTo>
                    <a:pt x="273" y="215"/>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31" name="Freeform 31"/>
            <p:cNvSpPr/>
            <p:nvPr/>
          </p:nvSpPr>
          <p:spPr bwMode="auto">
            <a:xfrm>
              <a:off x="6688138" y="-1588"/>
              <a:ext cx="153988" cy="155575"/>
            </a:xfrm>
            <a:custGeom>
              <a:avLst/>
              <a:gdLst>
                <a:gd name="T0" fmla="*/ 60 w 97"/>
                <a:gd name="T1" fmla="*/ 60 h 98"/>
                <a:gd name="T2" fmla="*/ 97 w 97"/>
                <a:gd name="T3" fmla="*/ 98 h 98"/>
                <a:gd name="T4" fmla="*/ 97 w 97"/>
                <a:gd name="T5" fmla="*/ 40 h 98"/>
                <a:gd name="T6" fmla="*/ 89 w 97"/>
                <a:gd name="T7" fmla="*/ 31 h 98"/>
                <a:gd name="T8" fmla="*/ 58 w 97"/>
                <a:gd name="T9" fmla="*/ 0 h 98"/>
                <a:gd name="T10" fmla="*/ 0 w 97"/>
                <a:gd name="T11" fmla="*/ 0 h 98"/>
                <a:gd name="T12" fmla="*/ 60 w 97"/>
                <a:gd name="T13" fmla="*/ 60 h 98"/>
              </a:gdLst>
              <a:ahLst/>
              <a:cxnLst>
                <a:cxn ang="0">
                  <a:pos x="T0" y="T1"/>
                </a:cxn>
                <a:cxn ang="0">
                  <a:pos x="T2" y="T3"/>
                </a:cxn>
                <a:cxn ang="0">
                  <a:pos x="T4" y="T5"/>
                </a:cxn>
                <a:cxn ang="0">
                  <a:pos x="T6" y="T7"/>
                </a:cxn>
                <a:cxn ang="0">
                  <a:pos x="T8" y="T9"/>
                </a:cxn>
                <a:cxn ang="0">
                  <a:pos x="T10" y="T11"/>
                </a:cxn>
                <a:cxn ang="0">
                  <a:pos x="T12" y="T13"/>
                </a:cxn>
              </a:cxnLst>
              <a:rect l="0" t="0" r="r" b="b"/>
              <a:pathLst>
                <a:path w="97" h="98">
                  <a:moveTo>
                    <a:pt x="60" y="60"/>
                  </a:moveTo>
                  <a:lnTo>
                    <a:pt x="97" y="98"/>
                  </a:lnTo>
                  <a:lnTo>
                    <a:pt x="97" y="40"/>
                  </a:lnTo>
                  <a:lnTo>
                    <a:pt x="89" y="31"/>
                  </a:lnTo>
                  <a:lnTo>
                    <a:pt x="58" y="0"/>
                  </a:lnTo>
                  <a:lnTo>
                    <a:pt x="0" y="0"/>
                  </a:lnTo>
                  <a:lnTo>
                    <a:pt x="60" y="6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grpSp>
      <p:sp>
        <p:nvSpPr>
          <p:cNvPr id="32" name="Freeform 32"/>
          <p:cNvSpPr>
            <a:spLocks noEditPoints="1"/>
          </p:cNvSpPr>
          <p:nvPr/>
        </p:nvSpPr>
        <p:spPr bwMode="auto">
          <a:xfrm>
            <a:off x="2956040" y="4346575"/>
            <a:ext cx="155575" cy="155575"/>
          </a:xfrm>
          <a:custGeom>
            <a:avLst/>
            <a:gdLst>
              <a:gd name="T0" fmla="*/ 93 w 186"/>
              <a:gd name="T1" fmla="*/ 187 h 187"/>
              <a:gd name="T2" fmla="*/ 0 w 186"/>
              <a:gd name="T3" fmla="*/ 93 h 187"/>
              <a:gd name="T4" fmla="*/ 93 w 186"/>
              <a:gd name="T5" fmla="*/ 0 h 187"/>
              <a:gd name="T6" fmla="*/ 186 w 186"/>
              <a:gd name="T7" fmla="*/ 93 h 187"/>
              <a:gd name="T8" fmla="*/ 93 w 186"/>
              <a:gd name="T9" fmla="*/ 187 h 187"/>
              <a:gd name="T10" fmla="*/ 93 w 186"/>
              <a:gd name="T11" fmla="*/ 32 h 187"/>
              <a:gd name="T12" fmla="*/ 32 w 186"/>
              <a:gd name="T13" fmla="*/ 93 h 187"/>
              <a:gd name="T14" fmla="*/ 93 w 186"/>
              <a:gd name="T15" fmla="*/ 155 h 187"/>
              <a:gd name="T16" fmla="*/ 154 w 186"/>
              <a:gd name="T17" fmla="*/ 93 h 187"/>
              <a:gd name="T18" fmla="*/ 93 w 186"/>
              <a:gd name="T19" fmla="*/ 3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6" h="187">
                <a:moveTo>
                  <a:pt x="93" y="187"/>
                </a:moveTo>
                <a:cubicBezTo>
                  <a:pt x="42" y="187"/>
                  <a:pt x="0" y="145"/>
                  <a:pt x="0" y="93"/>
                </a:cubicBezTo>
                <a:cubicBezTo>
                  <a:pt x="0" y="42"/>
                  <a:pt x="42" y="0"/>
                  <a:pt x="93" y="0"/>
                </a:cubicBezTo>
                <a:cubicBezTo>
                  <a:pt x="145" y="0"/>
                  <a:pt x="186" y="42"/>
                  <a:pt x="186" y="93"/>
                </a:cubicBezTo>
                <a:cubicBezTo>
                  <a:pt x="186" y="145"/>
                  <a:pt x="145" y="187"/>
                  <a:pt x="93" y="187"/>
                </a:cubicBezTo>
                <a:close/>
                <a:moveTo>
                  <a:pt x="93" y="32"/>
                </a:moveTo>
                <a:cubicBezTo>
                  <a:pt x="59" y="32"/>
                  <a:pt x="32" y="59"/>
                  <a:pt x="32" y="93"/>
                </a:cubicBezTo>
                <a:cubicBezTo>
                  <a:pt x="32" y="127"/>
                  <a:pt x="59" y="155"/>
                  <a:pt x="93" y="155"/>
                </a:cubicBezTo>
                <a:cubicBezTo>
                  <a:pt x="127" y="155"/>
                  <a:pt x="154" y="127"/>
                  <a:pt x="154" y="93"/>
                </a:cubicBezTo>
                <a:cubicBezTo>
                  <a:pt x="154" y="59"/>
                  <a:pt x="127" y="32"/>
                  <a:pt x="93" y="32"/>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33" name="Oval 33"/>
          <p:cNvSpPr>
            <a:spLocks noChangeArrowheads="1"/>
          </p:cNvSpPr>
          <p:nvPr/>
        </p:nvSpPr>
        <p:spPr bwMode="auto">
          <a:xfrm>
            <a:off x="3203690" y="4587875"/>
            <a:ext cx="42863" cy="42863"/>
          </a:xfrm>
          <a:prstGeom prst="ellipse">
            <a:avLst/>
          </a:pr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35" name="Oval 34"/>
          <p:cNvSpPr>
            <a:spLocks noChangeArrowheads="1"/>
          </p:cNvSpPr>
          <p:nvPr/>
        </p:nvSpPr>
        <p:spPr bwMode="auto">
          <a:xfrm>
            <a:off x="1871777" y="4770437"/>
            <a:ext cx="42863" cy="41275"/>
          </a:xfrm>
          <a:prstGeom prst="ellipse">
            <a:avLst/>
          </a:pr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38" name="Freeform 35"/>
          <p:cNvSpPr/>
          <p:nvPr/>
        </p:nvSpPr>
        <p:spPr bwMode="auto">
          <a:xfrm>
            <a:off x="5595030" y="1082675"/>
            <a:ext cx="6592888" cy="5775325"/>
          </a:xfrm>
          <a:custGeom>
            <a:avLst/>
            <a:gdLst>
              <a:gd name="T0" fmla="*/ 4153 w 4153"/>
              <a:gd name="T1" fmla="*/ 3638 h 3638"/>
              <a:gd name="T2" fmla="*/ 0 w 4153"/>
              <a:gd name="T3" fmla="*/ 3638 h 3638"/>
              <a:gd name="T4" fmla="*/ 0 w 4153"/>
              <a:gd name="T5" fmla="*/ 2879 h 3638"/>
              <a:gd name="T6" fmla="*/ 4153 w 4153"/>
              <a:gd name="T7" fmla="*/ 0 h 3638"/>
              <a:gd name="T8" fmla="*/ 4153 w 4153"/>
              <a:gd name="T9" fmla="*/ 3638 h 3638"/>
            </a:gdLst>
            <a:ahLst/>
            <a:cxnLst>
              <a:cxn ang="0">
                <a:pos x="T0" y="T1"/>
              </a:cxn>
              <a:cxn ang="0">
                <a:pos x="T2" y="T3"/>
              </a:cxn>
              <a:cxn ang="0">
                <a:pos x="T4" y="T5"/>
              </a:cxn>
              <a:cxn ang="0">
                <a:pos x="T6" y="T7"/>
              </a:cxn>
              <a:cxn ang="0">
                <a:pos x="T8" y="T9"/>
              </a:cxn>
            </a:cxnLst>
            <a:rect l="0" t="0" r="r" b="b"/>
            <a:pathLst>
              <a:path w="4153" h="3638">
                <a:moveTo>
                  <a:pt x="4153" y="3638"/>
                </a:moveTo>
                <a:lnTo>
                  <a:pt x="0" y="3638"/>
                </a:lnTo>
                <a:lnTo>
                  <a:pt x="0" y="2879"/>
                </a:lnTo>
                <a:lnTo>
                  <a:pt x="4153" y="0"/>
                </a:lnTo>
                <a:lnTo>
                  <a:pt x="4153" y="3638"/>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39" name="Freeform 36"/>
          <p:cNvSpPr>
            <a:spLocks noEditPoints="1"/>
          </p:cNvSpPr>
          <p:nvPr/>
        </p:nvSpPr>
        <p:spPr bwMode="auto">
          <a:xfrm>
            <a:off x="11274426" y="4044950"/>
            <a:ext cx="461963" cy="461963"/>
          </a:xfrm>
          <a:custGeom>
            <a:avLst/>
            <a:gdLst>
              <a:gd name="T0" fmla="*/ 277 w 554"/>
              <a:gd name="T1" fmla="*/ 0 h 555"/>
              <a:gd name="T2" fmla="*/ 0 w 554"/>
              <a:gd name="T3" fmla="*/ 277 h 555"/>
              <a:gd name="T4" fmla="*/ 277 w 554"/>
              <a:gd name="T5" fmla="*/ 555 h 555"/>
              <a:gd name="T6" fmla="*/ 554 w 554"/>
              <a:gd name="T7" fmla="*/ 277 h 555"/>
              <a:gd name="T8" fmla="*/ 277 w 554"/>
              <a:gd name="T9" fmla="*/ 0 h 555"/>
              <a:gd name="T10" fmla="*/ 277 w 554"/>
              <a:gd name="T11" fmla="*/ 471 h 555"/>
              <a:gd name="T12" fmla="*/ 83 w 554"/>
              <a:gd name="T13" fmla="*/ 277 h 555"/>
              <a:gd name="T14" fmla="*/ 277 w 554"/>
              <a:gd name="T15" fmla="*/ 84 h 555"/>
              <a:gd name="T16" fmla="*/ 470 w 554"/>
              <a:gd name="T17" fmla="*/ 277 h 555"/>
              <a:gd name="T18" fmla="*/ 277 w 554"/>
              <a:gd name="T19" fmla="*/ 471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4" h="555">
                <a:moveTo>
                  <a:pt x="277" y="0"/>
                </a:moveTo>
                <a:cubicBezTo>
                  <a:pt x="124" y="0"/>
                  <a:pt x="0" y="125"/>
                  <a:pt x="0" y="277"/>
                </a:cubicBezTo>
                <a:cubicBezTo>
                  <a:pt x="0" y="430"/>
                  <a:pt x="124" y="555"/>
                  <a:pt x="277" y="555"/>
                </a:cubicBezTo>
                <a:cubicBezTo>
                  <a:pt x="430" y="555"/>
                  <a:pt x="554" y="430"/>
                  <a:pt x="554" y="277"/>
                </a:cubicBezTo>
                <a:cubicBezTo>
                  <a:pt x="554" y="125"/>
                  <a:pt x="430" y="0"/>
                  <a:pt x="277" y="0"/>
                </a:cubicBezTo>
                <a:close/>
                <a:moveTo>
                  <a:pt x="277" y="471"/>
                </a:moveTo>
                <a:cubicBezTo>
                  <a:pt x="170" y="471"/>
                  <a:pt x="83" y="384"/>
                  <a:pt x="83" y="277"/>
                </a:cubicBezTo>
                <a:cubicBezTo>
                  <a:pt x="83" y="171"/>
                  <a:pt x="170" y="84"/>
                  <a:pt x="277" y="84"/>
                </a:cubicBezTo>
                <a:cubicBezTo>
                  <a:pt x="384" y="84"/>
                  <a:pt x="470" y="171"/>
                  <a:pt x="470" y="277"/>
                </a:cubicBezTo>
                <a:cubicBezTo>
                  <a:pt x="470" y="384"/>
                  <a:pt x="384" y="471"/>
                  <a:pt x="277" y="471"/>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40" name="Freeform 37"/>
          <p:cNvSpPr>
            <a:spLocks noEditPoints="1"/>
          </p:cNvSpPr>
          <p:nvPr/>
        </p:nvSpPr>
        <p:spPr bwMode="auto">
          <a:xfrm>
            <a:off x="11274426" y="3406775"/>
            <a:ext cx="461963" cy="461963"/>
          </a:xfrm>
          <a:custGeom>
            <a:avLst/>
            <a:gdLst>
              <a:gd name="T0" fmla="*/ 277 w 554"/>
              <a:gd name="T1" fmla="*/ 0 h 554"/>
              <a:gd name="T2" fmla="*/ 0 w 554"/>
              <a:gd name="T3" fmla="*/ 277 h 554"/>
              <a:gd name="T4" fmla="*/ 277 w 554"/>
              <a:gd name="T5" fmla="*/ 554 h 554"/>
              <a:gd name="T6" fmla="*/ 554 w 554"/>
              <a:gd name="T7" fmla="*/ 277 h 554"/>
              <a:gd name="T8" fmla="*/ 277 w 554"/>
              <a:gd name="T9" fmla="*/ 0 h 554"/>
              <a:gd name="T10" fmla="*/ 277 w 554"/>
              <a:gd name="T11" fmla="*/ 470 h 554"/>
              <a:gd name="T12" fmla="*/ 83 w 554"/>
              <a:gd name="T13" fmla="*/ 277 h 554"/>
              <a:gd name="T14" fmla="*/ 277 w 554"/>
              <a:gd name="T15" fmla="*/ 83 h 554"/>
              <a:gd name="T16" fmla="*/ 470 w 554"/>
              <a:gd name="T17" fmla="*/ 277 h 554"/>
              <a:gd name="T18" fmla="*/ 277 w 554"/>
              <a:gd name="T19" fmla="*/ 47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4" h="554">
                <a:moveTo>
                  <a:pt x="277" y="0"/>
                </a:moveTo>
                <a:cubicBezTo>
                  <a:pt x="124" y="0"/>
                  <a:pt x="0" y="124"/>
                  <a:pt x="0" y="277"/>
                </a:cubicBezTo>
                <a:cubicBezTo>
                  <a:pt x="0" y="430"/>
                  <a:pt x="124" y="554"/>
                  <a:pt x="277" y="554"/>
                </a:cubicBezTo>
                <a:cubicBezTo>
                  <a:pt x="430" y="554"/>
                  <a:pt x="554" y="430"/>
                  <a:pt x="554" y="277"/>
                </a:cubicBezTo>
                <a:cubicBezTo>
                  <a:pt x="554" y="124"/>
                  <a:pt x="430" y="0"/>
                  <a:pt x="277" y="0"/>
                </a:cubicBezTo>
                <a:close/>
                <a:moveTo>
                  <a:pt x="277" y="470"/>
                </a:moveTo>
                <a:cubicBezTo>
                  <a:pt x="170" y="470"/>
                  <a:pt x="83" y="384"/>
                  <a:pt x="83" y="277"/>
                </a:cubicBezTo>
                <a:cubicBezTo>
                  <a:pt x="83" y="170"/>
                  <a:pt x="170" y="83"/>
                  <a:pt x="277" y="83"/>
                </a:cubicBezTo>
                <a:cubicBezTo>
                  <a:pt x="384" y="83"/>
                  <a:pt x="470" y="170"/>
                  <a:pt x="470" y="277"/>
                </a:cubicBezTo>
                <a:cubicBezTo>
                  <a:pt x="470" y="384"/>
                  <a:pt x="384" y="470"/>
                  <a:pt x="277" y="470"/>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41" name="Freeform 38"/>
          <p:cNvSpPr>
            <a:spLocks noEditPoints="1"/>
          </p:cNvSpPr>
          <p:nvPr/>
        </p:nvSpPr>
        <p:spPr bwMode="auto">
          <a:xfrm>
            <a:off x="11274426" y="2767013"/>
            <a:ext cx="461963" cy="461963"/>
          </a:xfrm>
          <a:custGeom>
            <a:avLst/>
            <a:gdLst>
              <a:gd name="T0" fmla="*/ 277 w 554"/>
              <a:gd name="T1" fmla="*/ 554 h 554"/>
              <a:gd name="T2" fmla="*/ 460 w 554"/>
              <a:gd name="T3" fmla="*/ 485 h 554"/>
              <a:gd name="T4" fmla="*/ 554 w 554"/>
              <a:gd name="T5" fmla="*/ 277 h 554"/>
              <a:gd name="T6" fmla="*/ 277 w 554"/>
              <a:gd name="T7" fmla="*/ 0 h 554"/>
              <a:gd name="T8" fmla="*/ 100 w 554"/>
              <a:gd name="T9" fmla="*/ 64 h 554"/>
              <a:gd name="T10" fmla="*/ 0 w 554"/>
              <a:gd name="T11" fmla="*/ 277 h 554"/>
              <a:gd name="T12" fmla="*/ 277 w 554"/>
              <a:gd name="T13" fmla="*/ 554 h 554"/>
              <a:gd name="T14" fmla="*/ 470 w 554"/>
              <a:gd name="T15" fmla="*/ 277 h 554"/>
              <a:gd name="T16" fmla="*/ 433 w 554"/>
              <a:gd name="T17" fmla="*/ 392 h 554"/>
              <a:gd name="T18" fmla="*/ 180 w 554"/>
              <a:gd name="T19" fmla="*/ 110 h 554"/>
              <a:gd name="T20" fmla="*/ 277 w 554"/>
              <a:gd name="T21" fmla="*/ 84 h 554"/>
              <a:gd name="T22" fmla="*/ 470 w 554"/>
              <a:gd name="T23" fmla="*/ 277 h 554"/>
              <a:gd name="T24" fmla="*/ 118 w 554"/>
              <a:gd name="T25" fmla="*/ 166 h 554"/>
              <a:gd name="T26" fmla="*/ 370 w 554"/>
              <a:gd name="T27" fmla="*/ 447 h 554"/>
              <a:gd name="T28" fmla="*/ 277 w 554"/>
              <a:gd name="T29" fmla="*/ 471 h 554"/>
              <a:gd name="T30" fmla="*/ 83 w 554"/>
              <a:gd name="T31" fmla="*/ 277 h 554"/>
              <a:gd name="T32" fmla="*/ 118 w 554"/>
              <a:gd name="T33" fmla="*/ 166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4" h="554">
                <a:moveTo>
                  <a:pt x="277" y="554"/>
                </a:moveTo>
                <a:cubicBezTo>
                  <a:pt x="344" y="554"/>
                  <a:pt x="409" y="530"/>
                  <a:pt x="460" y="485"/>
                </a:cubicBezTo>
                <a:cubicBezTo>
                  <a:pt x="520" y="433"/>
                  <a:pt x="554" y="357"/>
                  <a:pt x="554" y="277"/>
                </a:cubicBezTo>
                <a:cubicBezTo>
                  <a:pt x="554" y="124"/>
                  <a:pt x="430" y="0"/>
                  <a:pt x="277" y="0"/>
                </a:cubicBezTo>
                <a:cubicBezTo>
                  <a:pt x="212" y="0"/>
                  <a:pt x="150" y="23"/>
                  <a:pt x="100" y="64"/>
                </a:cubicBezTo>
                <a:cubicBezTo>
                  <a:pt x="36" y="117"/>
                  <a:pt x="0" y="194"/>
                  <a:pt x="0" y="277"/>
                </a:cubicBezTo>
                <a:cubicBezTo>
                  <a:pt x="0" y="430"/>
                  <a:pt x="124" y="554"/>
                  <a:pt x="277" y="554"/>
                </a:cubicBezTo>
                <a:close/>
                <a:moveTo>
                  <a:pt x="470" y="277"/>
                </a:moveTo>
                <a:cubicBezTo>
                  <a:pt x="470" y="319"/>
                  <a:pt x="457" y="359"/>
                  <a:pt x="433" y="392"/>
                </a:cubicBezTo>
                <a:cubicBezTo>
                  <a:pt x="180" y="110"/>
                  <a:pt x="180" y="110"/>
                  <a:pt x="180" y="110"/>
                </a:cubicBezTo>
                <a:cubicBezTo>
                  <a:pt x="209" y="93"/>
                  <a:pt x="243" y="84"/>
                  <a:pt x="277" y="84"/>
                </a:cubicBezTo>
                <a:cubicBezTo>
                  <a:pt x="384" y="84"/>
                  <a:pt x="470" y="171"/>
                  <a:pt x="470" y="277"/>
                </a:cubicBezTo>
                <a:close/>
                <a:moveTo>
                  <a:pt x="118" y="166"/>
                </a:moveTo>
                <a:cubicBezTo>
                  <a:pt x="370" y="447"/>
                  <a:pt x="370" y="447"/>
                  <a:pt x="370" y="447"/>
                </a:cubicBezTo>
                <a:cubicBezTo>
                  <a:pt x="341" y="462"/>
                  <a:pt x="310" y="471"/>
                  <a:pt x="277" y="471"/>
                </a:cubicBezTo>
                <a:cubicBezTo>
                  <a:pt x="170" y="471"/>
                  <a:pt x="83" y="384"/>
                  <a:pt x="83" y="277"/>
                </a:cubicBezTo>
                <a:cubicBezTo>
                  <a:pt x="83" y="237"/>
                  <a:pt x="96" y="198"/>
                  <a:pt x="118" y="166"/>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42" name="Rectangle 39"/>
          <p:cNvSpPr>
            <a:spLocks noChangeArrowheads="1"/>
          </p:cNvSpPr>
          <p:nvPr/>
        </p:nvSpPr>
        <p:spPr bwMode="auto">
          <a:xfrm>
            <a:off x="11471276" y="4079875"/>
            <a:ext cx="69850" cy="392113"/>
          </a:xfrm>
          <a:prstGeom prst="rect">
            <a:avLst/>
          </a:prstGeom>
          <a:solidFill>
            <a:srgbClr val="1E0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43" name="Freeform 40"/>
          <p:cNvSpPr>
            <a:spLocks noEditPoints="1"/>
          </p:cNvSpPr>
          <p:nvPr/>
        </p:nvSpPr>
        <p:spPr bwMode="auto">
          <a:xfrm>
            <a:off x="9053513" y="5668963"/>
            <a:ext cx="406400" cy="406400"/>
          </a:xfrm>
          <a:custGeom>
            <a:avLst/>
            <a:gdLst>
              <a:gd name="T0" fmla="*/ 244 w 487"/>
              <a:gd name="T1" fmla="*/ 487 h 487"/>
              <a:gd name="T2" fmla="*/ 0 w 487"/>
              <a:gd name="T3" fmla="*/ 243 h 487"/>
              <a:gd name="T4" fmla="*/ 244 w 487"/>
              <a:gd name="T5" fmla="*/ 0 h 487"/>
              <a:gd name="T6" fmla="*/ 487 w 487"/>
              <a:gd name="T7" fmla="*/ 243 h 487"/>
              <a:gd name="T8" fmla="*/ 244 w 487"/>
              <a:gd name="T9" fmla="*/ 487 h 487"/>
              <a:gd name="T10" fmla="*/ 244 w 487"/>
              <a:gd name="T11" fmla="*/ 83 h 487"/>
              <a:gd name="T12" fmla="*/ 84 w 487"/>
              <a:gd name="T13" fmla="*/ 243 h 487"/>
              <a:gd name="T14" fmla="*/ 244 w 487"/>
              <a:gd name="T15" fmla="*/ 404 h 487"/>
              <a:gd name="T16" fmla="*/ 404 w 487"/>
              <a:gd name="T17" fmla="*/ 243 h 487"/>
              <a:gd name="T18" fmla="*/ 244 w 487"/>
              <a:gd name="T19" fmla="*/ 83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7" h="487">
                <a:moveTo>
                  <a:pt x="244" y="487"/>
                </a:moveTo>
                <a:cubicBezTo>
                  <a:pt x="109" y="487"/>
                  <a:pt x="0" y="378"/>
                  <a:pt x="0" y="243"/>
                </a:cubicBezTo>
                <a:cubicBezTo>
                  <a:pt x="0" y="109"/>
                  <a:pt x="109" y="0"/>
                  <a:pt x="244" y="0"/>
                </a:cubicBezTo>
                <a:cubicBezTo>
                  <a:pt x="378" y="0"/>
                  <a:pt x="487" y="109"/>
                  <a:pt x="487" y="243"/>
                </a:cubicBezTo>
                <a:cubicBezTo>
                  <a:pt x="487" y="378"/>
                  <a:pt x="378" y="487"/>
                  <a:pt x="244" y="487"/>
                </a:cubicBezTo>
                <a:close/>
                <a:moveTo>
                  <a:pt x="244" y="83"/>
                </a:moveTo>
                <a:cubicBezTo>
                  <a:pt x="155" y="83"/>
                  <a:pt x="84" y="155"/>
                  <a:pt x="84" y="243"/>
                </a:cubicBezTo>
                <a:cubicBezTo>
                  <a:pt x="84" y="332"/>
                  <a:pt x="155" y="404"/>
                  <a:pt x="244" y="404"/>
                </a:cubicBezTo>
                <a:cubicBezTo>
                  <a:pt x="332" y="404"/>
                  <a:pt x="404" y="332"/>
                  <a:pt x="404" y="243"/>
                </a:cubicBezTo>
                <a:cubicBezTo>
                  <a:pt x="404" y="155"/>
                  <a:pt x="332" y="83"/>
                  <a:pt x="244" y="83"/>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44" name="Freeform 41"/>
          <p:cNvSpPr>
            <a:spLocks noEditPoints="1"/>
          </p:cNvSpPr>
          <p:nvPr/>
        </p:nvSpPr>
        <p:spPr bwMode="auto">
          <a:xfrm>
            <a:off x="5216640" y="4492625"/>
            <a:ext cx="180975" cy="179388"/>
          </a:xfrm>
          <a:custGeom>
            <a:avLst/>
            <a:gdLst>
              <a:gd name="T0" fmla="*/ 108 w 216"/>
              <a:gd name="T1" fmla="*/ 215 h 215"/>
              <a:gd name="T2" fmla="*/ 0 w 216"/>
              <a:gd name="T3" fmla="*/ 107 h 215"/>
              <a:gd name="T4" fmla="*/ 108 w 216"/>
              <a:gd name="T5" fmla="*/ 0 h 215"/>
              <a:gd name="T6" fmla="*/ 216 w 216"/>
              <a:gd name="T7" fmla="*/ 107 h 215"/>
              <a:gd name="T8" fmla="*/ 108 w 216"/>
              <a:gd name="T9" fmla="*/ 215 h 215"/>
              <a:gd name="T10" fmla="*/ 108 w 216"/>
              <a:gd name="T11" fmla="*/ 83 h 215"/>
              <a:gd name="T12" fmla="*/ 84 w 216"/>
              <a:gd name="T13" fmla="*/ 107 h 215"/>
              <a:gd name="T14" fmla="*/ 108 w 216"/>
              <a:gd name="T15" fmla="*/ 132 h 215"/>
              <a:gd name="T16" fmla="*/ 133 w 216"/>
              <a:gd name="T17" fmla="*/ 107 h 215"/>
              <a:gd name="T18" fmla="*/ 108 w 216"/>
              <a:gd name="T19" fmla="*/ 8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 h="215">
                <a:moveTo>
                  <a:pt x="108" y="215"/>
                </a:moveTo>
                <a:cubicBezTo>
                  <a:pt x="49" y="215"/>
                  <a:pt x="0" y="167"/>
                  <a:pt x="0" y="107"/>
                </a:cubicBezTo>
                <a:cubicBezTo>
                  <a:pt x="0" y="48"/>
                  <a:pt x="49" y="0"/>
                  <a:pt x="108" y="0"/>
                </a:cubicBezTo>
                <a:cubicBezTo>
                  <a:pt x="168" y="0"/>
                  <a:pt x="216" y="48"/>
                  <a:pt x="216" y="107"/>
                </a:cubicBezTo>
                <a:cubicBezTo>
                  <a:pt x="216" y="167"/>
                  <a:pt x="168" y="215"/>
                  <a:pt x="108" y="215"/>
                </a:cubicBezTo>
                <a:close/>
                <a:moveTo>
                  <a:pt x="108" y="83"/>
                </a:moveTo>
                <a:cubicBezTo>
                  <a:pt x="95" y="83"/>
                  <a:pt x="84" y="94"/>
                  <a:pt x="84" y="107"/>
                </a:cubicBezTo>
                <a:cubicBezTo>
                  <a:pt x="84" y="121"/>
                  <a:pt x="95" y="132"/>
                  <a:pt x="108" y="132"/>
                </a:cubicBezTo>
                <a:cubicBezTo>
                  <a:pt x="122" y="132"/>
                  <a:pt x="133" y="121"/>
                  <a:pt x="133" y="107"/>
                </a:cubicBezTo>
                <a:cubicBezTo>
                  <a:pt x="133" y="94"/>
                  <a:pt x="122" y="83"/>
                  <a:pt x="108" y="83"/>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45" name="Oval 42"/>
          <p:cNvSpPr>
            <a:spLocks noChangeArrowheads="1"/>
          </p:cNvSpPr>
          <p:nvPr/>
        </p:nvSpPr>
        <p:spPr bwMode="auto">
          <a:xfrm>
            <a:off x="8172451" y="6172200"/>
            <a:ext cx="111125" cy="109538"/>
          </a:xfrm>
          <a:prstGeom prst="ellipse">
            <a:avLst/>
          </a:pr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46" name="Oval 43"/>
          <p:cNvSpPr>
            <a:spLocks noChangeArrowheads="1"/>
          </p:cNvSpPr>
          <p:nvPr/>
        </p:nvSpPr>
        <p:spPr bwMode="auto">
          <a:xfrm>
            <a:off x="6319838" y="2339975"/>
            <a:ext cx="111125" cy="111125"/>
          </a:xfrm>
          <a:prstGeom prst="ellipse">
            <a:avLst/>
          </a:pr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47" name="Freeform 44"/>
          <p:cNvSpPr>
            <a:spLocks noEditPoints="1"/>
          </p:cNvSpPr>
          <p:nvPr/>
        </p:nvSpPr>
        <p:spPr bwMode="auto">
          <a:xfrm>
            <a:off x="2117840" y="4200525"/>
            <a:ext cx="271463" cy="271463"/>
          </a:xfrm>
          <a:custGeom>
            <a:avLst/>
            <a:gdLst>
              <a:gd name="T0" fmla="*/ 162 w 324"/>
              <a:gd name="T1" fmla="*/ 324 h 324"/>
              <a:gd name="T2" fmla="*/ 0 w 324"/>
              <a:gd name="T3" fmla="*/ 162 h 324"/>
              <a:gd name="T4" fmla="*/ 162 w 324"/>
              <a:gd name="T5" fmla="*/ 0 h 324"/>
              <a:gd name="T6" fmla="*/ 324 w 324"/>
              <a:gd name="T7" fmla="*/ 162 h 324"/>
              <a:gd name="T8" fmla="*/ 162 w 324"/>
              <a:gd name="T9" fmla="*/ 324 h 324"/>
              <a:gd name="T10" fmla="*/ 162 w 324"/>
              <a:gd name="T11" fmla="*/ 83 h 324"/>
              <a:gd name="T12" fmla="*/ 83 w 324"/>
              <a:gd name="T13" fmla="*/ 162 h 324"/>
              <a:gd name="T14" fmla="*/ 162 w 324"/>
              <a:gd name="T15" fmla="*/ 240 h 324"/>
              <a:gd name="T16" fmla="*/ 240 w 324"/>
              <a:gd name="T17" fmla="*/ 162 h 324"/>
              <a:gd name="T18" fmla="*/ 162 w 324"/>
              <a:gd name="T19" fmla="*/ 83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4" h="324">
                <a:moveTo>
                  <a:pt x="162" y="324"/>
                </a:moveTo>
                <a:cubicBezTo>
                  <a:pt x="72" y="324"/>
                  <a:pt x="0" y="251"/>
                  <a:pt x="0" y="162"/>
                </a:cubicBezTo>
                <a:cubicBezTo>
                  <a:pt x="0" y="73"/>
                  <a:pt x="72" y="0"/>
                  <a:pt x="162" y="0"/>
                </a:cubicBezTo>
                <a:cubicBezTo>
                  <a:pt x="251" y="0"/>
                  <a:pt x="324" y="73"/>
                  <a:pt x="324" y="162"/>
                </a:cubicBezTo>
                <a:cubicBezTo>
                  <a:pt x="324" y="251"/>
                  <a:pt x="251" y="324"/>
                  <a:pt x="162" y="324"/>
                </a:cubicBezTo>
                <a:close/>
                <a:moveTo>
                  <a:pt x="162" y="83"/>
                </a:moveTo>
                <a:cubicBezTo>
                  <a:pt x="119" y="83"/>
                  <a:pt x="83" y="119"/>
                  <a:pt x="83" y="162"/>
                </a:cubicBezTo>
                <a:cubicBezTo>
                  <a:pt x="83" y="205"/>
                  <a:pt x="119" y="240"/>
                  <a:pt x="162" y="240"/>
                </a:cubicBezTo>
                <a:cubicBezTo>
                  <a:pt x="205" y="240"/>
                  <a:pt x="240" y="205"/>
                  <a:pt x="240" y="162"/>
                </a:cubicBezTo>
                <a:cubicBezTo>
                  <a:pt x="240" y="119"/>
                  <a:pt x="205" y="83"/>
                  <a:pt x="162" y="83"/>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48" name="Freeform 45"/>
          <p:cNvSpPr>
            <a:spLocks noEditPoints="1"/>
          </p:cNvSpPr>
          <p:nvPr/>
        </p:nvSpPr>
        <p:spPr bwMode="auto">
          <a:xfrm>
            <a:off x="7759701" y="4718050"/>
            <a:ext cx="296863" cy="296863"/>
          </a:xfrm>
          <a:custGeom>
            <a:avLst/>
            <a:gdLst>
              <a:gd name="T0" fmla="*/ 177 w 355"/>
              <a:gd name="T1" fmla="*/ 355 h 355"/>
              <a:gd name="T2" fmla="*/ 0 w 355"/>
              <a:gd name="T3" fmla="*/ 178 h 355"/>
              <a:gd name="T4" fmla="*/ 177 w 355"/>
              <a:gd name="T5" fmla="*/ 0 h 355"/>
              <a:gd name="T6" fmla="*/ 355 w 355"/>
              <a:gd name="T7" fmla="*/ 178 h 355"/>
              <a:gd name="T8" fmla="*/ 177 w 355"/>
              <a:gd name="T9" fmla="*/ 355 h 355"/>
              <a:gd name="T10" fmla="*/ 177 w 355"/>
              <a:gd name="T11" fmla="*/ 84 h 355"/>
              <a:gd name="T12" fmla="*/ 83 w 355"/>
              <a:gd name="T13" fmla="*/ 178 h 355"/>
              <a:gd name="T14" fmla="*/ 177 w 355"/>
              <a:gd name="T15" fmla="*/ 272 h 355"/>
              <a:gd name="T16" fmla="*/ 271 w 355"/>
              <a:gd name="T17" fmla="*/ 178 h 355"/>
              <a:gd name="T18" fmla="*/ 177 w 355"/>
              <a:gd name="T19" fmla="*/ 84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5" h="355">
                <a:moveTo>
                  <a:pt x="177" y="355"/>
                </a:moveTo>
                <a:cubicBezTo>
                  <a:pt x="79" y="355"/>
                  <a:pt x="0" y="275"/>
                  <a:pt x="0" y="178"/>
                </a:cubicBezTo>
                <a:cubicBezTo>
                  <a:pt x="0" y="80"/>
                  <a:pt x="79" y="0"/>
                  <a:pt x="177" y="0"/>
                </a:cubicBezTo>
                <a:cubicBezTo>
                  <a:pt x="275" y="0"/>
                  <a:pt x="355" y="80"/>
                  <a:pt x="355" y="178"/>
                </a:cubicBezTo>
                <a:cubicBezTo>
                  <a:pt x="355" y="275"/>
                  <a:pt x="275" y="355"/>
                  <a:pt x="177" y="355"/>
                </a:cubicBezTo>
                <a:close/>
                <a:moveTo>
                  <a:pt x="177" y="84"/>
                </a:moveTo>
                <a:cubicBezTo>
                  <a:pt x="125" y="84"/>
                  <a:pt x="83" y="126"/>
                  <a:pt x="83" y="178"/>
                </a:cubicBezTo>
                <a:cubicBezTo>
                  <a:pt x="83" y="229"/>
                  <a:pt x="125" y="272"/>
                  <a:pt x="177" y="272"/>
                </a:cubicBezTo>
                <a:cubicBezTo>
                  <a:pt x="229" y="272"/>
                  <a:pt x="271" y="229"/>
                  <a:pt x="271" y="178"/>
                </a:cubicBezTo>
                <a:cubicBezTo>
                  <a:pt x="271" y="126"/>
                  <a:pt x="229" y="84"/>
                  <a:pt x="177" y="84"/>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29" name="任意多边形: 形状 128"/>
          <p:cNvSpPr/>
          <p:nvPr/>
        </p:nvSpPr>
        <p:spPr bwMode="auto">
          <a:xfrm>
            <a:off x="7872412" y="2184399"/>
            <a:ext cx="3165476" cy="4435476"/>
          </a:xfrm>
          <a:custGeom>
            <a:avLst/>
            <a:gdLst>
              <a:gd name="connsiteX0" fmla="*/ 2441576 w 3165476"/>
              <a:gd name="connsiteY0" fmla="*/ 0 h 4435476"/>
              <a:gd name="connsiteX1" fmla="*/ 3165476 w 3165476"/>
              <a:gd name="connsiteY1" fmla="*/ 4435475 h 4435476"/>
              <a:gd name="connsiteX2" fmla="*/ 1814361 w 3165476"/>
              <a:gd name="connsiteY2" fmla="*/ 1804523 h 4435476"/>
              <a:gd name="connsiteX3" fmla="*/ 1814360 w 3165476"/>
              <a:gd name="connsiteY3" fmla="*/ 1804525 h 4435476"/>
              <a:gd name="connsiteX4" fmla="*/ 3165475 w 3165476"/>
              <a:gd name="connsiteY4" fmla="*/ 4435476 h 4435476"/>
              <a:gd name="connsiteX5" fmla="*/ 17776 w 3165476"/>
              <a:gd name="connsiteY5" fmla="*/ 1743988 h 4435476"/>
              <a:gd name="connsiteX6" fmla="*/ 0 w 3165476"/>
              <a:gd name="connsiteY6" fmla="*/ 1743302 h 4435476"/>
              <a:gd name="connsiteX7" fmla="*/ 3903 w 3165476"/>
              <a:gd name="connsiteY7" fmla="*/ 1732126 h 4435476"/>
              <a:gd name="connsiteX8" fmla="*/ 0 w 3165476"/>
              <a:gd name="connsiteY8" fmla="*/ 1728788 h 4435476"/>
              <a:gd name="connsiteX9" fmla="*/ 5002 w 3165476"/>
              <a:gd name="connsiteY9" fmla="*/ 1728981 h 4435476"/>
              <a:gd name="connsiteX10" fmla="*/ 604837 w 3165476"/>
              <a:gd name="connsiteY10" fmla="*/ 11339 h 4435476"/>
              <a:gd name="connsiteX11" fmla="*/ 2436493 w 3165476"/>
              <a:gd name="connsiteY11" fmla="*/ 14505 h 4435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5476" h="4435476">
                <a:moveTo>
                  <a:pt x="2441576" y="0"/>
                </a:moveTo>
                <a:lnTo>
                  <a:pt x="3165476" y="4435475"/>
                </a:lnTo>
                <a:lnTo>
                  <a:pt x="1814361" y="1804523"/>
                </a:lnTo>
                <a:lnTo>
                  <a:pt x="1814360" y="1804525"/>
                </a:lnTo>
                <a:lnTo>
                  <a:pt x="3165475" y="4435476"/>
                </a:lnTo>
                <a:lnTo>
                  <a:pt x="17776" y="1743988"/>
                </a:lnTo>
                <a:lnTo>
                  <a:pt x="0" y="1743302"/>
                </a:lnTo>
                <a:lnTo>
                  <a:pt x="3903" y="1732126"/>
                </a:lnTo>
                <a:lnTo>
                  <a:pt x="0" y="1728788"/>
                </a:lnTo>
                <a:lnTo>
                  <a:pt x="5002" y="1728981"/>
                </a:lnTo>
                <a:lnTo>
                  <a:pt x="604837" y="11339"/>
                </a:lnTo>
                <a:lnTo>
                  <a:pt x="2436493" y="14505"/>
                </a:lnTo>
                <a:close/>
              </a:path>
            </a:pathLst>
          </a:custGeom>
          <a:solidFill>
            <a:srgbClr val="878B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latin typeface="Source Han Sans SC" panose="020F0502020204030204"/>
              <a:cs typeface="+mn-ea"/>
              <a:sym typeface="Source Han Sans SC" panose="020F0502020204030204"/>
            </a:endParaRPr>
          </a:p>
        </p:txBody>
      </p:sp>
      <p:sp>
        <p:nvSpPr>
          <p:cNvPr id="52" name="Freeform 49"/>
          <p:cNvSpPr/>
          <p:nvPr/>
        </p:nvSpPr>
        <p:spPr bwMode="auto">
          <a:xfrm>
            <a:off x="3032126" y="2228850"/>
            <a:ext cx="220663" cy="222250"/>
          </a:xfrm>
          <a:custGeom>
            <a:avLst/>
            <a:gdLst>
              <a:gd name="T0" fmla="*/ 139 w 139"/>
              <a:gd name="T1" fmla="*/ 48 h 140"/>
              <a:gd name="T2" fmla="*/ 91 w 139"/>
              <a:gd name="T3" fmla="*/ 48 h 140"/>
              <a:gd name="T4" fmla="*/ 91 w 139"/>
              <a:gd name="T5" fmla="*/ 0 h 140"/>
              <a:gd name="T6" fmla="*/ 48 w 139"/>
              <a:gd name="T7" fmla="*/ 0 h 140"/>
              <a:gd name="T8" fmla="*/ 48 w 139"/>
              <a:gd name="T9" fmla="*/ 48 h 140"/>
              <a:gd name="T10" fmla="*/ 0 w 139"/>
              <a:gd name="T11" fmla="*/ 48 h 140"/>
              <a:gd name="T12" fmla="*/ 0 w 139"/>
              <a:gd name="T13" fmla="*/ 92 h 140"/>
              <a:gd name="T14" fmla="*/ 48 w 139"/>
              <a:gd name="T15" fmla="*/ 92 h 140"/>
              <a:gd name="T16" fmla="*/ 48 w 139"/>
              <a:gd name="T17" fmla="*/ 140 h 140"/>
              <a:gd name="T18" fmla="*/ 91 w 139"/>
              <a:gd name="T19" fmla="*/ 140 h 140"/>
              <a:gd name="T20" fmla="*/ 91 w 139"/>
              <a:gd name="T21" fmla="*/ 92 h 140"/>
              <a:gd name="T22" fmla="*/ 139 w 139"/>
              <a:gd name="T23" fmla="*/ 92 h 140"/>
              <a:gd name="T24" fmla="*/ 139 w 139"/>
              <a:gd name="T25" fmla="*/ 4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9" h="140">
                <a:moveTo>
                  <a:pt x="139" y="48"/>
                </a:moveTo>
                <a:lnTo>
                  <a:pt x="91" y="48"/>
                </a:lnTo>
                <a:lnTo>
                  <a:pt x="91" y="0"/>
                </a:lnTo>
                <a:lnTo>
                  <a:pt x="48" y="0"/>
                </a:lnTo>
                <a:lnTo>
                  <a:pt x="48" y="48"/>
                </a:lnTo>
                <a:lnTo>
                  <a:pt x="0" y="48"/>
                </a:lnTo>
                <a:lnTo>
                  <a:pt x="0" y="92"/>
                </a:lnTo>
                <a:lnTo>
                  <a:pt x="48" y="92"/>
                </a:lnTo>
                <a:lnTo>
                  <a:pt x="48" y="140"/>
                </a:lnTo>
                <a:lnTo>
                  <a:pt x="91" y="140"/>
                </a:lnTo>
                <a:lnTo>
                  <a:pt x="91" y="92"/>
                </a:lnTo>
                <a:lnTo>
                  <a:pt x="139" y="92"/>
                </a:lnTo>
                <a:lnTo>
                  <a:pt x="139" y="48"/>
                </a:ln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53" name="Freeform 50"/>
          <p:cNvSpPr/>
          <p:nvPr/>
        </p:nvSpPr>
        <p:spPr bwMode="auto">
          <a:xfrm>
            <a:off x="11393488" y="5434013"/>
            <a:ext cx="220663" cy="219075"/>
          </a:xfrm>
          <a:custGeom>
            <a:avLst/>
            <a:gdLst>
              <a:gd name="T0" fmla="*/ 139 w 139"/>
              <a:gd name="T1" fmla="*/ 47 h 138"/>
              <a:gd name="T2" fmla="*/ 92 w 139"/>
              <a:gd name="T3" fmla="*/ 47 h 138"/>
              <a:gd name="T4" fmla="*/ 92 w 139"/>
              <a:gd name="T5" fmla="*/ 0 h 138"/>
              <a:gd name="T6" fmla="*/ 48 w 139"/>
              <a:gd name="T7" fmla="*/ 0 h 138"/>
              <a:gd name="T8" fmla="*/ 48 w 139"/>
              <a:gd name="T9" fmla="*/ 47 h 138"/>
              <a:gd name="T10" fmla="*/ 0 w 139"/>
              <a:gd name="T11" fmla="*/ 47 h 138"/>
              <a:gd name="T12" fmla="*/ 0 w 139"/>
              <a:gd name="T13" fmla="*/ 91 h 138"/>
              <a:gd name="T14" fmla="*/ 48 w 139"/>
              <a:gd name="T15" fmla="*/ 91 h 138"/>
              <a:gd name="T16" fmla="*/ 48 w 139"/>
              <a:gd name="T17" fmla="*/ 138 h 138"/>
              <a:gd name="T18" fmla="*/ 92 w 139"/>
              <a:gd name="T19" fmla="*/ 138 h 138"/>
              <a:gd name="T20" fmla="*/ 92 w 139"/>
              <a:gd name="T21" fmla="*/ 91 h 138"/>
              <a:gd name="T22" fmla="*/ 139 w 139"/>
              <a:gd name="T23" fmla="*/ 91 h 138"/>
              <a:gd name="T24" fmla="*/ 139 w 139"/>
              <a:gd name="T25" fmla="*/ 4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9" h="138">
                <a:moveTo>
                  <a:pt x="139" y="47"/>
                </a:moveTo>
                <a:lnTo>
                  <a:pt x="92" y="47"/>
                </a:lnTo>
                <a:lnTo>
                  <a:pt x="92" y="0"/>
                </a:lnTo>
                <a:lnTo>
                  <a:pt x="48" y="0"/>
                </a:lnTo>
                <a:lnTo>
                  <a:pt x="48" y="47"/>
                </a:lnTo>
                <a:lnTo>
                  <a:pt x="0" y="47"/>
                </a:lnTo>
                <a:lnTo>
                  <a:pt x="0" y="91"/>
                </a:lnTo>
                <a:lnTo>
                  <a:pt x="48" y="91"/>
                </a:lnTo>
                <a:lnTo>
                  <a:pt x="48" y="138"/>
                </a:lnTo>
                <a:lnTo>
                  <a:pt x="92" y="138"/>
                </a:lnTo>
                <a:lnTo>
                  <a:pt x="92" y="91"/>
                </a:lnTo>
                <a:lnTo>
                  <a:pt x="139" y="91"/>
                </a:lnTo>
                <a:lnTo>
                  <a:pt x="139" y="47"/>
                </a:ln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grpSp>
        <p:nvGrpSpPr>
          <p:cNvPr id="59" name="组合 58"/>
          <p:cNvGrpSpPr/>
          <p:nvPr/>
        </p:nvGrpSpPr>
        <p:grpSpPr>
          <a:xfrm>
            <a:off x="7708901" y="1398588"/>
            <a:ext cx="3255963" cy="4560888"/>
            <a:chOff x="7708901" y="1398588"/>
            <a:chExt cx="3255963" cy="4560888"/>
          </a:xfrm>
        </p:grpSpPr>
        <p:sp>
          <p:nvSpPr>
            <p:cNvPr id="54" name="Freeform 51"/>
            <p:cNvSpPr/>
            <p:nvPr/>
          </p:nvSpPr>
          <p:spPr bwMode="auto">
            <a:xfrm>
              <a:off x="9561513" y="1435100"/>
              <a:ext cx="1354138" cy="4437063"/>
            </a:xfrm>
            <a:custGeom>
              <a:avLst/>
              <a:gdLst>
                <a:gd name="T0" fmla="*/ 397 w 853"/>
                <a:gd name="T1" fmla="*/ 0 h 2795"/>
                <a:gd name="T2" fmla="*/ 853 w 853"/>
                <a:gd name="T3" fmla="*/ 2795 h 2795"/>
                <a:gd name="T4" fmla="*/ 0 w 853"/>
                <a:gd name="T5" fmla="*/ 1133 h 2795"/>
                <a:gd name="T6" fmla="*/ 397 w 853"/>
                <a:gd name="T7" fmla="*/ 0 h 2795"/>
              </a:gdLst>
              <a:ahLst/>
              <a:cxnLst>
                <a:cxn ang="0">
                  <a:pos x="T0" y="T1"/>
                </a:cxn>
                <a:cxn ang="0">
                  <a:pos x="T2" y="T3"/>
                </a:cxn>
                <a:cxn ang="0">
                  <a:pos x="T4" y="T5"/>
                </a:cxn>
                <a:cxn ang="0">
                  <a:pos x="T6" y="T7"/>
                </a:cxn>
              </a:cxnLst>
              <a:rect l="0" t="0" r="r" b="b"/>
              <a:pathLst>
                <a:path w="853" h="2795">
                  <a:moveTo>
                    <a:pt x="397" y="0"/>
                  </a:moveTo>
                  <a:lnTo>
                    <a:pt x="853" y="2795"/>
                  </a:lnTo>
                  <a:lnTo>
                    <a:pt x="0" y="1133"/>
                  </a:lnTo>
                  <a:lnTo>
                    <a:pt x="397" y="0"/>
                  </a:lnTo>
                  <a:close/>
                </a:path>
              </a:pathLst>
            </a:custGeom>
            <a:solidFill>
              <a:srgbClr val="F9B4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55" name="Freeform 52"/>
            <p:cNvSpPr/>
            <p:nvPr/>
          </p:nvSpPr>
          <p:spPr bwMode="auto">
            <a:xfrm>
              <a:off x="7748588" y="3163888"/>
              <a:ext cx="3167063" cy="2708275"/>
            </a:xfrm>
            <a:custGeom>
              <a:avLst/>
              <a:gdLst>
                <a:gd name="T0" fmla="*/ 1995 w 1995"/>
                <a:gd name="T1" fmla="*/ 1706 h 1706"/>
                <a:gd name="T2" fmla="*/ 0 w 1995"/>
                <a:gd name="T3" fmla="*/ 0 h 1706"/>
                <a:gd name="T4" fmla="*/ 1142 w 1995"/>
                <a:gd name="T5" fmla="*/ 44 h 1706"/>
                <a:gd name="T6" fmla="*/ 1995 w 1995"/>
                <a:gd name="T7" fmla="*/ 1706 h 1706"/>
              </a:gdLst>
              <a:ahLst/>
              <a:cxnLst>
                <a:cxn ang="0">
                  <a:pos x="T0" y="T1"/>
                </a:cxn>
                <a:cxn ang="0">
                  <a:pos x="T2" y="T3"/>
                </a:cxn>
                <a:cxn ang="0">
                  <a:pos x="T4" y="T5"/>
                </a:cxn>
                <a:cxn ang="0">
                  <a:pos x="T6" y="T7"/>
                </a:cxn>
              </a:cxnLst>
              <a:rect l="0" t="0" r="r" b="b"/>
              <a:pathLst>
                <a:path w="1995" h="1706">
                  <a:moveTo>
                    <a:pt x="1995" y="1706"/>
                  </a:moveTo>
                  <a:lnTo>
                    <a:pt x="0" y="0"/>
                  </a:lnTo>
                  <a:lnTo>
                    <a:pt x="1142" y="44"/>
                  </a:lnTo>
                  <a:lnTo>
                    <a:pt x="1995" y="1706"/>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56" name="Freeform 53"/>
            <p:cNvSpPr/>
            <p:nvPr/>
          </p:nvSpPr>
          <p:spPr bwMode="auto">
            <a:xfrm>
              <a:off x="7748588" y="1433513"/>
              <a:ext cx="2443163" cy="1800225"/>
            </a:xfrm>
            <a:custGeom>
              <a:avLst/>
              <a:gdLst>
                <a:gd name="T0" fmla="*/ 1539 w 1539"/>
                <a:gd name="T1" fmla="*/ 1 h 1134"/>
                <a:gd name="T2" fmla="*/ 1142 w 1539"/>
                <a:gd name="T3" fmla="*/ 1134 h 1134"/>
                <a:gd name="T4" fmla="*/ 0 w 1539"/>
                <a:gd name="T5" fmla="*/ 1090 h 1134"/>
                <a:gd name="T6" fmla="*/ 382 w 1539"/>
                <a:gd name="T7" fmla="*/ 0 h 1134"/>
                <a:gd name="T8" fmla="*/ 1539 w 1539"/>
                <a:gd name="T9" fmla="*/ 1 h 1134"/>
              </a:gdLst>
              <a:ahLst/>
              <a:cxnLst>
                <a:cxn ang="0">
                  <a:pos x="T0" y="T1"/>
                </a:cxn>
                <a:cxn ang="0">
                  <a:pos x="T2" y="T3"/>
                </a:cxn>
                <a:cxn ang="0">
                  <a:pos x="T4" y="T5"/>
                </a:cxn>
                <a:cxn ang="0">
                  <a:pos x="T6" y="T7"/>
                </a:cxn>
                <a:cxn ang="0">
                  <a:pos x="T8" y="T9"/>
                </a:cxn>
              </a:cxnLst>
              <a:rect l="0" t="0" r="r" b="b"/>
              <a:pathLst>
                <a:path w="1539" h="1134">
                  <a:moveTo>
                    <a:pt x="1539" y="1"/>
                  </a:moveTo>
                  <a:lnTo>
                    <a:pt x="1142" y="1134"/>
                  </a:lnTo>
                  <a:lnTo>
                    <a:pt x="0" y="1090"/>
                  </a:lnTo>
                  <a:lnTo>
                    <a:pt x="382" y="0"/>
                  </a:lnTo>
                  <a:lnTo>
                    <a:pt x="1539" y="1"/>
                  </a:lnTo>
                  <a:close/>
                </a:path>
              </a:pathLst>
            </a:custGeom>
            <a:solidFill>
              <a:srgbClr val="A1D9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57" name="Freeform 54"/>
            <p:cNvSpPr>
              <a:spLocks noEditPoints="1"/>
            </p:cNvSpPr>
            <p:nvPr/>
          </p:nvSpPr>
          <p:spPr bwMode="auto">
            <a:xfrm>
              <a:off x="7708901" y="1398588"/>
              <a:ext cx="3255963" cy="4560888"/>
            </a:xfrm>
            <a:custGeom>
              <a:avLst/>
              <a:gdLst>
                <a:gd name="T0" fmla="*/ 1582 w 2051"/>
                <a:gd name="T1" fmla="*/ 1 h 2873"/>
                <a:gd name="T2" fmla="*/ 392 w 2051"/>
                <a:gd name="T3" fmla="*/ 0 h 2873"/>
                <a:gd name="T4" fmla="*/ 0 w 2051"/>
                <a:gd name="T5" fmla="*/ 1119 h 2873"/>
                <a:gd name="T6" fmla="*/ 2051 w 2051"/>
                <a:gd name="T7" fmla="*/ 2873 h 2873"/>
                <a:gd name="T8" fmla="*/ 1582 w 2051"/>
                <a:gd name="T9" fmla="*/ 1 h 2873"/>
                <a:gd name="T10" fmla="*/ 1153 w 2051"/>
                <a:gd name="T11" fmla="*/ 1178 h 2873"/>
                <a:gd name="T12" fmla="*/ 1949 w 2051"/>
                <a:gd name="T13" fmla="*/ 2729 h 2873"/>
                <a:gd name="T14" fmla="*/ 88 w 2051"/>
                <a:gd name="T15" fmla="*/ 1137 h 2873"/>
                <a:gd name="T16" fmla="*/ 1153 w 2051"/>
                <a:gd name="T17" fmla="*/ 1178 h 2873"/>
                <a:gd name="T18" fmla="*/ 1191 w 2051"/>
                <a:gd name="T19" fmla="*/ 1155 h 2873"/>
                <a:gd name="T20" fmla="*/ 1556 w 2051"/>
                <a:gd name="T21" fmla="*/ 112 h 2873"/>
                <a:gd name="T22" fmla="*/ 1976 w 2051"/>
                <a:gd name="T23" fmla="*/ 2684 h 2873"/>
                <a:gd name="T24" fmla="*/ 1191 w 2051"/>
                <a:gd name="T25" fmla="*/ 1155 h 2873"/>
                <a:gd name="T26" fmla="*/ 423 w 2051"/>
                <a:gd name="T27" fmla="*/ 44 h 2873"/>
                <a:gd name="T28" fmla="*/ 1533 w 2051"/>
                <a:gd name="T29" fmla="*/ 45 h 2873"/>
                <a:gd name="T30" fmla="*/ 1152 w 2051"/>
                <a:gd name="T31" fmla="*/ 1134 h 2873"/>
                <a:gd name="T32" fmla="*/ 56 w 2051"/>
                <a:gd name="T33" fmla="*/ 1092 h 2873"/>
                <a:gd name="T34" fmla="*/ 423 w 2051"/>
                <a:gd name="T35" fmla="*/ 44 h 2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51" h="2873">
                  <a:moveTo>
                    <a:pt x="1582" y="1"/>
                  </a:moveTo>
                  <a:lnTo>
                    <a:pt x="392" y="0"/>
                  </a:lnTo>
                  <a:lnTo>
                    <a:pt x="0" y="1119"/>
                  </a:lnTo>
                  <a:lnTo>
                    <a:pt x="2051" y="2873"/>
                  </a:lnTo>
                  <a:lnTo>
                    <a:pt x="1582" y="1"/>
                  </a:lnTo>
                  <a:close/>
                  <a:moveTo>
                    <a:pt x="1153" y="1178"/>
                  </a:moveTo>
                  <a:lnTo>
                    <a:pt x="1949" y="2729"/>
                  </a:lnTo>
                  <a:lnTo>
                    <a:pt x="88" y="1137"/>
                  </a:lnTo>
                  <a:lnTo>
                    <a:pt x="1153" y="1178"/>
                  </a:lnTo>
                  <a:close/>
                  <a:moveTo>
                    <a:pt x="1191" y="1155"/>
                  </a:moveTo>
                  <a:lnTo>
                    <a:pt x="1556" y="112"/>
                  </a:lnTo>
                  <a:lnTo>
                    <a:pt x="1976" y="2684"/>
                  </a:lnTo>
                  <a:lnTo>
                    <a:pt x="1191" y="1155"/>
                  </a:lnTo>
                  <a:close/>
                  <a:moveTo>
                    <a:pt x="423" y="44"/>
                  </a:moveTo>
                  <a:lnTo>
                    <a:pt x="1533" y="45"/>
                  </a:lnTo>
                  <a:lnTo>
                    <a:pt x="1152" y="1134"/>
                  </a:lnTo>
                  <a:lnTo>
                    <a:pt x="56" y="1092"/>
                  </a:lnTo>
                  <a:lnTo>
                    <a:pt x="423" y="44"/>
                  </a:ln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grpSp>
      <p:sp>
        <p:nvSpPr>
          <p:cNvPr id="130" name="文本框 129"/>
          <p:cNvSpPr txBox="1"/>
          <p:nvPr/>
        </p:nvSpPr>
        <p:spPr>
          <a:xfrm>
            <a:off x="2441320" y="3047169"/>
            <a:ext cx="3912683" cy="463588"/>
          </a:xfrm>
          <a:prstGeom prst="rect">
            <a:avLst/>
          </a:prstGeom>
          <a:noFill/>
        </p:spPr>
        <p:txBody>
          <a:bodyPr wrap="square" rtlCol="0">
            <a:spAutoFit/>
          </a:bodyPr>
          <a:lstStyle/>
          <a:p>
            <a:pPr algn="r">
              <a:lnSpc>
                <a:spcPct val="150000"/>
              </a:lnSpc>
            </a:pPr>
            <a:r>
              <a:rPr lang="zh-CN" altLang="en-US" b="1" dirty="0">
                <a:solidFill>
                  <a:srgbClr val="3B4761"/>
                </a:solidFill>
                <a:latin typeface="Source Han Sans SC" panose="020F0502020204030204"/>
                <a:cs typeface="+mn-ea"/>
                <a:sym typeface="Source Han Sans SC" panose="020F0502020204030204"/>
              </a:rPr>
              <a:t>开发遇到的</a:t>
            </a:r>
            <a:r>
              <a:rPr lang="en-US" altLang="zh-CN" b="1" dirty="0">
                <a:solidFill>
                  <a:srgbClr val="7030A0"/>
                </a:solidFill>
                <a:latin typeface="Source Han Sans SC" panose="020F0502020204030204"/>
                <a:cs typeface="+mn-ea"/>
                <a:sym typeface="Source Han Sans SC" panose="020F0502020204030204"/>
              </a:rPr>
              <a:t>BUG</a:t>
            </a:r>
            <a:endParaRPr lang="zh-CN" altLang="en-US" dirty="0">
              <a:solidFill>
                <a:srgbClr val="7030A0"/>
              </a:solidFill>
              <a:latin typeface="Source Han Sans SC" panose="020F0502020204030204"/>
              <a:cs typeface="+mn-ea"/>
              <a:sym typeface="Source Han Sans SC" panose="020F0502020204030204"/>
            </a:endParaRPr>
          </a:p>
        </p:txBody>
      </p:sp>
      <p:sp>
        <p:nvSpPr>
          <p:cNvPr id="131" name="矩形 130"/>
          <p:cNvSpPr/>
          <p:nvPr/>
        </p:nvSpPr>
        <p:spPr>
          <a:xfrm>
            <a:off x="1528763" y="2511402"/>
            <a:ext cx="4825241" cy="646331"/>
          </a:xfrm>
          <a:prstGeom prst="rect">
            <a:avLst/>
          </a:prstGeom>
        </p:spPr>
        <p:txBody>
          <a:bodyPr wrap="square">
            <a:spAutoFit/>
          </a:bodyPr>
          <a:lstStyle/>
          <a:p>
            <a:pPr algn="r"/>
            <a:r>
              <a:rPr lang="zh-CN" altLang="en-US" sz="3600" b="1" dirty="0">
                <a:solidFill>
                  <a:srgbClr val="3B4761"/>
                </a:solidFill>
                <a:latin typeface="Source Han Sans SC" panose="020F0502020204030204"/>
                <a:cs typeface="+mn-ea"/>
                <a:sym typeface="Source Han Sans SC" panose="020F0502020204030204"/>
              </a:rPr>
              <a:t>项目遇到的技术难点</a:t>
            </a:r>
            <a:endParaRPr lang="en-US" altLang="zh-CN" sz="3600" b="1" dirty="0">
              <a:solidFill>
                <a:srgbClr val="3B4761"/>
              </a:solidFill>
              <a:latin typeface="Source Han Sans SC" panose="020F0502020204030204"/>
              <a:cs typeface="+mn-ea"/>
              <a:sym typeface="Source Han Sans SC" panose="020F0502020204030204"/>
            </a:endParaRPr>
          </a:p>
        </p:txBody>
      </p:sp>
      <p:sp>
        <p:nvSpPr>
          <p:cNvPr id="132" name="矩形 131"/>
          <p:cNvSpPr/>
          <p:nvPr/>
        </p:nvSpPr>
        <p:spPr>
          <a:xfrm>
            <a:off x="8129384" y="1081541"/>
            <a:ext cx="2666843" cy="2079352"/>
          </a:xfrm>
          <a:prstGeom prst="rect">
            <a:avLst/>
          </a:prstGeom>
        </p:spPr>
        <p:txBody>
          <a:bodyPr wrap="square">
            <a:spAutoFit/>
          </a:bodyPr>
          <a:lstStyle/>
          <a:p>
            <a:pPr>
              <a:lnSpc>
                <a:spcPct val="150000"/>
              </a:lnSpc>
            </a:pPr>
            <a:r>
              <a:rPr lang="en-US" altLang="zh-CN" sz="9600" b="1" dirty="0">
                <a:solidFill>
                  <a:schemeClr val="bg1"/>
                </a:solidFill>
                <a:latin typeface="Source Han Sans SC" panose="020F0502020204030204"/>
                <a:cs typeface="+mn-ea"/>
                <a:sym typeface="Source Han Sans SC" panose="020F0502020204030204"/>
              </a:rPr>
              <a:t>05</a:t>
            </a:r>
          </a:p>
        </p:txBody>
      </p:sp>
    </p:spTree>
    <p:extLst>
      <p:ext uri="{BB962C8B-B14F-4D97-AF65-F5344CB8AC3E}">
        <p14:creationId xmlns:p14="http://schemas.microsoft.com/office/powerpoint/2010/main" val="25505729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1+#ppt_w/2"/>
                                          </p:val>
                                        </p:tav>
                                        <p:tav tm="100000">
                                          <p:val>
                                            <p:strVal val="#ppt_x"/>
                                          </p:val>
                                        </p:tav>
                                      </p:tavLst>
                                    </p:anim>
                                    <p:anim calcmode="lin" valueType="num">
                                      <p:cBhvr additive="base">
                                        <p:cTn id="8"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8"/>
                                        </p:tgtEl>
                                        <p:attrNameLst>
                                          <p:attrName>style.visibility</p:attrName>
                                        </p:attrNameLst>
                                      </p:cBhvr>
                                      <p:to>
                                        <p:strVal val="visible"/>
                                      </p:to>
                                    </p:set>
                                    <p:anim calcmode="lin" valueType="num">
                                      <p:cBhvr additive="base">
                                        <p:cTn id="13" dur="500" fill="hold"/>
                                        <p:tgtEl>
                                          <p:spTgt spid="58"/>
                                        </p:tgtEl>
                                        <p:attrNameLst>
                                          <p:attrName>ppt_x</p:attrName>
                                        </p:attrNameLst>
                                      </p:cBhvr>
                                      <p:tavLst>
                                        <p:tav tm="0">
                                          <p:val>
                                            <p:strVal val="0-#ppt_w/2"/>
                                          </p:val>
                                        </p:tav>
                                        <p:tav tm="100000">
                                          <p:val>
                                            <p:strVal val="#ppt_x"/>
                                          </p:val>
                                        </p:tav>
                                      </p:tavLst>
                                    </p:anim>
                                    <p:anim calcmode="lin" valueType="num">
                                      <p:cBhvr additive="base">
                                        <p:cTn id="14" dur="500" fill="hold"/>
                                        <p:tgtEl>
                                          <p:spTgt spid="5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anim calcmode="lin" valueType="num">
                                      <p:cBhvr>
                                        <p:cTn id="19" dur="500" fill="hold"/>
                                        <p:tgtEl>
                                          <p:spTgt spid="59"/>
                                        </p:tgtEl>
                                        <p:attrNameLst>
                                          <p:attrName>ppt_w</p:attrName>
                                        </p:attrNameLst>
                                      </p:cBhvr>
                                      <p:tavLst>
                                        <p:tav tm="0">
                                          <p:val>
                                            <p:fltVal val="0"/>
                                          </p:val>
                                        </p:tav>
                                        <p:tav tm="100000">
                                          <p:val>
                                            <p:strVal val="#ppt_w"/>
                                          </p:val>
                                        </p:tav>
                                      </p:tavLst>
                                    </p:anim>
                                    <p:anim calcmode="lin" valueType="num">
                                      <p:cBhvr>
                                        <p:cTn id="20" dur="500" fill="hold"/>
                                        <p:tgtEl>
                                          <p:spTgt spid="59"/>
                                        </p:tgtEl>
                                        <p:attrNameLst>
                                          <p:attrName>ppt_h</p:attrName>
                                        </p:attrNameLst>
                                      </p:cBhvr>
                                      <p:tavLst>
                                        <p:tav tm="0">
                                          <p:val>
                                            <p:fltVal val="0"/>
                                          </p:val>
                                        </p:tav>
                                        <p:tav tm="100000">
                                          <p:val>
                                            <p:strVal val="#ppt_h"/>
                                          </p:val>
                                        </p:tav>
                                      </p:tavLst>
                                    </p:anim>
                                    <p:animEffect transition="in" filter="fade">
                                      <p:cBhvr>
                                        <p:cTn id="21" dur="500"/>
                                        <p:tgtEl>
                                          <p:spTgt spid="5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29"/>
                                        </p:tgtEl>
                                        <p:attrNameLst>
                                          <p:attrName>style.visibility</p:attrName>
                                        </p:attrNameLst>
                                      </p:cBhvr>
                                      <p:to>
                                        <p:strVal val="visible"/>
                                      </p:to>
                                    </p:set>
                                    <p:animEffect transition="in" filter="wipe(up)">
                                      <p:cBhvr>
                                        <p:cTn id="26" dur="500"/>
                                        <p:tgtEl>
                                          <p:spTgt spid="129"/>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p:cTn id="31" dur="500" fill="hold"/>
                                        <p:tgtEl>
                                          <p:spTgt spid="39"/>
                                        </p:tgtEl>
                                        <p:attrNameLst>
                                          <p:attrName>ppt_w</p:attrName>
                                        </p:attrNameLst>
                                      </p:cBhvr>
                                      <p:tavLst>
                                        <p:tav tm="0">
                                          <p:val>
                                            <p:fltVal val="0"/>
                                          </p:val>
                                        </p:tav>
                                        <p:tav tm="100000">
                                          <p:val>
                                            <p:strVal val="#ppt_w"/>
                                          </p:val>
                                        </p:tav>
                                      </p:tavLst>
                                    </p:anim>
                                    <p:anim calcmode="lin" valueType="num">
                                      <p:cBhvr>
                                        <p:cTn id="32" dur="500" fill="hold"/>
                                        <p:tgtEl>
                                          <p:spTgt spid="39"/>
                                        </p:tgtEl>
                                        <p:attrNameLst>
                                          <p:attrName>ppt_h</p:attrName>
                                        </p:attrNameLst>
                                      </p:cBhvr>
                                      <p:tavLst>
                                        <p:tav tm="0">
                                          <p:val>
                                            <p:fltVal val="0"/>
                                          </p:val>
                                        </p:tav>
                                        <p:tav tm="100000">
                                          <p:val>
                                            <p:strVal val="#ppt_h"/>
                                          </p:val>
                                        </p:tav>
                                      </p:tavLst>
                                    </p:anim>
                                    <p:animEffect transition="in" filter="fade">
                                      <p:cBhvr>
                                        <p:cTn id="33" dur="500"/>
                                        <p:tgtEl>
                                          <p:spTgt spid="39"/>
                                        </p:tgtEl>
                                      </p:cBhvr>
                                    </p:animEffect>
                                  </p:childTnLst>
                                </p:cTn>
                              </p:par>
                            </p:childTnLst>
                          </p:cTn>
                        </p:par>
                        <p:par>
                          <p:cTn id="34" fill="hold">
                            <p:stCondLst>
                              <p:cond delay="500"/>
                            </p:stCondLst>
                            <p:childTnLst>
                              <p:par>
                                <p:cTn id="35" presetID="53" presetClass="entr" presetSubtype="16" fill="hold" grpId="0" nodeType="afterEffect">
                                  <p:stCondLst>
                                    <p:cond delay="0"/>
                                  </p:stCondLst>
                                  <p:childTnLst>
                                    <p:set>
                                      <p:cBhvr>
                                        <p:cTn id="36" dur="1" fill="hold">
                                          <p:stCondLst>
                                            <p:cond delay="0"/>
                                          </p:stCondLst>
                                        </p:cTn>
                                        <p:tgtEl>
                                          <p:spTgt spid="40"/>
                                        </p:tgtEl>
                                        <p:attrNameLst>
                                          <p:attrName>style.visibility</p:attrName>
                                        </p:attrNameLst>
                                      </p:cBhvr>
                                      <p:to>
                                        <p:strVal val="visible"/>
                                      </p:to>
                                    </p:set>
                                    <p:anim calcmode="lin" valueType="num">
                                      <p:cBhvr>
                                        <p:cTn id="37" dur="500" fill="hold"/>
                                        <p:tgtEl>
                                          <p:spTgt spid="40"/>
                                        </p:tgtEl>
                                        <p:attrNameLst>
                                          <p:attrName>ppt_w</p:attrName>
                                        </p:attrNameLst>
                                      </p:cBhvr>
                                      <p:tavLst>
                                        <p:tav tm="0">
                                          <p:val>
                                            <p:fltVal val="0"/>
                                          </p:val>
                                        </p:tav>
                                        <p:tav tm="100000">
                                          <p:val>
                                            <p:strVal val="#ppt_w"/>
                                          </p:val>
                                        </p:tav>
                                      </p:tavLst>
                                    </p:anim>
                                    <p:anim calcmode="lin" valueType="num">
                                      <p:cBhvr>
                                        <p:cTn id="38" dur="500" fill="hold"/>
                                        <p:tgtEl>
                                          <p:spTgt spid="40"/>
                                        </p:tgtEl>
                                        <p:attrNameLst>
                                          <p:attrName>ppt_h</p:attrName>
                                        </p:attrNameLst>
                                      </p:cBhvr>
                                      <p:tavLst>
                                        <p:tav tm="0">
                                          <p:val>
                                            <p:fltVal val="0"/>
                                          </p:val>
                                        </p:tav>
                                        <p:tav tm="100000">
                                          <p:val>
                                            <p:strVal val="#ppt_h"/>
                                          </p:val>
                                        </p:tav>
                                      </p:tavLst>
                                    </p:anim>
                                    <p:animEffect transition="in" filter="fade">
                                      <p:cBhvr>
                                        <p:cTn id="39" dur="500"/>
                                        <p:tgtEl>
                                          <p:spTgt spid="4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41"/>
                                        </p:tgtEl>
                                        <p:attrNameLst>
                                          <p:attrName>style.visibility</p:attrName>
                                        </p:attrNameLst>
                                      </p:cBhvr>
                                      <p:to>
                                        <p:strVal val="visible"/>
                                      </p:to>
                                    </p:set>
                                    <p:anim calcmode="lin" valueType="num">
                                      <p:cBhvr>
                                        <p:cTn id="42" dur="500" fill="hold"/>
                                        <p:tgtEl>
                                          <p:spTgt spid="41"/>
                                        </p:tgtEl>
                                        <p:attrNameLst>
                                          <p:attrName>ppt_w</p:attrName>
                                        </p:attrNameLst>
                                      </p:cBhvr>
                                      <p:tavLst>
                                        <p:tav tm="0">
                                          <p:val>
                                            <p:fltVal val="0"/>
                                          </p:val>
                                        </p:tav>
                                        <p:tav tm="100000">
                                          <p:val>
                                            <p:strVal val="#ppt_w"/>
                                          </p:val>
                                        </p:tav>
                                      </p:tavLst>
                                    </p:anim>
                                    <p:anim calcmode="lin" valueType="num">
                                      <p:cBhvr>
                                        <p:cTn id="43" dur="500" fill="hold"/>
                                        <p:tgtEl>
                                          <p:spTgt spid="41"/>
                                        </p:tgtEl>
                                        <p:attrNameLst>
                                          <p:attrName>ppt_h</p:attrName>
                                        </p:attrNameLst>
                                      </p:cBhvr>
                                      <p:tavLst>
                                        <p:tav tm="0">
                                          <p:val>
                                            <p:fltVal val="0"/>
                                          </p:val>
                                        </p:tav>
                                        <p:tav tm="100000">
                                          <p:val>
                                            <p:strVal val="#ppt_h"/>
                                          </p:val>
                                        </p:tav>
                                      </p:tavLst>
                                    </p:anim>
                                    <p:animEffect transition="in" filter="fade">
                                      <p:cBhvr>
                                        <p:cTn id="44" dur="500"/>
                                        <p:tgtEl>
                                          <p:spTgt spid="41"/>
                                        </p:tgtEl>
                                      </p:cBhvr>
                                    </p:animEffect>
                                  </p:childTnLst>
                                </p:cTn>
                              </p:par>
                            </p:childTnLst>
                          </p:cTn>
                        </p:par>
                        <p:par>
                          <p:cTn id="45" fill="hold">
                            <p:stCondLst>
                              <p:cond delay="1000"/>
                            </p:stCondLst>
                            <p:childTnLst>
                              <p:par>
                                <p:cTn id="46" presetID="53" presetClass="entr" presetSubtype="16" fill="hold" grpId="0" nodeType="afterEffect">
                                  <p:stCondLst>
                                    <p:cond delay="0"/>
                                  </p:stCondLst>
                                  <p:childTnLst>
                                    <p:set>
                                      <p:cBhvr>
                                        <p:cTn id="47" dur="1" fill="hold">
                                          <p:stCondLst>
                                            <p:cond delay="0"/>
                                          </p:stCondLst>
                                        </p:cTn>
                                        <p:tgtEl>
                                          <p:spTgt spid="42"/>
                                        </p:tgtEl>
                                        <p:attrNameLst>
                                          <p:attrName>style.visibility</p:attrName>
                                        </p:attrNameLst>
                                      </p:cBhvr>
                                      <p:to>
                                        <p:strVal val="visible"/>
                                      </p:to>
                                    </p:set>
                                    <p:anim calcmode="lin" valueType="num">
                                      <p:cBhvr>
                                        <p:cTn id="48" dur="500" fill="hold"/>
                                        <p:tgtEl>
                                          <p:spTgt spid="42"/>
                                        </p:tgtEl>
                                        <p:attrNameLst>
                                          <p:attrName>ppt_w</p:attrName>
                                        </p:attrNameLst>
                                      </p:cBhvr>
                                      <p:tavLst>
                                        <p:tav tm="0">
                                          <p:val>
                                            <p:fltVal val="0"/>
                                          </p:val>
                                        </p:tav>
                                        <p:tav tm="100000">
                                          <p:val>
                                            <p:strVal val="#ppt_w"/>
                                          </p:val>
                                        </p:tav>
                                      </p:tavLst>
                                    </p:anim>
                                    <p:anim calcmode="lin" valueType="num">
                                      <p:cBhvr>
                                        <p:cTn id="49" dur="500" fill="hold"/>
                                        <p:tgtEl>
                                          <p:spTgt spid="42"/>
                                        </p:tgtEl>
                                        <p:attrNameLst>
                                          <p:attrName>ppt_h</p:attrName>
                                        </p:attrNameLst>
                                      </p:cBhvr>
                                      <p:tavLst>
                                        <p:tav tm="0">
                                          <p:val>
                                            <p:fltVal val="0"/>
                                          </p:val>
                                        </p:tav>
                                        <p:tav tm="100000">
                                          <p:val>
                                            <p:strVal val="#ppt_h"/>
                                          </p:val>
                                        </p:tav>
                                      </p:tavLst>
                                    </p:anim>
                                    <p:animEffect transition="in" filter="fade">
                                      <p:cBhvr>
                                        <p:cTn id="50" dur="500"/>
                                        <p:tgtEl>
                                          <p:spTgt spid="42"/>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53"/>
                                        </p:tgtEl>
                                        <p:attrNameLst>
                                          <p:attrName>style.visibility</p:attrName>
                                        </p:attrNameLst>
                                      </p:cBhvr>
                                      <p:to>
                                        <p:strVal val="visible"/>
                                      </p:to>
                                    </p:set>
                                    <p:anim calcmode="lin" valueType="num">
                                      <p:cBhvr>
                                        <p:cTn id="53" dur="500" fill="hold"/>
                                        <p:tgtEl>
                                          <p:spTgt spid="53"/>
                                        </p:tgtEl>
                                        <p:attrNameLst>
                                          <p:attrName>ppt_w</p:attrName>
                                        </p:attrNameLst>
                                      </p:cBhvr>
                                      <p:tavLst>
                                        <p:tav tm="0">
                                          <p:val>
                                            <p:fltVal val="0"/>
                                          </p:val>
                                        </p:tav>
                                        <p:tav tm="100000">
                                          <p:val>
                                            <p:strVal val="#ppt_w"/>
                                          </p:val>
                                        </p:tav>
                                      </p:tavLst>
                                    </p:anim>
                                    <p:anim calcmode="lin" valueType="num">
                                      <p:cBhvr>
                                        <p:cTn id="54" dur="500" fill="hold"/>
                                        <p:tgtEl>
                                          <p:spTgt spid="53"/>
                                        </p:tgtEl>
                                        <p:attrNameLst>
                                          <p:attrName>ppt_h</p:attrName>
                                        </p:attrNameLst>
                                      </p:cBhvr>
                                      <p:tavLst>
                                        <p:tav tm="0">
                                          <p:val>
                                            <p:fltVal val="0"/>
                                          </p:val>
                                        </p:tav>
                                        <p:tav tm="100000">
                                          <p:val>
                                            <p:strVal val="#ppt_h"/>
                                          </p:val>
                                        </p:tav>
                                      </p:tavLst>
                                    </p:anim>
                                    <p:animEffect transition="in" filter="fade">
                                      <p:cBhvr>
                                        <p:cTn id="55" dur="500"/>
                                        <p:tgtEl>
                                          <p:spTgt spid="53"/>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43"/>
                                        </p:tgtEl>
                                        <p:attrNameLst>
                                          <p:attrName>style.visibility</p:attrName>
                                        </p:attrNameLst>
                                      </p:cBhvr>
                                      <p:to>
                                        <p:strVal val="visible"/>
                                      </p:to>
                                    </p:set>
                                    <p:anim calcmode="lin" valueType="num">
                                      <p:cBhvr>
                                        <p:cTn id="58" dur="500" fill="hold"/>
                                        <p:tgtEl>
                                          <p:spTgt spid="43"/>
                                        </p:tgtEl>
                                        <p:attrNameLst>
                                          <p:attrName>ppt_w</p:attrName>
                                        </p:attrNameLst>
                                      </p:cBhvr>
                                      <p:tavLst>
                                        <p:tav tm="0">
                                          <p:val>
                                            <p:fltVal val="0"/>
                                          </p:val>
                                        </p:tav>
                                        <p:tav tm="100000">
                                          <p:val>
                                            <p:strVal val="#ppt_w"/>
                                          </p:val>
                                        </p:tav>
                                      </p:tavLst>
                                    </p:anim>
                                    <p:anim calcmode="lin" valueType="num">
                                      <p:cBhvr>
                                        <p:cTn id="59" dur="500" fill="hold"/>
                                        <p:tgtEl>
                                          <p:spTgt spid="43"/>
                                        </p:tgtEl>
                                        <p:attrNameLst>
                                          <p:attrName>ppt_h</p:attrName>
                                        </p:attrNameLst>
                                      </p:cBhvr>
                                      <p:tavLst>
                                        <p:tav tm="0">
                                          <p:val>
                                            <p:fltVal val="0"/>
                                          </p:val>
                                        </p:tav>
                                        <p:tav tm="100000">
                                          <p:val>
                                            <p:strVal val="#ppt_h"/>
                                          </p:val>
                                        </p:tav>
                                      </p:tavLst>
                                    </p:anim>
                                    <p:animEffect transition="in" filter="fade">
                                      <p:cBhvr>
                                        <p:cTn id="60" dur="500"/>
                                        <p:tgtEl>
                                          <p:spTgt spid="43"/>
                                        </p:tgtEl>
                                      </p:cBhvr>
                                    </p:animEffect>
                                  </p:childTnLst>
                                </p:cTn>
                              </p:par>
                            </p:childTnLst>
                          </p:cTn>
                        </p:par>
                        <p:par>
                          <p:cTn id="61" fill="hold">
                            <p:stCondLst>
                              <p:cond delay="1500"/>
                            </p:stCondLst>
                            <p:childTnLst>
                              <p:par>
                                <p:cTn id="62" presetID="53" presetClass="entr" presetSubtype="16" fill="hold" grpId="0" nodeType="after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p:cTn id="64" dur="500" fill="hold"/>
                                        <p:tgtEl>
                                          <p:spTgt spid="48"/>
                                        </p:tgtEl>
                                        <p:attrNameLst>
                                          <p:attrName>ppt_w</p:attrName>
                                        </p:attrNameLst>
                                      </p:cBhvr>
                                      <p:tavLst>
                                        <p:tav tm="0">
                                          <p:val>
                                            <p:fltVal val="0"/>
                                          </p:val>
                                        </p:tav>
                                        <p:tav tm="100000">
                                          <p:val>
                                            <p:strVal val="#ppt_w"/>
                                          </p:val>
                                        </p:tav>
                                      </p:tavLst>
                                    </p:anim>
                                    <p:anim calcmode="lin" valueType="num">
                                      <p:cBhvr>
                                        <p:cTn id="65" dur="500" fill="hold"/>
                                        <p:tgtEl>
                                          <p:spTgt spid="48"/>
                                        </p:tgtEl>
                                        <p:attrNameLst>
                                          <p:attrName>ppt_h</p:attrName>
                                        </p:attrNameLst>
                                      </p:cBhvr>
                                      <p:tavLst>
                                        <p:tav tm="0">
                                          <p:val>
                                            <p:fltVal val="0"/>
                                          </p:val>
                                        </p:tav>
                                        <p:tav tm="100000">
                                          <p:val>
                                            <p:strVal val="#ppt_h"/>
                                          </p:val>
                                        </p:tav>
                                      </p:tavLst>
                                    </p:anim>
                                    <p:animEffect transition="in" filter="fade">
                                      <p:cBhvr>
                                        <p:cTn id="66" dur="500"/>
                                        <p:tgtEl>
                                          <p:spTgt spid="48"/>
                                        </p:tgtEl>
                                      </p:cBhvr>
                                    </p:animEffect>
                                  </p:childTnLst>
                                </p:cTn>
                              </p:par>
                              <p:par>
                                <p:cTn id="67" presetID="53" presetClass="entr" presetSubtype="16" fill="hold" grpId="0" nodeType="withEffect">
                                  <p:stCondLst>
                                    <p:cond delay="0"/>
                                  </p:stCondLst>
                                  <p:childTnLst>
                                    <p:set>
                                      <p:cBhvr>
                                        <p:cTn id="68" dur="1" fill="hold">
                                          <p:stCondLst>
                                            <p:cond delay="0"/>
                                          </p:stCondLst>
                                        </p:cTn>
                                        <p:tgtEl>
                                          <p:spTgt spid="45"/>
                                        </p:tgtEl>
                                        <p:attrNameLst>
                                          <p:attrName>style.visibility</p:attrName>
                                        </p:attrNameLst>
                                      </p:cBhvr>
                                      <p:to>
                                        <p:strVal val="visible"/>
                                      </p:to>
                                    </p:set>
                                    <p:anim calcmode="lin" valueType="num">
                                      <p:cBhvr>
                                        <p:cTn id="69" dur="500" fill="hold"/>
                                        <p:tgtEl>
                                          <p:spTgt spid="45"/>
                                        </p:tgtEl>
                                        <p:attrNameLst>
                                          <p:attrName>ppt_w</p:attrName>
                                        </p:attrNameLst>
                                      </p:cBhvr>
                                      <p:tavLst>
                                        <p:tav tm="0">
                                          <p:val>
                                            <p:fltVal val="0"/>
                                          </p:val>
                                        </p:tav>
                                        <p:tav tm="100000">
                                          <p:val>
                                            <p:strVal val="#ppt_w"/>
                                          </p:val>
                                        </p:tav>
                                      </p:tavLst>
                                    </p:anim>
                                    <p:anim calcmode="lin" valueType="num">
                                      <p:cBhvr>
                                        <p:cTn id="70" dur="500" fill="hold"/>
                                        <p:tgtEl>
                                          <p:spTgt spid="45"/>
                                        </p:tgtEl>
                                        <p:attrNameLst>
                                          <p:attrName>ppt_h</p:attrName>
                                        </p:attrNameLst>
                                      </p:cBhvr>
                                      <p:tavLst>
                                        <p:tav tm="0">
                                          <p:val>
                                            <p:fltVal val="0"/>
                                          </p:val>
                                        </p:tav>
                                        <p:tav tm="100000">
                                          <p:val>
                                            <p:strVal val="#ppt_h"/>
                                          </p:val>
                                        </p:tav>
                                      </p:tavLst>
                                    </p:anim>
                                    <p:animEffect transition="in" filter="fade">
                                      <p:cBhvr>
                                        <p:cTn id="71" dur="500"/>
                                        <p:tgtEl>
                                          <p:spTgt spid="45"/>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fade">
                                      <p:cBhvr>
                                        <p:cTn id="76" dur="500"/>
                                        <p:tgtEl>
                                          <p:spTgt spid="32"/>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fade">
                                      <p:cBhvr>
                                        <p:cTn id="79" dur="500"/>
                                        <p:tgtEl>
                                          <p:spTgt spid="33"/>
                                        </p:tgtEl>
                                      </p:cBhvr>
                                    </p:animEffect>
                                  </p:childTnLst>
                                </p:cTn>
                              </p:par>
                            </p:childTnLst>
                          </p:cTn>
                        </p:par>
                        <p:par>
                          <p:cTn id="80" fill="hold">
                            <p:stCondLst>
                              <p:cond delay="500"/>
                            </p:stCondLst>
                            <p:childTnLst>
                              <p:par>
                                <p:cTn id="81" presetID="10" presetClass="entr" presetSubtype="0" fill="hold" grpId="0" nodeType="afterEffect">
                                  <p:stCondLst>
                                    <p:cond delay="0"/>
                                  </p:stCondLst>
                                  <p:childTnLst>
                                    <p:set>
                                      <p:cBhvr>
                                        <p:cTn id="82" dur="1" fill="hold">
                                          <p:stCondLst>
                                            <p:cond delay="0"/>
                                          </p:stCondLst>
                                        </p:cTn>
                                        <p:tgtEl>
                                          <p:spTgt spid="35"/>
                                        </p:tgtEl>
                                        <p:attrNameLst>
                                          <p:attrName>style.visibility</p:attrName>
                                        </p:attrNameLst>
                                      </p:cBhvr>
                                      <p:to>
                                        <p:strVal val="visible"/>
                                      </p:to>
                                    </p:set>
                                    <p:animEffect transition="in" filter="fade">
                                      <p:cBhvr>
                                        <p:cTn id="83" dur="500"/>
                                        <p:tgtEl>
                                          <p:spTgt spid="35"/>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4"/>
                                        </p:tgtEl>
                                        <p:attrNameLst>
                                          <p:attrName>style.visibility</p:attrName>
                                        </p:attrNameLst>
                                      </p:cBhvr>
                                      <p:to>
                                        <p:strVal val="visible"/>
                                      </p:to>
                                    </p:set>
                                    <p:animEffect transition="in" filter="fade">
                                      <p:cBhvr>
                                        <p:cTn id="86" dur="500"/>
                                        <p:tgtEl>
                                          <p:spTgt spid="44"/>
                                        </p:tgtEl>
                                      </p:cBhvr>
                                    </p:animEffect>
                                  </p:childTnLst>
                                </p:cTn>
                              </p:par>
                            </p:childTnLst>
                          </p:cTn>
                        </p:par>
                        <p:par>
                          <p:cTn id="87" fill="hold">
                            <p:stCondLst>
                              <p:cond delay="1000"/>
                            </p:stCondLst>
                            <p:childTnLst>
                              <p:par>
                                <p:cTn id="88" presetID="10" presetClass="entr" presetSubtype="0" fill="hold" grpId="0" nodeType="afterEffect">
                                  <p:stCondLst>
                                    <p:cond delay="0"/>
                                  </p:stCondLst>
                                  <p:childTnLst>
                                    <p:set>
                                      <p:cBhvr>
                                        <p:cTn id="89" dur="1" fill="hold">
                                          <p:stCondLst>
                                            <p:cond delay="0"/>
                                          </p:stCondLst>
                                        </p:cTn>
                                        <p:tgtEl>
                                          <p:spTgt spid="46"/>
                                        </p:tgtEl>
                                        <p:attrNameLst>
                                          <p:attrName>style.visibility</p:attrName>
                                        </p:attrNameLst>
                                      </p:cBhvr>
                                      <p:to>
                                        <p:strVal val="visible"/>
                                      </p:to>
                                    </p:set>
                                    <p:animEffect transition="in" filter="fade">
                                      <p:cBhvr>
                                        <p:cTn id="90" dur="500"/>
                                        <p:tgtEl>
                                          <p:spTgt spid="46"/>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47"/>
                                        </p:tgtEl>
                                        <p:attrNameLst>
                                          <p:attrName>style.visibility</p:attrName>
                                        </p:attrNameLst>
                                      </p:cBhvr>
                                      <p:to>
                                        <p:strVal val="visible"/>
                                      </p:to>
                                    </p:set>
                                    <p:animEffect transition="in" filter="fade">
                                      <p:cBhvr>
                                        <p:cTn id="93" dur="500"/>
                                        <p:tgtEl>
                                          <p:spTgt spid="47"/>
                                        </p:tgtEl>
                                      </p:cBhvr>
                                    </p:animEffect>
                                  </p:childTnLst>
                                </p:cTn>
                              </p:par>
                            </p:childTnLst>
                          </p:cTn>
                        </p:par>
                        <p:par>
                          <p:cTn id="94" fill="hold">
                            <p:stCondLst>
                              <p:cond delay="1500"/>
                            </p:stCondLst>
                            <p:childTnLst>
                              <p:par>
                                <p:cTn id="95" presetID="10" presetClass="entr" presetSubtype="0" fill="hold" grpId="0" nodeType="afterEffect">
                                  <p:stCondLst>
                                    <p:cond delay="0"/>
                                  </p:stCondLst>
                                  <p:childTnLst>
                                    <p:set>
                                      <p:cBhvr>
                                        <p:cTn id="96" dur="1" fill="hold">
                                          <p:stCondLst>
                                            <p:cond delay="0"/>
                                          </p:stCondLst>
                                        </p:cTn>
                                        <p:tgtEl>
                                          <p:spTgt spid="52"/>
                                        </p:tgtEl>
                                        <p:attrNameLst>
                                          <p:attrName>style.visibility</p:attrName>
                                        </p:attrNameLst>
                                      </p:cBhvr>
                                      <p:to>
                                        <p:strVal val="visible"/>
                                      </p:to>
                                    </p:set>
                                    <p:animEffect transition="in" filter="fade">
                                      <p:cBhvr>
                                        <p:cTn id="97" dur="500"/>
                                        <p:tgtEl>
                                          <p:spTgt spid="52"/>
                                        </p:tgtEl>
                                      </p:cBhvr>
                                    </p:animEffect>
                                  </p:childTnLst>
                                </p:cTn>
                              </p:par>
                            </p:childTnLst>
                          </p:cTn>
                        </p:par>
                        <p:par>
                          <p:cTn id="98" fill="hold">
                            <p:stCondLst>
                              <p:cond delay="2000"/>
                            </p:stCondLst>
                            <p:childTnLst>
                              <p:par>
                                <p:cTn id="99" presetID="53" presetClass="entr" presetSubtype="16" fill="hold" grpId="0" nodeType="afterEffect">
                                  <p:stCondLst>
                                    <p:cond delay="0"/>
                                  </p:stCondLst>
                                  <p:childTnLst>
                                    <p:set>
                                      <p:cBhvr>
                                        <p:cTn id="100" dur="1" fill="hold">
                                          <p:stCondLst>
                                            <p:cond delay="0"/>
                                          </p:stCondLst>
                                        </p:cTn>
                                        <p:tgtEl>
                                          <p:spTgt spid="132"/>
                                        </p:tgtEl>
                                        <p:attrNameLst>
                                          <p:attrName>style.visibility</p:attrName>
                                        </p:attrNameLst>
                                      </p:cBhvr>
                                      <p:to>
                                        <p:strVal val="visible"/>
                                      </p:to>
                                    </p:set>
                                    <p:anim calcmode="lin" valueType="num">
                                      <p:cBhvr>
                                        <p:cTn id="101" dur="500" fill="hold"/>
                                        <p:tgtEl>
                                          <p:spTgt spid="132"/>
                                        </p:tgtEl>
                                        <p:attrNameLst>
                                          <p:attrName>ppt_w</p:attrName>
                                        </p:attrNameLst>
                                      </p:cBhvr>
                                      <p:tavLst>
                                        <p:tav tm="0">
                                          <p:val>
                                            <p:fltVal val="0"/>
                                          </p:val>
                                        </p:tav>
                                        <p:tav tm="100000">
                                          <p:val>
                                            <p:strVal val="#ppt_w"/>
                                          </p:val>
                                        </p:tav>
                                      </p:tavLst>
                                    </p:anim>
                                    <p:anim calcmode="lin" valueType="num">
                                      <p:cBhvr>
                                        <p:cTn id="102" dur="500" fill="hold"/>
                                        <p:tgtEl>
                                          <p:spTgt spid="132"/>
                                        </p:tgtEl>
                                        <p:attrNameLst>
                                          <p:attrName>ppt_h</p:attrName>
                                        </p:attrNameLst>
                                      </p:cBhvr>
                                      <p:tavLst>
                                        <p:tav tm="0">
                                          <p:val>
                                            <p:fltVal val="0"/>
                                          </p:val>
                                        </p:tav>
                                        <p:tav tm="100000">
                                          <p:val>
                                            <p:strVal val="#ppt_h"/>
                                          </p:val>
                                        </p:tav>
                                      </p:tavLst>
                                    </p:anim>
                                    <p:animEffect transition="in" filter="fade">
                                      <p:cBhvr>
                                        <p:cTn id="103" dur="500"/>
                                        <p:tgtEl>
                                          <p:spTgt spid="132"/>
                                        </p:tgtEl>
                                      </p:cBhvr>
                                    </p:animEffect>
                                  </p:childTnLst>
                                </p:cTn>
                              </p:par>
                            </p:childTnLst>
                          </p:cTn>
                        </p:par>
                        <p:par>
                          <p:cTn id="104" fill="hold">
                            <p:stCondLst>
                              <p:cond delay="2500"/>
                            </p:stCondLst>
                            <p:childTnLst>
                              <p:par>
                                <p:cTn id="105" presetID="12" presetClass="entr" presetSubtype="2" fill="hold" grpId="0" nodeType="afterEffect">
                                  <p:stCondLst>
                                    <p:cond delay="0"/>
                                  </p:stCondLst>
                                  <p:iterate type="lt">
                                    <p:tmPct val="10000"/>
                                  </p:iterate>
                                  <p:childTnLst>
                                    <p:set>
                                      <p:cBhvr>
                                        <p:cTn id="106" dur="1" fill="hold">
                                          <p:stCondLst>
                                            <p:cond delay="0"/>
                                          </p:stCondLst>
                                        </p:cTn>
                                        <p:tgtEl>
                                          <p:spTgt spid="131"/>
                                        </p:tgtEl>
                                        <p:attrNameLst>
                                          <p:attrName>style.visibility</p:attrName>
                                        </p:attrNameLst>
                                      </p:cBhvr>
                                      <p:to>
                                        <p:strVal val="visible"/>
                                      </p:to>
                                    </p:set>
                                    <p:anim calcmode="lin" valueType="num">
                                      <p:cBhvr additive="base">
                                        <p:cTn id="107" dur="500"/>
                                        <p:tgtEl>
                                          <p:spTgt spid="131"/>
                                        </p:tgtEl>
                                        <p:attrNameLst>
                                          <p:attrName>ppt_x</p:attrName>
                                        </p:attrNameLst>
                                      </p:cBhvr>
                                      <p:tavLst>
                                        <p:tav tm="0">
                                          <p:val>
                                            <p:strVal val="#ppt_x+#ppt_w*1.125000"/>
                                          </p:val>
                                        </p:tav>
                                        <p:tav tm="100000">
                                          <p:val>
                                            <p:strVal val="#ppt_x"/>
                                          </p:val>
                                        </p:tav>
                                      </p:tavLst>
                                    </p:anim>
                                    <p:animEffect transition="in" filter="wipe(left)">
                                      <p:cBhvr>
                                        <p:cTn id="108" dur="500"/>
                                        <p:tgtEl>
                                          <p:spTgt spid="131"/>
                                        </p:tgtEl>
                                      </p:cBhvr>
                                    </p:animEffect>
                                  </p:childTnLst>
                                </p:cTn>
                              </p:par>
                              <p:par>
                                <p:cTn id="109" presetID="53" presetClass="entr" presetSubtype="16" fill="hold" grpId="0" nodeType="withEffect">
                                  <p:stCondLst>
                                    <p:cond delay="0"/>
                                  </p:stCondLst>
                                  <p:iterate type="lt">
                                    <p:tmPct val="10000"/>
                                  </p:iterate>
                                  <p:childTnLst>
                                    <p:set>
                                      <p:cBhvr>
                                        <p:cTn id="110" dur="1" fill="hold">
                                          <p:stCondLst>
                                            <p:cond delay="0"/>
                                          </p:stCondLst>
                                        </p:cTn>
                                        <p:tgtEl>
                                          <p:spTgt spid="130"/>
                                        </p:tgtEl>
                                        <p:attrNameLst>
                                          <p:attrName>style.visibility</p:attrName>
                                        </p:attrNameLst>
                                      </p:cBhvr>
                                      <p:to>
                                        <p:strVal val="visible"/>
                                      </p:to>
                                    </p:set>
                                    <p:anim calcmode="lin" valueType="num">
                                      <p:cBhvr>
                                        <p:cTn id="111" dur="300" fill="hold"/>
                                        <p:tgtEl>
                                          <p:spTgt spid="130"/>
                                        </p:tgtEl>
                                        <p:attrNameLst>
                                          <p:attrName>ppt_w</p:attrName>
                                        </p:attrNameLst>
                                      </p:cBhvr>
                                      <p:tavLst>
                                        <p:tav tm="0">
                                          <p:val>
                                            <p:fltVal val="0"/>
                                          </p:val>
                                        </p:tav>
                                        <p:tav tm="100000">
                                          <p:val>
                                            <p:strVal val="#ppt_w"/>
                                          </p:val>
                                        </p:tav>
                                      </p:tavLst>
                                    </p:anim>
                                    <p:anim calcmode="lin" valueType="num">
                                      <p:cBhvr>
                                        <p:cTn id="112" dur="300" fill="hold"/>
                                        <p:tgtEl>
                                          <p:spTgt spid="130"/>
                                        </p:tgtEl>
                                        <p:attrNameLst>
                                          <p:attrName>ppt_h</p:attrName>
                                        </p:attrNameLst>
                                      </p:cBhvr>
                                      <p:tavLst>
                                        <p:tav tm="0">
                                          <p:val>
                                            <p:fltVal val="0"/>
                                          </p:val>
                                        </p:tav>
                                        <p:tav tm="100000">
                                          <p:val>
                                            <p:strVal val="#ppt_h"/>
                                          </p:val>
                                        </p:tav>
                                      </p:tavLst>
                                    </p:anim>
                                    <p:animEffect transition="in" filter="fade">
                                      <p:cBhvr>
                                        <p:cTn id="113" dur="3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5"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129" grpId="0" animBg="1"/>
      <p:bldP spid="52" grpId="0" animBg="1"/>
      <p:bldP spid="53" grpId="0" animBg="1"/>
      <p:bldP spid="130" grpId="0"/>
      <p:bldP spid="131" grpId="0"/>
      <p:bldP spid="13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3" name="Picture 1" descr="C:\Users\Administrator\Desktop\ppt5\7\500862612.jpg500862612"/>
          <p:cNvPicPr>
            <a:picLocks noChangeAspect="1"/>
          </p:cNvPicPr>
          <p:nvPr/>
        </p:nvPicPr>
        <p:blipFill>
          <a:blip r:embed="rId3"/>
          <a:srcRect l="14151" r="25860"/>
          <a:stretch>
            <a:fillRect/>
          </a:stretch>
        </p:blipFill>
        <p:spPr bwMode="auto">
          <a:xfrm>
            <a:off x="-1405890" y="-16510"/>
            <a:ext cx="6174740" cy="6861810"/>
          </a:xfrm>
          <a:prstGeom prst="rect">
            <a:avLst/>
          </a:prstGeom>
          <a:noFill/>
          <a:ln>
            <a:noFill/>
          </a:ln>
          <a:effectLst/>
        </p:spPr>
      </p:pic>
      <p:sp>
        <p:nvSpPr>
          <p:cNvPr id="38914" name="AutoShape 2"/>
          <p:cNvSpPr/>
          <p:nvPr/>
        </p:nvSpPr>
        <p:spPr bwMode="auto">
          <a:xfrm>
            <a:off x="5500686" y="848787"/>
            <a:ext cx="4351974" cy="3399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323850" fontAlgn="base" hangingPunct="0">
              <a:spcBef>
                <a:spcPts val="850"/>
              </a:spcBef>
              <a:spcAft>
                <a:spcPct val="0"/>
              </a:spcAft>
              <a:defRPr/>
            </a:pPr>
            <a:r>
              <a:rPr lang="en-US" altLang="zh-CN" dirty="0">
                <a:solidFill>
                  <a:srgbClr val="3B4761"/>
                </a:solidFill>
                <a:latin typeface="Consolas" panose="020B0609020204030204" pitchFamily="49" charset="0"/>
                <a:cs typeface="Consolas" panose="020B0609020204030204" pitchFamily="49" charset="0"/>
                <a:sym typeface="Source Han Sans SC" panose="020F0502020204030204"/>
              </a:rPr>
              <a:t>Ajax </a:t>
            </a:r>
            <a:r>
              <a:rPr lang="zh-CN" altLang="en-US" dirty="0">
                <a:solidFill>
                  <a:srgbClr val="3B4761"/>
                </a:solidFill>
                <a:latin typeface="Consolas" panose="020B0609020204030204" pitchFamily="49" charset="0"/>
                <a:cs typeface="Consolas" panose="020B0609020204030204" pitchFamily="49" charset="0"/>
                <a:sym typeface="Source Han Sans SC" panose="020F0502020204030204"/>
              </a:rPr>
              <a:t>异步更新数据后，</a:t>
            </a:r>
            <a:r>
              <a:rPr lang="en-US" altLang="zh-CN" dirty="0" err="1">
                <a:solidFill>
                  <a:srgbClr val="3B4761"/>
                </a:solidFill>
                <a:latin typeface="Consolas" panose="020B0609020204030204" pitchFamily="49" charset="0"/>
                <a:cs typeface="Consolas" panose="020B0609020204030204" pitchFamily="49" charset="0"/>
                <a:sym typeface="Source Han Sans SC" panose="020F0502020204030204"/>
              </a:rPr>
              <a:t>js</a:t>
            </a:r>
            <a:r>
              <a:rPr lang="zh-CN" altLang="en-US" dirty="0">
                <a:solidFill>
                  <a:srgbClr val="3B4761"/>
                </a:solidFill>
                <a:latin typeface="Consolas" panose="020B0609020204030204" pitchFamily="49" charset="0"/>
                <a:cs typeface="Consolas" panose="020B0609020204030204" pitchFamily="49" charset="0"/>
                <a:sym typeface="Source Han Sans SC" panose="020F0502020204030204"/>
              </a:rPr>
              <a:t>失效问题</a:t>
            </a:r>
            <a:endParaRPr lang="en-US" altLang="zh-CN" dirty="0">
              <a:solidFill>
                <a:srgbClr val="3B4761"/>
              </a:solidFill>
              <a:latin typeface="Consolas" panose="020B0609020204030204" pitchFamily="49" charset="0"/>
              <a:cs typeface="Consolas" panose="020B0609020204030204" pitchFamily="49" charset="0"/>
              <a:sym typeface="Source Han Sans SC" panose="020F0502020204030204"/>
            </a:endParaRPr>
          </a:p>
          <a:p>
            <a:pPr defTabSz="323850" fontAlgn="base" hangingPunct="0">
              <a:spcBef>
                <a:spcPts val="850"/>
              </a:spcBef>
              <a:spcAft>
                <a:spcPct val="0"/>
              </a:spcAft>
              <a:defRPr/>
            </a:pPr>
            <a:endParaRPr lang="es-ES" dirty="0">
              <a:solidFill>
                <a:srgbClr val="3B4761"/>
              </a:solidFill>
              <a:latin typeface="Consolas" panose="020B0609020204030204" pitchFamily="49" charset="0"/>
              <a:cs typeface="Consolas" panose="020B0609020204030204" pitchFamily="49" charset="0"/>
              <a:sym typeface="Source Han Sans SC" panose="020F0502020204030204"/>
            </a:endParaRPr>
          </a:p>
        </p:txBody>
      </p:sp>
      <p:sp>
        <p:nvSpPr>
          <p:cNvPr id="38915" name="AutoShape 3"/>
          <p:cNvSpPr/>
          <p:nvPr/>
        </p:nvSpPr>
        <p:spPr bwMode="auto">
          <a:xfrm>
            <a:off x="5492750" y="2275415"/>
            <a:ext cx="2368550" cy="184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323850" fontAlgn="base" hangingPunct="0">
              <a:spcBef>
                <a:spcPts val="850"/>
              </a:spcBef>
              <a:spcAft>
                <a:spcPct val="0"/>
              </a:spcAft>
              <a:defRPr/>
            </a:pPr>
            <a:r>
              <a:rPr lang="en-US" altLang="zh-CN" dirty="0">
                <a:solidFill>
                  <a:srgbClr val="3B4761"/>
                </a:solidFill>
                <a:cs typeface="+mn-ea"/>
                <a:sym typeface="Source Han Sans SC" panose="020F0502020204030204"/>
              </a:rPr>
              <a:t>BUG1</a:t>
            </a:r>
            <a:endParaRPr lang="es-ES" altLang="zh-CN" dirty="0">
              <a:solidFill>
                <a:srgbClr val="3B4761"/>
              </a:solidFill>
              <a:latin typeface="Source Han Sans SC" panose="020F0502020204030204"/>
              <a:cs typeface="+mn-ea"/>
              <a:sym typeface="Source Han Sans SC" panose="020F0502020204030204"/>
            </a:endParaRPr>
          </a:p>
        </p:txBody>
      </p:sp>
      <p:sp>
        <p:nvSpPr>
          <p:cNvPr id="38916" name="AutoShape 4"/>
          <p:cNvSpPr/>
          <p:nvPr/>
        </p:nvSpPr>
        <p:spPr bwMode="auto">
          <a:xfrm>
            <a:off x="5492750" y="3577165"/>
            <a:ext cx="2368550" cy="184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323850" fontAlgn="base" hangingPunct="0">
              <a:spcBef>
                <a:spcPts val="850"/>
              </a:spcBef>
              <a:spcAft>
                <a:spcPct val="0"/>
              </a:spcAft>
              <a:defRPr/>
            </a:pPr>
            <a:r>
              <a:rPr lang="en-US" altLang="zh-CN" dirty="0">
                <a:solidFill>
                  <a:srgbClr val="3B4761"/>
                </a:solidFill>
                <a:cs typeface="+mn-ea"/>
                <a:sym typeface="Source Han Sans SC" panose="020F0502020204030204"/>
              </a:rPr>
              <a:t>BUG1</a:t>
            </a:r>
            <a:endParaRPr lang="es-ES" altLang="zh-CN" dirty="0">
              <a:solidFill>
                <a:srgbClr val="3B4761"/>
              </a:solidFill>
              <a:latin typeface="Source Han Sans SC" panose="020F0502020204030204"/>
              <a:cs typeface="+mn-ea"/>
              <a:sym typeface="Source Han Sans SC" panose="020F0502020204030204"/>
            </a:endParaRPr>
          </a:p>
        </p:txBody>
      </p:sp>
      <p:sp>
        <p:nvSpPr>
          <p:cNvPr id="38917" name="AutoShape 5"/>
          <p:cNvSpPr/>
          <p:nvPr/>
        </p:nvSpPr>
        <p:spPr bwMode="auto">
          <a:xfrm>
            <a:off x="5459742" y="1236266"/>
            <a:ext cx="4803116" cy="558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just" defTabSz="323850" fontAlgn="base" hangingPunct="0">
              <a:spcBef>
                <a:spcPts val="850"/>
              </a:spcBef>
              <a:spcAft>
                <a:spcPct val="0"/>
              </a:spcAft>
              <a:defRPr/>
            </a:pPr>
            <a:r>
              <a:rPr lang="zh-CN" altLang="en-US" sz="1100" dirty="0">
                <a:solidFill>
                  <a:srgbClr val="8A8F99"/>
                </a:solidFill>
                <a:latin typeface="Source Han Sans SC" panose="020F0502020204030204"/>
                <a:cs typeface="+mn-ea"/>
                <a:sym typeface="Source Han Sans SC" panose="020F0502020204030204"/>
              </a:rPr>
              <a:t>当</a:t>
            </a:r>
            <a:r>
              <a:rPr lang="en-US" altLang="zh-CN" sz="1100" dirty="0">
                <a:solidFill>
                  <a:srgbClr val="8A8F99"/>
                </a:solidFill>
                <a:latin typeface="Source Han Sans SC" panose="020F0502020204030204"/>
                <a:cs typeface="+mn-ea"/>
                <a:sym typeface="Source Han Sans SC" panose="020F0502020204030204"/>
              </a:rPr>
              <a:t>ajax</a:t>
            </a:r>
            <a:r>
              <a:rPr lang="zh-CN" altLang="en-US" sz="1100" dirty="0">
                <a:solidFill>
                  <a:srgbClr val="8A8F99"/>
                </a:solidFill>
                <a:latin typeface="Source Han Sans SC" panose="020F0502020204030204"/>
                <a:cs typeface="+mn-ea"/>
                <a:sym typeface="Source Han Sans SC" panose="020F0502020204030204"/>
              </a:rPr>
              <a:t>刷新数据时，因为不会刷新页面，原来绑定到标签上的</a:t>
            </a:r>
            <a:r>
              <a:rPr lang="en-US" altLang="zh-CN" sz="1100" dirty="0" err="1">
                <a:solidFill>
                  <a:srgbClr val="8A8F99"/>
                </a:solidFill>
                <a:latin typeface="Source Han Sans SC" panose="020F0502020204030204"/>
                <a:cs typeface="+mn-ea"/>
                <a:sym typeface="Source Han Sans SC" panose="020F0502020204030204"/>
              </a:rPr>
              <a:t>js</a:t>
            </a:r>
            <a:r>
              <a:rPr lang="zh-CN" altLang="en-US" sz="1100" dirty="0">
                <a:solidFill>
                  <a:srgbClr val="8A8F99"/>
                </a:solidFill>
                <a:latin typeface="Source Han Sans SC" panose="020F0502020204030204"/>
                <a:cs typeface="+mn-ea"/>
                <a:sym typeface="Source Han Sans SC" panose="020F0502020204030204"/>
              </a:rPr>
              <a:t>事件失效。解决：</a:t>
            </a:r>
            <a:r>
              <a:rPr lang="en-US" altLang="zh-CN" sz="1100" dirty="0">
                <a:solidFill>
                  <a:srgbClr val="8A8F99"/>
                </a:solidFill>
                <a:latin typeface="Source Han Sans SC" panose="020F0502020204030204"/>
                <a:cs typeface="+mn-ea"/>
                <a:sym typeface="Source Han Sans SC" panose="020F0502020204030204"/>
              </a:rPr>
              <a:t>1.</a:t>
            </a:r>
            <a:r>
              <a:rPr lang="zh-CN" altLang="en-US" sz="1100" dirty="0">
                <a:solidFill>
                  <a:srgbClr val="8A8F99"/>
                </a:solidFill>
                <a:latin typeface="Source Han Sans SC" panose="020F0502020204030204"/>
                <a:cs typeface="+mn-ea"/>
                <a:sym typeface="Source Han Sans SC" panose="020F0502020204030204"/>
              </a:rPr>
              <a:t>动态创建</a:t>
            </a:r>
            <a:r>
              <a:rPr lang="en-US" altLang="zh-CN" sz="1100" dirty="0">
                <a:solidFill>
                  <a:srgbClr val="8A8F99"/>
                </a:solidFill>
                <a:latin typeface="Source Han Sans SC" panose="020F0502020204030204"/>
                <a:cs typeface="+mn-ea"/>
                <a:sym typeface="Source Han Sans SC" panose="020F0502020204030204"/>
              </a:rPr>
              <a:t>script</a:t>
            </a:r>
            <a:r>
              <a:rPr lang="zh-CN" altLang="en-US" sz="1100" dirty="0">
                <a:solidFill>
                  <a:srgbClr val="8A8F99"/>
                </a:solidFill>
                <a:latin typeface="Source Han Sans SC" panose="020F0502020204030204"/>
                <a:cs typeface="+mn-ea"/>
                <a:sym typeface="Source Han Sans SC" panose="020F0502020204030204"/>
              </a:rPr>
              <a:t>标签或者</a:t>
            </a:r>
            <a:r>
              <a:rPr lang="en-US" altLang="zh-CN" sz="1100" dirty="0">
                <a:solidFill>
                  <a:srgbClr val="8A8F99"/>
                </a:solidFill>
                <a:latin typeface="Source Han Sans SC" panose="020F0502020204030204"/>
                <a:cs typeface="+mn-ea"/>
                <a:sym typeface="Source Han Sans SC" panose="020F0502020204030204"/>
              </a:rPr>
              <a:t>2.</a:t>
            </a:r>
            <a:r>
              <a:rPr lang="zh-CN" altLang="en-US" sz="1100" dirty="0">
                <a:solidFill>
                  <a:srgbClr val="8A8F99"/>
                </a:solidFill>
                <a:latin typeface="Source Han Sans SC" panose="020F0502020204030204"/>
                <a:cs typeface="+mn-ea"/>
                <a:sym typeface="Source Han Sans SC" panose="020F0502020204030204"/>
              </a:rPr>
              <a:t>通过</a:t>
            </a:r>
            <a:r>
              <a:rPr lang="en-US" altLang="zh-CN" sz="1100" dirty="0">
                <a:solidFill>
                  <a:srgbClr val="8A8F99"/>
                </a:solidFill>
                <a:latin typeface="Source Han Sans SC" panose="020F0502020204030204"/>
                <a:cs typeface="+mn-ea"/>
                <a:sym typeface="Source Han Sans SC" panose="020F0502020204030204"/>
              </a:rPr>
              <a:t>on</a:t>
            </a:r>
            <a:r>
              <a:rPr lang="zh-CN" altLang="en-US" sz="1100" dirty="0">
                <a:solidFill>
                  <a:srgbClr val="8A8F99"/>
                </a:solidFill>
                <a:latin typeface="Source Han Sans SC" panose="020F0502020204030204"/>
                <a:cs typeface="+mn-ea"/>
                <a:sym typeface="Source Han Sans SC" panose="020F0502020204030204"/>
              </a:rPr>
              <a:t>进行事件委托，来防止</a:t>
            </a:r>
            <a:endParaRPr lang="en-US" altLang="zh-CN" sz="1100" dirty="0">
              <a:solidFill>
                <a:srgbClr val="8A8F99"/>
              </a:solidFill>
              <a:latin typeface="Source Han Sans SC" panose="020F0502020204030204"/>
              <a:cs typeface="+mn-ea"/>
              <a:sym typeface="Source Han Sans SC" panose="020F0502020204030204"/>
            </a:endParaRPr>
          </a:p>
          <a:p>
            <a:pPr algn="just" defTabSz="323850" fontAlgn="base" hangingPunct="0">
              <a:spcBef>
                <a:spcPts val="850"/>
              </a:spcBef>
              <a:spcAft>
                <a:spcPct val="0"/>
              </a:spcAft>
              <a:defRPr/>
            </a:pPr>
            <a:endParaRPr lang="es-ES" sz="4000" dirty="0">
              <a:solidFill>
                <a:srgbClr val="000000"/>
              </a:solidFill>
              <a:latin typeface="Source Han Sans SC" panose="020F0502020204030204"/>
              <a:cs typeface="+mn-ea"/>
              <a:sym typeface="Source Han Sans SC" panose="020F0502020204030204"/>
            </a:endParaRPr>
          </a:p>
        </p:txBody>
      </p:sp>
      <p:sp>
        <p:nvSpPr>
          <p:cNvPr id="38918" name="AutoShape 6"/>
          <p:cNvSpPr/>
          <p:nvPr/>
        </p:nvSpPr>
        <p:spPr bwMode="auto">
          <a:xfrm>
            <a:off x="5509419" y="4981308"/>
            <a:ext cx="2368550" cy="184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323850" fontAlgn="base" hangingPunct="0">
              <a:spcBef>
                <a:spcPts val="850"/>
              </a:spcBef>
              <a:spcAft>
                <a:spcPct val="0"/>
              </a:spcAft>
              <a:defRPr/>
            </a:pPr>
            <a:r>
              <a:rPr lang="en-US" altLang="zh-CN" dirty="0">
                <a:solidFill>
                  <a:srgbClr val="3B4761"/>
                </a:solidFill>
                <a:cs typeface="+mn-ea"/>
                <a:sym typeface="Source Han Sans SC" panose="020F0502020204030204"/>
              </a:rPr>
              <a:t>BUG1</a:t>
            </a:r>
            <a:endParaRPr lang="es-ES" altLang="zh-CN" dirty="0">
              <a:solidFill>
                <a:srgbClr val="3B4761"/>
              </a:solidFill>
              <a:latin typeface="Source Han Sans SC" panose="020F0502020204030204"/>
              <a:cs typeface="+mn-ea"/>
              <a:sym typeface="Source Han Sans SC" panose="020F0502020204030204"/>
            </a:endParaRPr>
          </a:p>
        </p:txBody>
      </p:sp>
      <p:grpSp>
        <p:nvGrpSpPr>
          <p:cNvPr id="38919" name="Group 7"/>
          <p:cNvGrpSpPr/>
          <p:nvPr/>
        </p:nvGrpSpPr>
        <p:grpSpPr bwMode="auto">
          <a:xfrm>
            <a:off x="4311650" y="1053307"/>
            <a:ext cx="980282" cy="4947444"/>
            <a:chOff x="-1" y="0"/>
            <a:chExt cx="1959867" cy="9894670"/>
          </a:xfrm>
        </p:grpSpPr>
        <p:sp>
          <p:nvSpPr>
            <p:cNvPr id="38920" name="AutoShape 8"/>
            <p:cNvSpPr/>
            <p:nvPr/>
          </p:nvSpPr>
          <p:spPr bwMode="auto">
            <a:xfrm>
              <a:off x="-1" y="5160849"/>
              <a:ext cx="1893216" cy="1892259"/>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3"/>
            </a:solidFill>
            <a:ln w="25400" cap="flat" cmpd="sng">
              <a:solidFill>
                <a:srgbClr val="000000">
                  <a:alpha val="0"/>
                </a:srgbClr>
              </a:solid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412750" fontAlgn="base" hangingPunct="0">
                <a:spcBef>
                  <a:spcPct val="0"/>
                </a:spcBef>
                <a:spcAft>
                  <a:spcPct val="0"/>
                </a:spcAft>
                <a:defRPr/>
              </a:pPr>
              <a:endParaRPr lang="es-ES" sz="2800">
                <a:solidFill>
                  <a:srgbClr val="484848"/>
                </a:solidFill>
                <a:effectLst>
                  <a:outerShdw blurRad="38100" dist="38100" dir="2700000" algn="tl">
                    <a:srgbClr val="000000"/>
                  </a:outerShdw>
                </a:effectLst>
                <a:latin typeface="Source Han Sans SC" panose="020F0502020204030204"/>
                <a:cs typeface="+mn-ea"/>
                <a:sym typeface="Source Han Sans SC" panose="020F0502020204030204"/>
              </a:endParaRPr>
            </a:p>
          </p:txBody>
        </p:sp>
        <p:sp>
          <p:nvSpPr>
            <p:cNvPr id="38921" name="AutoShape 9"/>
            <p:cNvSpPr/>
            <p:nvPr/>
          </p:nvSpPr>
          <p:spPr bwMode="auto">
            <a:xfrm>
              <a:off x="525275" y="5657726"/>
              <a:ext cx="868054" cy="8683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7" y="0"/>
                  </a:moveTo>
                  <a:cubicBezTo>
                    <a:pt x="19649" y="0"/>
                    <a:pt x="20287" y="264"/>
                    <a:pt x="20812" y="796"/>
                  </a:cubicBezTo>
                  <a:cubicBezTo>
                    <a:pt x="21335" y="1321"/>
                    <a:pt x="21600" y="1962"/>
                    <a:pt x="21600" y="2711"/>
                  </a:cubicBezTo>
                  <a:lnTo>
                    <a:pt x="21600" y="18882"/>
                  </a:lnTo>
                  <a:cubicBezTo>
                    <a:pt x="21600" y="19267"/>
                    <a:pt x="21526" y="19623"/>
                    <a:pt x="21382" y="19952"/>
                  </a:cubicBezTo>
                  <a:cubicBezTo>
                    <a:pt x="21235" y="20281"/>
                    <a:pt x="21041" y="20563"/>
                    <a:pt x="20803" y="20804"/>
                  </a:cubicBezTo>
                  <a:cubicBezTo>
                    <a:pt x="20566" y="21042"/>
                    <a:pt x="20278" y="21232"/>
                    <a:pt x="19940" y="21376"/>
                  </a:cubicBezTo>
                  <a:cubicBezTo>
                    <a:pt x="19602" y="21523"/>
                    <a:pt x="19256" y="21594"/>
                    <a:pt x="18897" y="21594"/>
                  </a:cubicBezTo>
                  <a:lnTo>
                    <a:pt x="12065" y="21594"/>
                  </a:lnTo>
                  <a:lnTo>
                    <a:pt x="12065" y="12552"/>
                  </a:lnTo>
                  <a:lnTo>
                    <a:pt x="14486" y="12552"/>
                  </a:lnTo>
                  <a:cubicBezTo>
                    <a:pt x="14594" y="12552"/>
                    <a:pt x="14697" y="12516"/>
                    <a:pt x="14788" y="12440"/>
                  </a:cubicBezTo>
                  <a:cubicBezTo>
                    <a:pt x="14876" y="12367"/>
                    <a:pt x="14920" y="12267"/>
                    <a:pt x="14920" y="12143"/>
                  </a:cubicBezTo>
                  <a:lnTo>
                    <a:pt x="15088" y="9779"/>
                  </a:lnTo>
                  <a:cubicBezTo>
                    <a:pt x="15088" y="9649"/>
                    <a:pt x="15050" y="9538"/>
                    <a:pt x="14976" y="9444"/>
                  </a:cubicBezTo>
                  <a:cubicBezTo>
                    <a:pt x="14882" y="9350"/>
                    <a:pt x="14773" y="9303"/>
                    <a:pt x="14653" y="9303"/>
                  </a:cubicBezTo>
                  <a:lnTo>
                    <a:pt x="12065" y="9303"/>
                  </a:lnTo>
                  <a:lnTo>
                    <a:pt x="12065" y="8263"/>
                  </a:lnTo>
                  <a:cubicBezTo>
                    <a:pt x="12065" y="7878"/>
                    <a:pt x="12115" y="7622"/>
                    <a:pt x="12215" y="7496"/>
                  </a:cubicBezTo>
                  <a:cubicBezTo>
                    <a:pt x="12312" y="7370"/>
                    <a:pt x="12565" y="7308"/>
                    <a:pt x="12964" y="7308"/>
                  </a:cubicBezTo>
                  <a:cubicBezTo>
                    <a:pt x="13202" y="7308"/>
                    <a:pt x="13458" y="7326"/>
                    <a:pt x="13745" y="7367"/>
                  </a:cubicBezTo>
                  <a:cubicBezTo>
                    <a:pt x="14033" y="7405"/>
                    <a:pt x="14306" y="7455"/>
                    <a:pt x="14568" y="7520"/>
                  </a:cubicBezTo>
                  <a:cubicBezTo>
                    <a:pt x="14624" y="7520"/>
                    <a:pt x="14685" y="7514"/>
                    <a:pt x="14759" y="7499"/>
                  </a:cubicBezTo>
                  <a:cubicBezTo>
                    <a:pt x="14829" y="7484"/>
                    <a:pt x="14882" y="7458"/>
                    <a:pt x="14920" y="7423"/>
                  </a:cubicBezTo>
                  <a:cubicBezTo>
                    <a:pt x="15014" y="7367"/>
                    <a:pt x="15079" y="7264"/>
                    <a:pt x="15117" y="7114"/>
                  </a:cubicBezTo>
                  <a:lnTo>
                    <a:pt x="15437" y="4837"/>
                  </a:lnTo>
                  <a:cubicBezTo>
                    <a:pt x="15478" y="4564"/>
                    <a:pt x="15361" y="4403"/>
                    <a:pt x="15088" y="4347"/>
                  </a:cubicBezTo>
                  <a:cubicBezTo>
                    <a:pt x="14245" y="4112"/>
                    <a:pt x="13364" y="4000"/>
                    <a:pt x="12444" y="4009"/>
                  </a:cubicBezTo>
                  <a:cubicBezTo>
                    <a:pt x="9625" y="4009"/>
                    <a:pt x="8212" y="5384"/>
                    <a:pt x="8212" y="8128"/>
                  </a:cubicBezTo>
                  <a:lnTo>
                    <a:pt x="8212" y="9308"/>
                  </a:lnTo>
                  <a:lnTo>
                    <a:pt x="6764" y="9308"/>
                  </a:lnTo>
                  <a:cubicBezTo>
                    <a:pt x="6455" y="9308"/>
                    <a:pt x="6306" y="9458"/>
                    <a:pt x="6317" y="9758"/>
                  </a:cubicBezTo>
                  <a:lnTo>
                    <a:pt x="6317" y="12120"/>
                  </a:lnTo>
                  <a:cubicBezTo>
                    <a:pt x="6317" y="12234"/>
                    <a:pt x="6356" y="12334"/>
                    <a:pt x="6444" y="12425"/>
                  </a:cubicBezTo>
                  <a:cubicBezTo>
                    <a:pt x="6526" y="12514"/>
                    <a:pt x="6632" y="12558"/>
                    <a:pt x="6764" y="12558"/>
                  </a:cubicBezTo>
                  <a:lnTo>
                    <a:pt x="8212" y="12558"/>
                  </a:lnTo>
                  <a:lnTo>
                    <a:pt x="8212" y="21600"/>
                  </a:lnTo>
                  <a:lnTo>
                    <a:pt x="2684" y="21600"/>
                  </a:lnTo>
                  <a:cubicBezTo>
                    <a:pt x="2320" y="21600"/>
                    <a:pt x="1973" y="21529"/>
                    <a:pt x="1647" y="21382"/>
                  </a:cubicBezTo>
                  <a:cubicBezTo>
                    <a:pt x="1321" y="21238"/>
                    <a:pt x="1033" y="21047"/>
                    <a:pt x="795" y="20809"/>
                  </a:cubicBezTo>
                  <a:cubicBezTo>
                    <a:pt x="558" y="20569"/>
                    <a:pt x="364" y="20287"/>
                    <a:pt x="220" y="19957"/>
                  </a:cubicBezTo>
                  <a:cubicBezTo>
                    <a:pt x="76" y="19628"/>
                    <a:pt x="0" y="19273"/>
                    <a:pt x="0" y="18888"/>
                  </a:cubicBezTo>
                  <a:lnTo>
                    <a:pt x="0" y="2717"/>
                  </a:lnTo>
                  <a:cubicBezTo>
                    <a:pt x="0" y="2352"/>
                    <a:pt x="76" y="2000"/>
                    <a:pt x="220" y="1662"/>
                  </a:cubicBezTo>
                  <a:cubicBezTo>
                    <a:pt x="364" y="1327"/>
                    <a:pt x="558" y="1036"/>
                    <a:pt x="795" y="801"/>
                  </a:cubicBezTo>
                  <a:cubicBezTo>
                    <a:pt x="1033" y="557"/>
                    <a:pt x="1321" y="369"/>
                    <a:pt x="1647" y="222"/>
                  </a:cubicBezTo>
                  <a:cubicBezTo>
                    <a:pt x="1973" y="75"/>
                    <a:pt x="2320" y="5"/>
                    <a:pt x="2684" y="5"/>
                  </a:cubicBezTo>
                  <a:lnTo>
                    <a:pt x="18897" y="5"/>
                  </a:ln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323850" fontAlgn="base" hangingPunct="0">
                <a:spcBef>
                  <a:spcPct val="0"/>
                </a:spcBef>
                <a:spcAft>
                  <a:spcPct val="0"/>
                </a:spcAft>
                <a:defRPr/>
              </a:pPr>
              <a:endParaRPr lang="es-ES" sz="2100">
                <a:solidFill>
                  <a:srgbClr val="FFFFFF"/>
                </a:solidFill>
                <a:effectLst>
                  <a:outerShdw blurRad="38100" dist="38100" dir="2700000" algn="tl">
                    <a:srgbClr val="DDDDDD"/>
                  </a:outerShdw>
                </a:effectLst>
                <a:latin typeface="Source Han Sans SC" panose="020F0502020204030204"/>
                <a:cs typeface="+mn-ea"/>
                <a:sym typeface="Source Han Sans SC" panose="020F0502020204030204"/>
              </a:endParaRPr>
            </a:p>
          </p:txBody>
        </p:sp>
        <p:sp>
          <p:nvSpPr>
            <p:cNvPr id="38922" name="AutoShape 10"/>
            <p:cNvSpPr/>
            <p:nvPr/>
          </p:nvSpPr>
          <p:spPr bwMode="auto">
            <a:xfrm>
              <a:off x="6347" y="8000825"/>
              <a:ext cx="1893216" cy="189384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4"/>
            </a:solidFill>
            <a:ln w="25400" cap="flat" cmpd="sng">
              <a:solidFill>
                <a:srgbClr val="000000">
                  <a:alpha val="0"/>
                </a:srgbClr>
              </a:solid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412750" fontAlgn="base" hangingPunct="0">
                <a:spcBef>
                  <a:spcPct val="0"/>
                </a:spcBef>
                <a:spcAft>
                  <a:spcPct val="0"/>
                </a:spcAft>
                <a:defRPr/>
              </a:pPr>
              <a:endParaRPr lang="es-ES" sz="2800">
                <a:solidFill>
                  <a:srgbClr val="484848"/>
                </a:solidFill>
                <a:effectLst>
                  <a:outerShdw blurRad="38100" dist="38100" dir="2700000" algn="tl">
                    <a:srgbClr val="000000"/>
                  </a:outerShdw>
                </a:effectLst>
                <a:latin typeface="Source Han Sans SC" panose="020F0502020204030204"/>
                <a:cs typeface="+mn-ea"/>
                <a:sym typeface="Source Han Sans SC" panose="020F0502020204030204"/>
              </a:endParaRPr>
            </a:p>
          </p:txBody>
        </p:sp>
        <p:sp>
          <p:nvSpPr>
            <p:cNvPr id="38923" name="AutoShape 11"/>
            <p:cNvSpPr/>
            <p:nvPr/>
          </p:nvSpPr>
          <p:spPr bwMode="auto">
            <a:xfrm>
              <a:off x="46021" y="2517720"/>
              <a:ext cx="1893215" cy="1892259"/>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2"/>
            </a:solidFill>
            <a:ln w="25400" cap="flat" cmpd="sng">
              <a:solidFill>
                <a:srgbClr val="000000">
                  <a:alpha val="0"/>
                </a:srgbClr>
              </a:solid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412750" fontAlgn="base" hangingPunct="0">
                <a:spcBef>
                  <a:spcPct val="0"/>
                </a:spcBef>
                <a:spcAft>
                  <a:spcPct val="0"/>
                </a:spcAft>
                <a:defRPr/>
              </a:pPr>
              <a:endParaRPr lang="es-ES" sz="2800">
                <a:solidFill>
                  <a:srgbClr val="484848"/>
                </a:solidFill>
                <a:effectLst>
                  <a:outerShdw blurRad="38100" dist="38100" dir="2700000" algn="tl">
                    <a:srgbClr val="000000"/>
                  </a:outerShdw>
                </a:effectLst>
                <a:latin typeface="Source Han Sans SC" panose="020F0502020204030204"/>
                <a:cs typeface="+mn-ea"/>
                <a:sym typeface="Source Han Sans SC" panose="020F0502020204030204"/>
              </a:endParaRPr>
            </a:p>
          </p:txBody>
        </p:sp>
        <p:sp>
          <p:nvSpPr>
            <p:cNvPr id="38924" name="AutoShape 12"/>
            <p:cNvSpPr/>
            <p:nvPr/>
          </p:nvSpPr>
          <p:spPr bwMode="auto">
            <a:xfrm>
              <a:off x="66650" y="0"/>
              <a:ext cx="1893216" cy="189384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1"/>
            </a:solidFill>
            <a:ln w="25400" cap="flat" cmpd="sng">
              <a:solidFill>
                <a:srgbClr val="000000">
                  <a:alpha val="0"/>
                </a:srgbClr>
              </a:solid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412750" fontAlgn="base" hangingPunct="0">
                <a:spcBef>
                  <a:spcPct val="0"/>
                </a:spcBef>
                <a:spcAft>
                  <a:spcPct val="0"/>
                </a:spcAft>
                <a:defRPr/>
              </a:pPr>
              <a:endParaRPr lang="es-ES" sz="2800">
                <a:solidFill>
                  <a:srgbClr val="484848"/>
                </a:solidFill>
                <a:effectLst>
                  <a:outerShdw blurRad="38100" dist="38100" dir="2700000" algn="tl">
                    <a:srgbClr val="000000"/>
                  </a:outerShdw>
                </a:effectLst>
                <a:latin typeface="Source Han Sans SC" panose="020F0502020204030204"/>
                <a:cs typeface="+mn-ea"/>
                <a:sym typeface="Source Han Sans SC" panose="020F0502020204030204"/>
              </a:endParaRPr>
            </a:p>
          </p:txBody>
        </p:sp>
        <p:sp>
          <p:nvSpPr>
            <p:cNvPr id="38925" name="AutoShape 13"/>
            <p:cNvSpPr/>
            <p:nvPr/>
          </p:nvSpPr>
          <p:spPr bwMode="auto">
            <a:xfrm>
              <a:off x="560188" y="8542150"/>
              <a:ext cx="872815" cy="728647"/>
            </a:xfrm>
            <a:custGeom>
              <a:avLst/>
              <a:gdLst>
                <a:gd name="T0" fmla="*/ 10800 w 21600"/>
                <a:gd name="T1" fmla="*/ 10789 h 21579"/>
                <a:gd name="T2" fmla="*/ 10800 w 21600"/>
                <a:gd name="T3" fmla="*/ 10789 h 21579"/>
                <a:gd name="T4" fmla="*/ 10800 w 21600"/>
                <a:gd name="T5" fmla="*/ 10789 h 21579"/>
                <a:gd name="T6" fmla="*/ 10800 w 21600"/>
                <a:gd name="T7" fmla="*/ 10789 h 21579"/>
              </a:gdLst>
              <a:ahLst/>
              <a:cxnLst>
                <a:cxn ang="0">
                  <a:pos x="T0" y="T1"/>
                </a:cxn>
                <a:cxn ang="0">
                  <a:pos x="T2" y="T3"/>
                </a:cxn>
                <a:cxn ang="0">
                  <a:pos x="T4" y="T5"/>
                </a:cxn>
                <a:cxn ang="0">
                  <a:pos x="T6" y="T7"/>
                </a:cxn>
              </a:cxnLst>
              <a:rect l="0" t="0" r="r" b="b"/>
              <a:pathLst>
                <a:path w="21600" h="21579">
                  <a:moveTo>
                    <a:pt x="21600" y="9391"/>
                  </a:moveTo>
                  <a:cubicBezTo>
                    <a:pt x="21600" y="9887"/>
                    <a:pt x="21472" y="10321"/>
                    <a:pt x="21218" y="10697"/>
                  </a:cubicBezTo>
                  <a:cubicBezTo>
                    <a:pt x="20963" y="11072"/>
                    <a:pt x="20647" y="11313"/>
                    <a:pt x="20263" y="11427"/>
                  </a:cubicBezTo>
                  <a:lnTo>
                    <a:pt x="20263" y="16610"/>
                  </a:lnTo>
                  <a:cubicBezTo>
                    <a:pt x="20263" y="17200"/>
                    <a:pt x="20087" y="17708"/>
                    <a:pt x="19729" y="18128"/>
                  </a:cubicBezTo>
                  <a:cubicBezTo>
                    <a:pt x="19374" y="18550"/>
                    <a:pt x="18951" y="18758"/>
                    <a:pt x="18459" y="18758"/>
                  </a:cubicBezTo>
                  <a:cubicBezTo>
                    <a:pt x="17927" y="18122"/>
                    <a:pt x="17286" y="17505"/>
                    <a:pt x="16537" y="16904"/>
                  </a:cubicBezTo>
                  <a:cubicBezTo>
                    <a:pt x="15785" y="16305"/>
                    <a:pt x="14980" y="15756"/>
                    <a:pt x="14116" y="15254"/>
                  </a:cubicBezTo>
                  <a:cubicBezTo>
                    <a:pt x="13254" y="14755"/>
                    <a:pt x="12363" y="14324"/>
                    <a:pt x="11449" y="13969"/>
                  </a:cubicBezTo>
                  <a:cubicBezTo>
                    <a:pt x="10536" y="13614"/>
                    <a:pt x="9648" y="13379"/>
                    <a:pt x="8788" y="13268"/>
                  </a:cubicBezTo>
                  <a:cubicBezTo>
                    <a:pt x="8453" y="13379"/>
                    <a:pt x="8179" y="13564"/>
                    <a:pt x="7968" y="13828"/>
                  </a:cubicBezTo>
                  <a:cubicBezTo>
                    <a:pt x="7758" y="14092"/>
                    <a:pt x="7613" y="14386"/>
                    <a:pt x="7535" y="14706"/>
                  </a:cubicBezTo>
                  <a:cubicBezTo>
                    <a:pt x="7457" y="15028"/>
                    <a:pt x="7449" y="15360"/>
                    <a:pt x="7510" y="15698"/>
                  </a:cubicBezTo>
                  <a:cubicBezTo>
                    <a:pt x="7574" y="16035"/>
                    <a:pt x="7719" y="16340"/>
                    <a:pt x="7946" y="16610"/>
                  </a:cubicBezTo>
                  <a:cubicBezTo>
                    <a:pt x="7750" y="16992"/>
                    <a:pt x="7660" y="17347"/>
                    <a:pt x="7677" y="17673"/>
                  </a:cubicBezTo>
                  <a:cubicBezTo>
                    <a:pt x="7692" y="17993"/>
                    <a:pt x="7772" y="18307"/>
                    <a:pt x="7917" y="18606"/>
                  </a:cubicBezTo>
                  <a:cubicBezTo>
                    <a:pt x="8059" y="18908"/>
                    <a:pt x="8255" y="19193"/>
                    <a:pt x="8497" y="19469"/>
                  </a:cubicBezTo>
                  <a:cubicBezTo>
                    <a:pt x="8737" y="19745"/>
                    <a:pt x="8996" y="20021"/>
                    <a:pt x="9271" y="20291"/>
                  </a:cubicBezTo>
                  <a:cubicBezTo>
                    <a:pt x="9114" y="20696"/>
                    <a:pt x="8842" y="21001"/>
                    <a:pt x="8455" y="21212"/>
                  </a:cubicBezTo>
                  <a:cubicBezTo>
                    <a:pt x="8069" y="21423"/>
                    <a:pt x="7655" y="21541"/>
                    <a:pt x="7212" y="21570"/>
                  </a:cubicBezTo>
                  <a:cubicBezTo>
                    <a:pt x="6771" y="21600"/>
                    <a:pt x="6340" y="21550"/>
                    <a:pt x="5917" y="21423"/>
                  </a:cubicBezTo>
                  <a:cubicBezTo>
                    <a:pt x="5496" y="21294"/>
                    <a:pt x="5163" y="21092"/>
                    <a:pt x="4923" y="20810"/>
                  </a:cubicBezTo>
                  <a:cubicBezTo>
                    <a:pt x="4781" y="20241"/>
                    <a:pt x="4624" y="19657"/>
                    <a:pt x="4453" y="19055"/>
                  </a:cubicBezTo>
                  <a:cubicBezTo>
                    <a:pt x="4281" y="18453"/>
                    <a:pt x="4139" y="17843"/>
                    <a:pt x="4032" y="17224"/>
                  </a:cubicBezTo>
                  <a:cubicBezTo>
                    <a:pt x="3921" y="16599"/>
                    <a:pt x="3868" y="15953"/>
                    <a:pt x="3868" y="15281"/>
                  </a:cubicBezTo>
                  <a:cubicBezTo>
                    <a:pt x="3868" y="14615"/>
                    <a:pt x="3961" y="13905"/>
                    <a:pt x="4149" y="13153"/>
                  </a:cubicBezTo>
                  <a:lnTo>
                    <a:pt x="1804" y="13153"/>
                  </a:lnTo>
                  <a:cubicBezTo>
                    <a:pt x="1312" y="13153"/>
                    <a:pt x="888" y="12945"/>
                    <a:pt x="533" y="12522"/>
                  </a:cubicBezTo>
                  <a:cubicBezTo>
                    <a:pt x="176" y="12100"/>
                    <a:pt x="0" y="11592"/>
                    <a:pt x="0" y="10990"/>
                  </a:cubicBezTo>
                  <a:lnTo>
                    <a:pt x="0" y="7774"/>
                  </a:lnTo>
                  <a:cubicBezTo>
                    <a:pt x="0" y="7184"/>
                    <a:pt x="176" y="6676"/>
                    <a:pt x="526" y="6245"/>
                  </a:cubicBezTo>
                  <a:cubicBezTo>
                    <a:pt x="878" y="5819"/>
                    <a:pt x="1304" y="5605"/>
                    <a:pt x="1804" y="5605"/>
                  </a:cubicBezTo>
                  <a:lnTo>
                    <a:pt x="7652" y="5605"/>
                  </a:lnTo>
                  <a:cubicBezTo>
                    <a:pt x="8551" y="5605"/>
                    <a:pt x="9508" y="5449"/>
                    <a:pt x="10524" y="5135"/>
                  </a:cubicBezTo>
                  <a:cubicBezTo>
                    <a:pt x="11540" y="4821"/>
                    <a:pt x="12536" y="4399"/>
                    <a:pt x="13511" y="3873"/>
                  </a:cubicBezTo>
                  <a:cubicBezTo>
                    <a:pt x="14488" y="3342"/>
                    <a:pt x="15408" y="2744"/>
                    <a:pt x="16272" y="2071"/>
                  </a:cubicBezTo>
                  <a:cubicBezTo>
                    <a:pt x="17134" y="1405"/>
                    <a:pt x="17864" y="713"/>
                    <a:pt x="18459" y="0"/>
                  </a:cubicBezTo>
                  <a:cubicBezTo>
                    <a:pt x="18951" y="0"/>
                    <a:pt x="19374" y="214"/>
                    <a:pt x="19729" y="633"/>
                  </a:cubicBezTo>
                  <a:cubicBezTo>
                    <a:pt x="20087" y="1056"/>
                    <a:pt x="20263" y="1567"/>
                    <a:pt x="20263" y="2165"/>
                  </a:cubicBezTo>
                  <a:lnTo>
                    <a:pt x="20263" y="7334"/>
                  </a:lnTo>
                  <a:cubicBezTo>
                    <a:pt x="20647" y="7445"/>
                    <a:pt x="20963" y="7692"/>
                    <a:pt x="21218" y="8070"/>
                  </a:cubicBezTo>
                  <a:cubicBezTo>
                    <a:pt x="21472" y="8454"/>
                    <a:pt x="21600" y="8895"/>
                    <a:pt x="21600" y="9391"/>
                  </a:cubicBezTo>
                  <a:moveTo>
                    <a:pt x="18459" y="2855"/>
                  </a:moveTo>
                  <a:cubicBezTo>
                    <a:pt x="17864" y="3407"/>
                    <a:pt x="17215" y="3941"/>
                    <a:pt x="16512" y="4451"/>
                  </a:cubicBezTo>
                  <a:cubicBezTo>
                    <a:pt x="15810" y="4962"/>
                    <a:pt x="15065" y="5423"/>
                    <a:pt x="14280" y="5834"/>
                  </a:cubicBezTo>
                  <a:cubicBezTo>
                    <a:pt x="13494" y="6245"/>
                    <a:pt x="12693" y="6609"/>
                    <a:pt x="11878" y="6923"/>
                  </a:cubicBezTo>
                  <a:cubicBezTo>
                    <a:pt x="11060" y="7237"/>
                    <a:pt x="10255" y="7462"/>
                    <a:pt x="9457" y="7603"/>
                  </a:cubicBezTo>
                  <a:lnTo>
                    <a:pt x="9457" y="11172"/>
                  </a:lnTo>
                  <a:cubicBezTo>
                    <a:pt x="10255" y="11325"/>
                    <a:pt x="11060" y="11554"/>
                    <a:pt x="11878" y="11862"/>
                  </a:cubicBezTo>
                  <a:cubicBezTo>
                    <a:pt x="12693" y="12170"/>
                    <a:pt x="13494" y="12537"/>
                    <a:pt x="14280" y="12956"/>
                  </a:cubicBezTo>
                  <a:cubicBezTo>
                    <a:pt x="15065" y="13379"/>
                    <a:pt x="15812" y="13843"/>
                    <a:pt x="16524" y="14347"/>
                  </a:cubicBezTo>
                  <a:cubicBezTo>
                    <a:pt x="17234" y="14855"/>
                    <a:pt x="17881" y="15380"/>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323850" fontAlgn="base" hangingPunct="0">
                <a:spcBef>
                  <a:spcPct val="0"/>
                </a:spcBef>
                <a:spcAft>
                  <a:spcPct val="0"/>
                </a:spcAft>
                <a:defRPr/>
              </a:pPr>
              <a:endParaRPr lang="es-ES" sz="2100">
                <a:solidFill>
                  <a:srgbClr val="FFFFFF"/>
                </a:solidFill>
                <a:effectLst>
                  <a:outerShdw blurRad="38100" dist="38100" dir="2700000" algn="tl">
                    <a:srgbClr val="DDDDDD"/>
                  </a:outerShdw>
                </a:effectLst>
                <a:latin typeface="Source Han Sans SC" panose="020F0502020204030204"/>
                <a:cs typeface="+mn-ea"/>
                <a:sym typeface="Source Han Sans SC" panose="020F0502020204030204"/>
              </a:endParaRPr>
            </a:p>
          </p:txBody>
        </p:sp>
        <p:sp>
          <p:nvSpPr>
            <p:cNvPr id="38926" name="AutoShape 14"/>
            <p:cNvSpPr/>
            <p:nvPr/>
          </p:nvSpPr>
          <p:spPr bwMode="auto">
            <a:xfrm>
              <a:off x="599861" y="3035233"/>
              <a:ext cx="872815" cy="87310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357" y="18801"/>
                  </a:moveTo>
                  <a:cubicBezTo>
                    <a:pt x="21518" y="18965"/>
                    <a:pt x="21599" y="19177"/>
                    <a:pt x="21599" y="19436"/>
                  </a:cubicBezTo>
                  <a:cubicBezTo>
                    <a:pt x="21599" y="19580"/>
                    <a:pt x="21518" y="19775"/>
                    <a:pt x="21357" y="20018"/>
                  </a:cubicBezTo>
                  <a:cubicBezTo>
                    <a:pt x="21193" y="20261"/>
                    <a:pt x="20989" y="20504"/>
                    <a:pt x="20746" y="20741"/>
                  </a:cubicBezTo>
                  <a:cubicBezTo>
                    <a:pt x="20503" y="20978"/>
                    <a:pt x="20260" y="21184"/>
                    <a:pt x="20023" y="21348"/>
                  </a:cubicBezTo>
                  <a:cubicBezTo>
                    <a:pt x="19783" y="21518"/>
                    <a:pt x="19593" y="21599"/>
                    <a:pt x="19447" y="21599"/>
                  </a:cubicBezTo>
                  <a:cubicBezTo>
                    <a:pt x="19189" y="21599"/>
                    <a:pt x="18975" y="21515"/>
                    <a:pt x="18811" y="21343"/>
                  </a:cubicBezTo>
                  <a:lnTo>
                    <a:pt x="13957" y="16502"/>
                  </a:lnTo>
                  <a:cubicBezTo>
                    <a:pt x="13217" y="16980"/>
                    <a:pt x="12428" y="17350"/>
                    <a:pt x="11589" y="17604"/>
                  </a:cubicBezTo>
                  <a:cubicBezTo>
                    <a:pt x="10750" y="17864"/>
                    <a:pt x="9891" y="17991"/>
                    <a:pt x="9007" y="17991"/>
                  </a:cubicBezTo>
                  <a:cubicBezTo>
                    <a:pt x="7769" y="17991"/>
                    <a:pt x="6608" y="17759"/>
                    <a:pt x="5517" y="17290"/>
                  </a:cubicBezTo>
                  <a:cubicBezTo>
                    <a:pt x="4427" y="16822"/>
                    <a:pt x="3469" y="16175"/>
                    <a:pt x="2644" y="15353"/>
                  </a:cubicBezTo>
                  <a:cubicBezTo>
                    <a:pt x="1816" y="14534"/>
                    <a:pt x="1172" y="13580"/>
                    <a:pt x="700" y="12487"/>
                  </a:cubicBezTo>
                  <a:cubicBezTo>
                    <a:pt x="231" y="11400"/>
                    <a:pt x="0" y="10236"/>
                    <a:pt x="0" y="8999"/>
                  </a:cubicBezTo>
                  <a:cubicBezTo>
                    <a:pt x="0" y="7768"/>
                    <a:pt x="231" y="6602"/>
                    <a:pt x="700" y="5515"/>
                  </a:cubicBezTo>
                  <a:cubicBezTo>
                    <a:pt x="1169" y="4422"/>
                    <a:pt x="1816" y="3467"/>
                    <a:pt x="2644" y="2645"/>
                  </a:cubicBezTo>
                  <a:cubicBezTo>
                    <a:pt x="3469" y="1827"/>
                    <a:pt x="4424" y="1180"/>
                    <a:pt x="5512" y="708"/>
                  </a:cubicBezTo>
                  <a:cubicBezTo>
                    <a:pt x="6600" y="237"/>
                    <a:pt x="7764" y="0"/>
                    <a:pt x="9007" y="0"/>
                  </a:cubicBezTo>
                  <a:cubicBezTo>
                    <a:pt x="10244" y="0"/>
                    <a:pt x="11403" y="237"/>
                    <a:pt x="12488" y="708"/>
                  </a:cubicBezTo>
                  <a:cubicBezTo>
                    <a:pt x="13573" y="1180"/>
                    <a:pt x="14530" y="1827"/>
                    <a:pt x="15358" y="2645"/>
                  </a:cubicBezTo>
                  <a:cubicBezTo>
                    <a:pt x="16183" y="3467"/>
                    <a:pt x="16830" y="4422"/>
                    <a:pt x="17299" y="5515"/>
                  </a:cubicBezTo>
                  <a:cubicBezTo>
                    <a:pt x="17768" y="6602"/>
                    <a:pt x="18003" y="7768"/>
                    <a:pt x="18003" y="8999"/>
                  </a:cubicBezTo>
                  <a:cubicBezTo>
                    <a:pt x="18003" y="9886"/>
                    <a:pt x="17873" y="10747"/>
                    <a:pt x="17616" y="11589"/>
                  </a:cubicBezTo>
                  <a:cubicBezTo>
                    <a:pt x="17359" y="12433"/>
                    <a:pt x="16991" y="13218"/>
                    <a:pt x="16514" y="13947"/>
                  </a:cubicBezTo>
                  <a:lnTo>
                    <a:pt x="21357" y="18801"/>
                  </a:lnTo>
                  <a:close/>
                  <a:moveTo>
                    <a:pt x="3596" y="8999"/>
                  </a:moveTo>
                  <a:cubicBezTo>
                    <a:pt x="3596" y="9759"/>
                    <a:pt x="3740" y="10465"/>
                    <a:pt x="4028" y="11117"/>
                  </a:cubicBezTo>
                  <a:cubicBezTo>
                    <a:pt x="4317" y="11770"/>
                    <a:pt x="4707" y="12337"/>
                    <a:pt x="5193" y="12820"/>
                  </a:cubicBezTo>
                  <a:cubicBezTo>
                    <a:pt x="5679" y="13300"/>
                    <a:pt x="6252" y="13684"/>
                    <a:pt x="6908" y="13969"/>
                  </a:cubicBezTo>
                  <a:cubicBezTo>
                    <a:pt x="7566" y="14252"/>
                    <a:pt x="8264" y="14393"/>
                    <a:pt x="9004" y="14393"/>
                  </a:cubicBezTo>
                  <a:cubicBezTo>
                    <a:pt x="9744" y="14393"/>
                    <a:pt x="10439" y="14252"/>
                    <a:pt x="11092" y="13969"/>
                  </a:cubicBezTo>
                  <a:cubicBezTo>
                    <a:pt x="11745" y="13684"/>
                    <a:pt x="12318" y="13300"/>
                    <a:pt x="12801" y="12820"/>
                  </a:cubicBezTo>
                  <a:cubicBezTo>
                    <a:pt x="13290" y="12337"/>
                    <a:pt x="13677" y="11770"/>
                    <a:pt x="13965" y="11117"/>
                  </a:cubicBezTo>
                  <a:cubicBezTo>
                    <a:pt x="14254" y="10465"/>
                    <a:pt x="14398" y="9759"/>
                    <a:pt x="14398" y="8999"/>
                  </a:cubicBezTo>
                  <a:cubicBezTo>
                    <a:pt x="14398" y="8259"/>
                    <a:pt x="14254" y="7565"/>
                    <a:pt x="13965" y="6912"/>
                  </a:cubicBezTo>
                  <a:cubicBezTo>
                    <a:pt x="13674" y="6257"/>
                    <a:pt x="13290" y="5684"/>
                    <a:pt x="12801" y="5192"/>
                  </a:cubicBezTo>
                  <a:cubicBezTo>
                    <a:pt x="12315" y="4704"/>
                    <a:pt x="11745" y="4317"/>
                    <a:pt x="11092" y="4032"/>
                  </a:cubicBezTo>
                  <a:cubicBezTo>
                    <a:pt x="10439" y="3749"/>
                    <a:pt x="9741" y="3605"/>
                    <a:pt x="9004" y="3605"/>
                  </a:cubicBezTo>
                  <a:cubicBezTo>
                    <a:pt x="8267" y="3605"/>
                    <a:pt x="7566" y="3749"/>
                    <a:pt x="6908" y="4032"/>
                  </a:cubicBezTo>
                  <a:cubicBezTo>
                    <a:pt x="6252" y="4317"/>
                    <a:pt x="5676" y="4704"/>
                    <a:pt x="5193" y="5192"/>
                  </a:cubicBezTo>
                  <a:cubicBezTo>
                    <a:pt x="4707" y="5684"/>
                    <a:pt x="4317" y="6257"/>
                    <a:pt x="4028" y="6912"/>
                  </a:cubicBezTo>
                  <a:cubicBezTo>
                    <a:pt x="3740" y="7565"/>
                    <a:pt x="3596" y="8256"/>
                    <a:pt x="3596" y="8999"/>
                  </a:cubicBezTo>
                  <a:moveTo>
                    <a:pt x="9007" y="5591"/>
                  </a:moveTo>
                  <a:cubicBezTo>
                    <a:pt x="9185" y="5591"/>
                    <a:pt x="9343" y="5656"/>
                    <a:pt x="9473" y="5785"/>
                  </a:cubicBezTo>
                  <a:cubicBezTo>
                    <a:pt x="9603" y="5918"/>
                    <a:pt x="9668" y="6082"/>
                    <a:pt x="9668" y="6279"/>
                  </a:cubicBezTo>
                  <a:cubicBezTo>
                    <a:pt x="9668" y="6460"/>
                    <a:pt x="9603" y="6616"/>
                    <a:pt x="9473" y="6745"/>
                  </a:cubicBezTo>
                  <a:cubicBezTo>
                    <a:pt x="9343" y="6878"/>
                    <a:pt x="9185" y="6943"/>
                    <a:pt x="9007" y="6943"/>
                  </a:cubicBezTo>
                  <a:cubicBezTo>
                    <a:pt x="8439" y="6943"/>
                    <a:pt x="7953" y="7144"/>
                    <a:pt x="7552" y="7536"/>
                  </a:cubicBezTo>
                  <a:cubicBezTo>
                    <a:pt x="7151" y="7934"/>
                    <a:pt x="6950" y="8423"/>
                    <a:pt x="6950" y="8996"/>
                  </a:cubicBezTo>
                  <a:cubicBezTo>
                    <a:pt x="6950" y="9180"/>
                    <a:pt x="6885" y="9332"/>
                    <a:pt x="6755" y="9465"/>
                  </a:cubicBezTo>
                  <a:cubicBezTo>
                    <a:pt x="6622" y="9595"/>
                    <a:pt x="6467" y="9657"/>
                    <a:pt x="6289" y="9657"/>
                  </a:cubicBezTo>
                  <a:cubicBezTo>
                    <a:pt x="6080" y="9657"/>
                    <a:pt x="5913" y="9595"/>
                    <a:pt x="5786" y="9465"/>
                  </a:cubicBezTo>
                  <a:cubicBezTo>
                    <a:pt x="5659" y="9332"/>
                    <a:pt x="5599" y="9180"/>
                    <a:pt x="5599" y="8996"/>
                  </a:cubicBezTo>
                  <a:cubicBezTo>
                    <a:pt x="5599" y="8539"/>
                    <a:pt x="5684" y="8104"/>
                    <a:pt x="5862" y="7686"/>
                  </a:cubicBezTo>
                  <a:cubicBezTo>
                    <a:pt x="6037" y="7271"/>
                    <a:pt x="6280" y="6907"/>
                    <a:pt x="6597" y="6590"/>
                  </a:cubicBezTo>
                  <a:cubicBezTo>
                    <a:pt x="6905" y="6277"/>
                    <a:pt x="7264" y="6028"/>
                    <a:pt x="7676" y="5856"/>
                  </a:cubicBezTo>
                  <a:cubicBezTo>
                    <a:pt x="8086" y="5681"/>
                    <a:pt x="8529" y="5591"/>
                    <a:pt x="9007" y="5591"/>
                  </a:cubicBezTo>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323850" fontAlgn="base" hangingPunct="0">
                <a:spcBef>
                  <a:spcPct val="0"/>
                </a:spcBef>
                <a:spcAft>
                  <a:spcPct val="0"/>
                </a:spcAft>
                <a:defRPr/>
              </a:pPr>
              <a:endParaRPr lang="es-ES" sz="2100">
                <a:solidFill>
                  <a:srgbClr val="FFFFFF"/>
                </a:solidFill>
                <a:effectLst>
                  <a:outerShdw blurRad="38100" dist="38100" dir="2700000" algn="tl">
                    <a:srgbClr val="DDDDDD"/>
                  </a:outerShdw>
                </a:effectLst>
                <a:latin typeface="Source Han Sans SC" panose="020F0502020204030204"/>
                <a:cs typeface="+mn-ea"/>
                <a:sym typeface="Source Han Sans SC" panose="020F0502020204030204"/>
              </a:endParaRPr>
            </a:p>
          </p:txBody>
        </p:sp>
        <p:sp>
          <p:nvSpPr>
            <p:cNvPr id="38927" name="AutoShape 15"/>
            <p:cNvSpPr/>
            <p:nvPr/>
          </p:nvSpPr>
          <p:spPr bwMode="auto">
            <a:xfrm>
              <a:off x="607796" y="487351"/>
              <a:ext cx="872815" cy="87469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328" y="11543"/>
                  </a:moveTo>
                  <a:cubicBezTo>
                    <a:pt x="21492" y="11930"/>
                    <a:pt x="21571" y="12337"/>
                    <a:pt x="21571" y="12758"/>
                  </a:cubicBezTo>
                  <a:cubicBezTo>
                    <a:pt x="21571" y="13464"/>
                    <a:pt x="21388" y="14105"/>
                    <a:pt x="21017" y="14678"/>
                  </a:cubicBezTo>
                  <a:cubicBezTo>
                    <a:pt x="21111" y="15215"/>
                    <a:pt x="21077" y="15745"/>
                    <a:pt x="20924" y="16285"/>
                  </a:cubicBezTo>
                  <a:cubicBezTo>
                    <a:pt x="20769" y="16819"/>
                    <a:pt x="20512" y="17287"/>
                    <a:pt x="20141" y="17697"/>
                  </a:cubicBezTo>
                  <a:cubicBezTo>
                    <a:pt x="20105" y="18451"/>
                    <a:pt x="19901" y="19081"/>
                    <a:pt x="19531" y="19580"/>
                  </a:cubicBezTo>
                  <a:cubicBezTo>
                    <a:pt x="19161" y="20080"/>
                    <a:pt x="18700" y="20481"/>
                    <a:pt x="18146" y="20783"/>
                  </a:cubicBezTo>
                  <a:cubicBezTo>
                    <a:pt x="17593" y="21088"/>
                    <a:pt x="16982" y="21297"/>
                    <a:pt x="16321" y="21419"/>
                  </a:cubicBezTo>
                  <a:cubicBezTo>
                    <a:pt x="15660" y="21540"/>
                    <a:pt x="15010" y="21599"/>
                    <a:pt x="14380" y="21599"/>
                  </a:cubicBezTo>
                  <a:cubicBezTo>
                    <a:pt x="13730" y="21599"/>
                    <a:pt x="13077" y="21554"/>
                    <a:pt x="12424" y="21461"/>
                  </a:cubicBezTo>
                  <a:cubicBezTo>
                    <a:pt x="11772" y="21362"/>
                    <a:pt x="11127" y="21235"/>
                    <a:pt x="10497" y="21074"/>
                  </a:cubicBezTo>
                  <a:cubicBezTo>
                    <a:pt x="9864" y="20894"/>
                    <a:pt x="9237" y="20701"/>
                    <a:pt x="8610" y="20493"/>
                  </a:cubicBezTo>
                  <a:cubicBezTo>
                    <a:pt x="7982" y="20286"/>
                    <a:pt x="7341" y="20182"/>
                    <a:pt x="6680" y="20182"/>
                  </a:cubicBezTo>
                  <a:lnTo>
                    <a:pt x="1607" y="20182"/>
                  </a:lnTo>
                  <a:cubicBezTo>
                    <a:pt x="1167" y="20182"/>
                    <a:pt x="785" y="20029"/>
                    <a:pt x="471" y="19713"/>
                  </a:cubicBezTo>
                  <a:cubicBezTo>
                    <a:pt x="158" y="19405"/>
                    <a:pt x="0" y="19024"/>
                    <a:pt x="0" y="18572"/>
                  </a:cubicBezTo>
                  <a:lnTo>
                    <a:pt x="0" y="9880"/>
                  </a:lnTo>
                  <a:cubicBezTo>
                    <a:pt x="0" y="9440"/>
                    <a:pt x="158" y="9064"/>
                    <a:pt x="471" y="8753"/>
                  </a:cubicBezTo>
                  <a:cubicBezTo>
                    <a:pt x="785" y="8440"/>
                    <a:pt x="1167" y="8285"/>
                    <a:pt x="1607" y="8285"/>
                  </a:cubicBezTo>
                  <a:lnTo>
                    <a:pt x="6315" y="8285"/>
                  </a:lnTo>
                  <a:cubicBezTo>
                    <a:pt x="6558" y="8160"/>
                    <a:pt x="6750" y="8022"/>
                    <a:pt x="6897" y="7872"/>
                  </a:cubicBezTo>
                  <a:cubicBezTo>
                    <a:pt x="7041" y="7723"/>
                    <a:pt x="7197" y="7548"/>
                    <a:pt x="7369" y="7342"/>
                  </a:cubicBezTo>
                  <a:cubicBezTo>
                    <a:pt x="7513" y="7161"/>
                    <a:pt x="7663" y="6986"/>
                    <a:pt x="7810" y="6819"/>
                  </a:cubicBezTo>
                  <a:cubicBezTo>
                    <a:pt x="7957" y="6653"/>
                    <a:pt x="8112" y="6483"/>
                    <a:pt x="8276" y="6311"/>
                  </a:cubicBezTo>
                  <a:cubicBezTo>
                    <a:pt x="8570" y="5997"/>
                    <a:pt x="8918" y="5690"/>
                    <a:pt x="9302" y="5385"/>
                  </a:cubicBezTo>
                  <a:cubicBezTo>
                    <a:pt x="9692" y="5085"/>
                    <a:pt x="9989" y="4749"/>
                    <a:pt x="10195" y="4379"/>
                  </a:cubicBezTo>
                  <a:cubicBezTo>
                    <a:pt x="10339" y="4117"/>
                    <a:pt x="10443" y="3826"/>
                    <a:pt x="10506" y="3507"/>
                  </a:cubicBezTo>
                  <a:cubicBezTo>
                    <a:pt x="10565" y="3188"/>
                    <a:pt x="10627" y="2866"/>
                    <a:pt x="10675" y="2538"/>
                  </a:cubicBezTo>
                  <a:cubicBezTo>
                    <a:pt x="10726" y="2216"/>
                    <a:pt x="10780" y="1900"/>
                    <a:pt x="10845" y="1592"/>
                  </a:cubicBezTo>
                  <a:cubicBezTo>
                    <a:pt x="10907" y="1287"/>
                    <a:pt x="11014" y="1016"/>
                    <a:pt x="11161" y="776"/>
                  </a:cubicBezTo>
                  <a:cubicBezTo>
                    <a:pt x="11311" y="536"/>
                    <a:pt x="11523" y="350"/>
                    <a:pt x="11800" y="208"/>
                  </a:cubicBezTo>
                  <a:cubicBezTo>
                    <a:pt x="12074" y="67"/>
                    <a:pt x="12441" y="0"/>
                    <a:pt x="12902" y="0"/>
                  </a:cubicBezTo>
                  <a:cubicBezTo>
                    <a:pt x="13450" y="0"/>
                    <a:pt x="13956" y="112"/>
                    <a:pt x="14411" y="344"/>
                  </a:cubicBezTo>
                  <a:cubicBezTo>
                    <a:pt x="14869" y="573"/>
                    <a:pt x="15250" y="881"/>
                    <a:pt x="15567" y="1270"/>
                  </a:cubicBezTo>
                  <a:cubicBezTo>
                    <a:pt x="15880" y="1657"/>
                    <a:pt x="16126" y="2101"/>
                    <a:pt x="16304" y="2600"/>
                  </a:cubicBezTo>
                  <a:cubicBezTo>
                    <a:pt x="16479" y="3103"/>
                    <a:pt x="16570" y="3609"/>
                    <a:pt x="16570" y="4123"/>
                  </a:cubicBezTo>
                  <a:cubicBezTo>
                    <a:pt x="16570" y="4653"/>
                    <a:pt x="16491" y="5162"/>
                    <a:pt x="16332" y="5645"/>
                  </a:cubicBezTo>
                  <a:cubicBezTo>
                    <a:pt x="16174" y="6125"/>
                    <a:pt x="15982" y="6610"/>
                    <a:pt x="15759" y="7096"/>
                  </a:cubicBezTo>
                  <a:cubicBezTo>
                    <a:pt x="16072" y="7079"/>
                    <a:pt x="16389" y="7057"/>
                    <a:pt x="16705" y="7034"/>
                  </a:cubicBezTo>
                  <a:cubicBezTo>
                    <a:pt x="17019" y="7011"/>
                    <a:pt x="17335" y="7000"/>
                    <a:pt x="17652" y="7000"/>
                  </a:cubicBezTo>
                  <a:cubicBezTo>
                    <a:pt x="18149" y="7000"/>
                    <a:pt x="18630" y="7048"/>
                    <a:pt x="19099" y="7144"/>
                  </a:cubicBezTo>
                  <a:cubicBezTo>
                    <a:pt x="19568" y="7237"/>
                    <a:pt x="19986" y="7395"/>
                    <a:pt x="20356" y="7616"/>
                  </a:cubicBezTo>
                  <a:cubicBezTo>
                    <a:pt x="20726" y="7839"/>
                    <a:pt x="21026" y="8144"/>
                    <a:pt x="21255" y="8528"/>
                  </a:cubicBezTo>
                  <a:cubicBezTo>
                    <a:pt x="21486" y="8918"/>
                    <a:pt x="21599" y="9409"/>
                    <a:pt x="21599" y="10002"/>
                  </a:cubicBezTo>
                  <a:cubicBezTo>
                    <a:pt x="21599" y="10265"/>
                    <a:pt x="21580" y="10519"/>
                    <a:pt x="21535" y="10773"/>
                  </a:cubicBezTo>
                  <a:cubicBezTo>
                    <a:pt x="21484" y="11030"/>
                    <a:pt x="21419" y="11284"/>
                    <a:pt x="21328" y="11543"/>
                  </a:cubicBezTo>
                  <a:moveTo>
                    <a:pt x="4258" y="18519"/>
                  </a:moveTo>
                  <a:cubicBezTo>
                    <a:pt x="4555" y="18519"/>
                    <a:pt x="4809" y="18417"/>
                    <a:pt x="5024" y="18214"/>
                  </a:cubicBezTo>
                  <a:cubicBezTo>
                    <a:pt x="5233" y="18013"/>
                    <a:pt x="5340" y="17759"/>
                    <a:pt x="5340" y="17454"/>
                  </a:cubicBezTo>
                  <a:cubicBezTo>
                    <a:pt x="5340" y="17155"/>
                    <a:pt x="5233" y="16900"/>
                    <a:pt x="5024" y="16686"/>
                  </a:cubicBezTo>
                  <a:cubicBezTo>
                    <a:pt x="4812" y="16477"/>
                    <a:pt x="4557" y="16372"/>
                    <a:pt x="4258" y="16372"/>
                  </a:cubicBezTo>
                  <a:cubicBezTo>
                    <a:pt x="3941" y="16372"/>
                    <a:pt x="3684" y="16477"/>
                    <a:pt x="3486" y="16686"/>
                  </a:cubicBezTo>
                  <a:cubicBezTo>
                    <a:pt x="3289" y="16900"/>
                    <a:pt x="3190" y="17155"/>
                    <a:pt x="3190" y="17454"/>
                  </a:cubicBezTo>
                  <a:cubicBezTo>
                    <a:pt x="3190" y="17767"/>
                    <a:pt x="3289" y="18024"/>
                    <a:pt x="3486" y="18222"/>
                  </a:cubicBezTo>
                  <a:cubicBezTo>
                    <a:pt x="3681" y="18420"/>
                    <a:pt x="3939" y="18519"/>
                    <a:pt x="4258" y="18519"/>
                  </a:cubicBezTo>
                  <a:moveTo>
                    <a:pt x="19164" y="14342"/>
                  </a:moveTo>
                  <a:cubicBezTo>
                    <a:pt x="19703" y="13901"/>
                    <a:pt x="19975" y="13345"/>
                    <a:pt x="19975" y="12679"/>
                  </a:cubicBezTo>
                  <a:cubicBezTo>
                    <a:pt x="19975" y="12473"/>
                    <a:pt x="19918" y="12281"/>
                    <a:pt x="19805" y="12097"/>
                  </a:cubicBezTo>
                  <a:cubicBezTo>
                    <a:pt x="19695" y="11919"/>
                    <a:pt x="19576" y="11761"/>
                    <a:pt x="19446" y="11623"/>
                  </a:cubicBezTo>
                  <a:cubicBezTo>
                    <a:pt x="19590" y="11363"/>
                    <a:pt x="19720" y="11106"/>
                    <a:pt x="19833" y="10849"/>
                  </a:cubicBezTo>
                  <a:cubicBezTo>
                    <a:pt x="19944" y="10592"/>
                    <a:pt x="20003" y="10312"/>
                    <a:pt x="20003" y="10002"/>
                  </a:cubicBezTo>
                  <a:cubicBezTo>
                    <a:pt x="20003" y="9688"/>
                    <a:pt x="19924" y="9440"/>
                    <a:pt x="19766" y="9251"/>
                  </a:cubicBezTo>
                  <a:cubicBezTo>
                    <a:pt x="19607" y="9070"/>
                    <a:pt x="19415" y="8929"/>
                    <a:pt x="19184" y="8833"/>
                  </a:cubicBezTo>
                  <a:cubicBezTo>
                    <a:pt x="18955" y="8739"/>
                    <a:pt x="18697" y="8683"/>
                    <a:pt x="18418" y="8663"/>
                  </a:cubicBezTo>
                  <a:cubicBezTo>
                    <a:pt x="18138" y="8643"/>
                    <a:pt x="17884" y="8635"/>
                    <a:pt x="17649" y="8635"/>
                  </a:cubicBezTo>
                  <a:cubicBezTo>
                    <a:pt x="17242" y="8635"/>
                    <a:pt x="16835" y="8649"/>
                    <a:pt x="16423" y="8677"/>
                  </a:cubicBezTo>
                  <a:cubicBezTo>
                    <a:pt x="16010" y="8706"/>
                    <a:pt x="15606" y="8720"/>
                    <a:pt x="15199" y="8720"/>
                  </a:cubicBezTo>
                  <a:cubicBezTo>
                    <a:pt x="14917" y="8720"/>
                    <a:pt x="14643" y="8706"/>
                    <a:pt x="14366" y="8677"/>
                  </a:cubicBezTo>
                  <a:cubicBezTo>
                    <a:pt x="14089" y="8649"/>
                    <a:pt x="13829" y="8584"/>
                    <a:pt x="13574" y="8474"/>
                  </a:cubicBezTo>
                  <a:cubicBezTo>
                    <a:pt x="13574" y="8104"/>
                    <a:pt x="13645" y="7754"/>
                    <a:pt x="13792" y="7421"/>
                  </a:cubicBezTo>
                  <a:cubicBezTo>
                    <a:pt x="13936" y="7087"/>
                    <a:pt x="14094" y="6751"/>
                    <a:pt x="14275" y="6413"/>
                  </a:cubicBezTo>
                  <a:cubicBezTo>
                    <a:pt x="14448" y="6074"/>
                    <a:pt x="14606" y="5721"/>
                    <a:pt x="14747" y="5351"/>
                  </a:cubicBezTo>
                  <a:cubicBezTo>
                    <a:pt x="14886" y="4984"/>
                    <a:pt x="14953" y="4574"/>
                    <a:pt x="14953" y="4122"/>
                  </a:cubicBezTo>
                  <a:cubicBezTo>
                    <a:pt x="14953" y="3823"/>
                    <a:pt x="14905" y="3529"/>
                    <a:pt x="14812" y="3236"/>
                  </a:cubicBezTo>
                  <a:cubicBezTo>
                    <a:pt x="14716" y="2945"/>
                    <a:pt x="14583" y="2677"/>
                    <a:pt x="14411" y="2439"/>
                  </a:cubicBezTo>
                  <a:cubicBezTo>
                    <a:pt x="14238" y="2199"/>
                    <a:pt x="14027" y="2002"/>
                    <a:pt x="13775" y="1843"/>
                  </a:cubicBezTo>
                  <a:cubicBezTo>
                    <a:pt x="13521" y="1688"/>
                    <a:pt x="13230" y="1606"/>
                    <a:pt x="12893" y="1606"/>
                  </a:cubicBezTo>
                  <a:lnTo>
                    <a:pt x="12744" y="1606"/>
                  </a:lnTo>
                  <a:cubicBezTo>
                    <a:pt x="12681" y="1606"/>
                    <a:pt x="12631" y="1617"/>
                    <a:pt x="12594" y="1634"/>
                  </a:cubicBezTo>
                  <a:cubicBezTo>
                    <a:pt x="12523" y="1671"/>
                    <a:pt x="12481" y="1705"/>
                    <a:pt x="12472" y="1742"/>
                  </a:cubicBezTo>
                  <a:cubicBezTo>
                    <a:pt x="12464" y="1778"/>
                    <a:pt x="12450" y="1838"/>
                    <a:pt x="12430" y="1920"/>
                  </a:cubicBezTo>
                  <a:cubicBezTo>
                    <a:pt x="12323" y="2450"/>
                    <a:pt x="12221" y="3007"/>
                    <a:pt x="12128" y="3586"/>
                  </a:cubicBezTo>
                  <a:cubicBezTo>
                    <a:pt x="12034" y="4167"/>
                    <a:pt x="11854" y="4698"/>
                    <a:pt x="11596" y="5176"/>
                  </a:cubicBezTo>
                  <a:cubicBezTo>
                    <a:pt x="11334" y="5636"/>
                    <a:pt x="11000" y="6034"/>
                    <a:pt x="10596" y="6367"/>
                  </a:cubicBezTo>
                  <a:cubicBezTo>
                    <a:pt x="10189" y="6701"/>
                    <a:pt x="9802" y="7051"/>
                    <a:pt x="9432" y="7421"/>
                  </a:cubicBezTo>
                  <a:cubicBezTo>
                    <a:pt x="9169" y="7700"/>
                    <a:pt x="8949" y="7954"/>
                    <a:pt x="8771" y="8183"/>
                  </a:cubicBezTo>
                  <a:cubicBezTo>
                    <a:pt x="8593" y="8412"/>
                    <a:pt x="8403" y="8632"/>
                    <a:pt x="8211" y="8833"/>
                  </a:cubicBezTo>
                  <a:cubicBezTo>
                    <a:pt x="8016" y="9036"/>
                    <a:pt x="7799" y="9222"/>
                    <a:pt x="7556" y="9400"/>
                  </a:cubicBezTo>
                  <a:cubicBezTo>
                    <a:pt x="7313" y="9575"/>
                    <a:pt x="7019" y="9736"/>
                    <a:pt x="6674" y="9880"/>
                  </a:cubicBezTo>
                  <a:lnTo>
                    <a:pt x="6646" y="9880"/>
                  </a:lnTo>
                  <a:lnTo>
                    <a:pt x="6646" y="18572"/>
                  </a:lnTo>
                  <a:cubicBezTo>
                    <a:pt x="7279" y="18572"/>
                    <a:pt x="7889" y="18649"/>
                    <a:pt x="8485" y="18795"/>
                  </a:cubicBezTo>
                  <a:cubicBezTo>
                    <a:pt x="9081" y="18945"/>
                    <a:pt x="9683" y="19103"/>
                    <a:pt x="10294" y="19270"/>
                  </a:cubicBezTo>
                  <a:cubicBezTo>
                    <a:pt x="10901" y="19439"/>
                    <a:pt x="11537" y="19592"/>
                    <a:pt x="12207" y="19741"/>
                  </a:cubicBezTo>
                  <a:cubicBezTo>
                    <a:pt x="12874" y="19891"/>
                    <a:pt x="13594" y="19965"/>
                    <a:pt x="14374" y="19965"/>
                  </a:cubicBezTo>
                  <a:cubicBezTo>
                    <a:pt x="14781" y="19965"/>
                    <a:pt x="15222" y="19939"/>
                    <a:pt x="15699" y="19885"/>
                  </a:cubicBezTo>
                  <a:cubicBezTo>
                    <a:pt x="16177" y="19829"/>
                    <a:pt x="16626" y="19710"/>
                    <a:pt x="17047" y="19527"/>
                  </a:cubicBezTo>
                  <a:cubicBezTo>
                    <a:pt x="17468" y="19343"/>
                    <a:pt x="17816" y="19086"/>
                    <a:pt x="18101" y="18761"/>
                  </a:cubicBezTo>
                  <a:cubicBezTo>
                    <a:pt x="18387" y="18440"/>
                    <a:pt x="18525" y="18010"/>
                    <a:pt x="18525" y="17477"/>
                  </a:cubicBezTo>
                  <a:cubicBezTo>
                    <a:pt x="18525" y="17386"/>
                    <a:pt x="18522" y="17304"/>
                    <a:pt x="18517" y="17225"/>
                  </a:cubicBezTo>
                  <a:cubicBezTo>
                    <a:pt x="18503" y="17152"/>
                    <a:pt x="18488" y="17070"/>
                    <a:pt x="18471" y="16980"/>
                  </a:cubicBezTo>
                  <a:cubicBezTo>
                    <a:pt x="18785" y="16836"/>
                    <a:pt x="19028" y="16596"/>
                    <a:pt x="19195" y="16262"/>
                  </a:cubicBezTo>
                  <a:cubicBezTo>
                    <a:pt x="19364" y="15929"/>
                    <a:pt x="19446" y="15593"/>
                    <a:pt x="19446" y="15263"/>
                  </a:cubicBezTo>
                  <a:cubicBezTo>
                    <a:pt x="19449" y="14912"/>
                    <a:pt x="19350" y="14605"/>
                    <a:pt x="19164" y="14342"/>
                  </a:cubicBezTo>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323850" fontAlgn="base" hangingPunct="0">
                <a:spcBef>
                  <a:spcPct val="0"/>
                </a:spcBef>
                <a:spcAft>
                  <a:spcPct val="0"/>
                </a:spcAft>
                <a:defRPr/>
              </a:pPr>
              <a:endParaRPr lang="es-ES" sz="2100">
                <a:solidFill>
                  <a:srgbClr val="FFFFFF"/>
                </a:solidFill>
                <a:effectLst>
                  <a:outerShdw blurRad="38100" dist="38100" dir="2700000" algn="tl">
                    <a:srgbClr val="DDDDDD"/>
                  </a:outerShdw>
                </a:effectLst>
                <a:latin typeface="Source Han Sans SC" panose="020F0502020204030204"/>
                <a:cs typeface="+mn-ea"/>
                <a:sym typeface="Source Han Sans SC" panose="020F0502020204030204"/>
              </a:endParaRPr>
            </a:p>
          </p:txBody>
        </p:sp>
      </p:grpSp>
      <p:sp>
        <p:nvSpPr>
          <p:cNvPr id="38928" name="AutoShape 16"/>
          <p:cNvSpPr/>
          <p:nvPr/>
        </p:nvSpPr>
        <p:spPr bwMode="auto">
          <a:xfrm>
            <a:off x="5505451" y="2648744"/>
            <a:ext cx="4803116" cy="558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just" defTabSz="323850" fontAlgn="base" hangingPunct="0">
              <a:spcBef>
                <a:spcPts val="850"/>
              </a:spcBef>
              <a:spcAft>
                <a:spcPct val="0"/>
              </a:spcAft>
              <a:defRPr/>
            </a:pPr>
            <a:r>
              <a:rPr lang="es-ES" sz="1100" dirty="0">
                <a:solidFill>
                  <a:srgbClr val="8A8F99"/>
                </a:solidFill>
                <a:latin typeface="Source Han Sans SC" panose="020F0502020204030204"/>
                <a:cs typeface="+mn-ea"/>
                <a:sym typeface="Source Han Sans SC" panose="020F0502020204030204"/>
              </a:rPr>
              <a:t>Lorem ipsum dolor sit amet, consectetur adipiscing elit. Integer mollis vehicula ligula ut faucibus. Lorem ipsum dolor sit amet, consectetur adipiscing elit. Integer mollis vehicula ligula ut faucibus. Lorem ipsum dolor sit amet, consectetur adipiscing elit</a:t>
            </a:r>
            <a:endParaRPr lang="es-ES" sz="4000" dirty="0">
              <a:solidFill>
                <a:srgbClr val="000000"/>
              </a:solidFill>
              <a:latin typeface="Source Han Sans SC" panose="020F0502020204030204"/>
              <a:cs typeface="+mn-ea"/>
              <a:sym typeface="Source Han Sans SC" panose="020F0502020204030204"/>
            </a:endParaRPr>
          </a:p>
        </p:txBody>
      </p:sp>
      <p:sp>
        <p:nvSpPr>
          <p:cNvPr id="38929" name="AutoShape 17"/>
          <p:cNvSpPr/>
          <p:nvPr/>
        </p:nvSpPr>
        <p:spPr bwMode="auto">
          <a:xfrm>
            <a:off x="5505451" y="3926682"/>
            <a:ext cx="4803116" cy="558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just" defTabSz="323850" fontAlgn="base" hangingPunct="0">
              <a:spcBef>
                <a:spcPts val="850"/>
              </a:spcBef>
              <a:spcAft>
                <a:spcPct val="0"/>
              </a:spcAft>
              <a:defRPr/>
            </a:pPr>
            <a:r>
              <a:rPr lang="es-ES" sz="1100" dirty="0">
                <a:solidFill>
                  <a:srgbClr val="8A8F99"/>
                </a:solidFill>
                <a:latin typeface="Source Han Sans SC" panose="020F0502020204030204"/>
                <a:cs typeface="+mn-ea"/>
                <a:sym typeface="Source Han Sans SC" panose="020F0502020204030204"/>
              </a:rPr>
              <a:t>Lorem ipsum dolor sit amet, consectetur adipiscing elit. Integer mollis vehicula ligula ut faucibus. Lorem ipsum dolor sit amet, consectetur adipiscing elit. Integer mollis vehicula ligula ut faucibus. Lorem ipsum dolor sit amet, consectetur adipiscing elit. </a:t>
            </a:r>
            <a:endParaRPr lang="es-ES" sz="4000" dirty="0">
              <a:solidFill>
                <a:srgbClr val="000000"/>
              </a:solidFill>
              <a:latin typeface="Source Han Sans SC" panose="020F0502020204030204"/>
              <a:cs typeface="+mn-ea"/>
              <a:sym typeface="Source Han Sans SC" panose="020F0502020204030204"/>
            </a:endParaRPr>
          </a:p>
        </p:txBody>
      </p:sp>
      <p:sp>
        <p:nvSpPr>
          <p:cNvPr id="38930" name="AutoShape 18"/>
          <p:cNvSpPr/>
          <p:nvPr/>
        </p:nvSpPr>
        <p:spPr bwMode="auto">
          <a:xfrm>
            <a:off x="5505451" y="5366544"/>
            <a:ext cx="4803116" cy="558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just" defTabSz="323850" fontAlgn="base" hangingPunct="0">
              <a:spcBef>
                <a:spcPts val="850"/>
              </a:spcBef>
              <a:spcAft>
                <a:spcPct val="0"/>
              </a:spcAft>
              <a:defRPr/>
            </a:pPr>
            <a:r>
              <a:rPr lang="es-ES" sz="1100" dirty="0">
                <a:solidFill>
                  <a:srgbClr val="8A8F99"/>
                </a:solidFill>
                <a:latin typeface="Source Han Sans SC" panose="020F0502020204030204"/>
                <a:cs typeface="+mn-ea"/>
                <a:sym typeface="Source Han Sans SC" panose="020F0502020204030204"/>
              </a:rPr>
              <a:t>Lorem ipsum dolor sit amet, consectetur adipiscing elit. Integer mollis vehicula ligula ut faucibus. Lorem ipsum dolor sit amet, consectetur adipiscing elit. Integer mollis vehicula ligula ut faucibus. Lorem ipsum dolor sit amet, consectetur adipiscing elit. </a:t>
            </a:r>
            <a:endParaRPr lang="es-ES" sz="4000" dirty="0">
              <a:solidFill>
                <a:srgbClr val="000000"/>
              </a:solidFill>
              <a:latin typeface="Source Han Sans SC" panose="020F0502020204030204"/>
              <a:cs typeface="+mn-ea"/>
              <a:sym typeface="Source Han Sans SC" panose="020F0502020204030204"/>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8919"/>
                                        </p:tgtEl>
                                        <p:attrNameLst>
                                          <p:attrName>style.visibility</p:attrName>
                                        </p:attrNameLst>
                                      </p:cBhvr>
                                      <p:to>
                                        <p:strVal val="visible"/>
                                      </p:to>
                                    </p:set>
                                    <p:animEffect transition="in" filter="wipe(up)">
                                      <p:cBhvr>
                                        <p:cTn id="7" dur="500"/>
                                        <p:tgtEl>
                                          <p:spTgt spid="38919"/>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8914"/>
                                        </p:tgtEl>
                                        <p:attrNameLst>
                                          <p:attrName>style.visibility</p:attrName>
                                        </p:attrNameLst>
                                      </p:cBhvr>
                                      <p:to>
                                        <p:strVal val="visible"/>
                                      </p:to>
                                    </p:set>
                                    <p:animEffect transition="in" filter="dissolve">
                                      <p:cBhvr>
                                        <p:cTn id="11" dur="500"/>
                                        <p:tgtEl>
                                          <p:spTgt spid="38914"/>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38915"/>
                                        </p:tgtEl>
                                        <p:attrNameLst>
                                          <p:attrName>style.visibility</p:attrName>
                                        </p:attrNameLst>
                                      </p:cBhvr>
                                      <p:to>
                                        <p:strVal val="visible"/>
                                      </p:to>
                                    </p:set>
                                    <p:animEffect transition="in" filter="dissolve">
                                      <p:cBhvr>
                                        <p:cTn id="15" dur="500"/>
                                        <p:tgtEl>
                                          <p:spTgt spid="38915"/>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38916"/>
                                        </p:tgtEl>
                                        <p:attrNameLst>
                                          <p:attrName>style.visibility</p:attrName>
                                        </p:attrNameLst>
                                      </p:cBhvr>
                                      <p:to>
                                        <p:strVal val="visible"/>
                                      </p:to>
                                    </p:set>
                                    <p:animEffect transition="in" filter="dissolve">
                                      <p:cBhvr>
                                        <p:cTn id="19" dur="500"/>
                                        <p:tgtEl>
                                          <p:spTgt spid="38916"/>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38917"/>
                                        </p:tgtEl>
                                        <p:attrNameLst>
                                          <p:attrName>style.visibility</p:attrName>
                                        </p:attrNameLst>
                                      </p:cBhvr>
                                      <p:to>
                                        <p:strVal val="visible"/>
                                      </p:to>
                                    </p:set>
                                    <p:animEffect transition="in" filter="dissolve">
                                      <p:cBhvr>
                                        <p:cTn id="23" dur="500"/>
                                        <p:tgtEl>
                                          <p:spTgt spid="38917"/>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38918"/>
                                        </p:tgtEl>
                                        <p:attrNameLst>
                                          <p:attrName>style.visibility</p:attrName>
                                        </p:attrNameLst>
                                      </p:cBhvr>
                                      <p:to>
                                        <p:strVal val="visible"/>
                                      </p:to>
                                    </p:set>
                                    <p:animEffect transition="in" filter="dissolve">
                                      <p:cBhvr>
                                        <p:cTn id="27" dur="500"/>
                                        <p:tgtEl>
                                          <p:spTgt spid="38918"/>
                                        </p:tgtEl>
                                      </p:cBhvr>
                                    </p:animEffect>
                                  </p:childTnLst>
                                </p:cTn>
                              </p:par>
                            </p:childTnLst>
                          </p:cTn>
                        </p:par>
                        <p:par>
                          <p:cTn id="28" fill="hold">
                            <p:stCondLst>
                              <p:cond delay="3000"/>
                            </p:stCondLst>
                            <p:childTnLst>
                              <p:par>
                                <p:cTn id="29" presetID="9" presetClass="entr" presetSubtype="0" fill="hold" grpId="0" nodeType="afterEffect">
                                  <p:stCondLst>
                                    <p:cond delay="0"/>
                                  </p:stCondLst>
                                  <p:childTnLst>
                                    <p:set>
                                      <p:cBhvr>
                                        <p:cTn id="30" dur="1" fill="hold">
                                          <p:stCondLst>
                                            <p:cond delay="0"/>
                                          </p:stCondLst>
                                        </p:cTn>
                                        <p:tgtEl>
                                          <p:spTgt spid="38928"/>
                                        </p:tgtEl>
                                        <p:attrNameLst>
                                          <p:attrName>style.visibility</p:attrName>
                                        </p:attrNameLst>
                                      </p:cBhvr>
                                      <p:to>
                                        <p:strVal val="visible"/>
                                      </p:to>
                                    </p:set>
                                    <p:animEffect transition="in" filter="dissolve">
                                      <p:cBhvr>
                                        <p:cTn id="31" dur="500"/>
                                        <p:tgtEl>
                                          <p:spTgt spid="38928"/>
                                        </p:tgtEl>
                                      </p:cBhvr>
                                    </p:animEffect>
                                  </p:childTnLst>
                                </p:cTn>
                              </p:par>
                            </p:childTnLst>
                          </p:cTn>
                        </p:par>
                        <p:par>
                          <p:cTn id="32" fill="hold">
                            <p:stCondLst>
                              <p:cond delay="3500"/>
                            </p:stCondLst>
                            <p:childTnLst>
                              <p:par>
                                <p:cTn id="33" presetID="9" presetClass="entr" presetSubtype="0" fill="hold" grpId="0" nodeType="afterEffect">
                                  <p:stCondLst>
                                    <p:cond delay="0"/>
                                  </p:stCondLst>
                                  <p:childTnLst>
                                    <p:set>
                                      <p:cBhvr>
                                        <p:cTn id="34" dur="1" fill="hold">
                                          <p:stCondLst>
                                            <p:cond delay="0"/>
                                          </p:stCondLst>
                                        </p:cTn>
                                        <p:tgtEl>
                                          <p:spTgt spid="38929"/>
                                        </p:tgtEl>
                                        <p:attrNameLst>
                                          <p:attrName>style.visibility</p:attrName>
                                        </p:attrNameLst>
                                      </p:cBhvr>
                                      <p:to>
                                        <p:strVal val="visible"/>
                                      </p:to>
                                    </p:set>
                                    <p:animEffect transition="in" filter="dissolve">
                                      <p:cBhvr>
                                        <p:cTn id="35" dur="500"/>
                                        <p:tgtEl>
                                          <p:spTgt spid="38929"/>
                                        </p:tgtEl>
                                      </p:cBhvr>
                                    </p:animEffect>
                                  </p:childTnLst>
                                </p:cTn>
                              </p:par>
                            </p:childTnLst>
                          </p:cTn>
                        </p:par>
                        <p:par>
                          <p:cTn id="36" fill="hold">
                            <p:stCondLst>
                              <p:cond delay="4000"/>
                            </p:stCondLst>
                            <p:childTnLst>
                              <p:par>
                                <p:cTn id="37" presetID="9" presetClass="entr" presetSubtype="0" fill="hold" grpId="0" nodeType="afterEffect">
                                  <p:stCondLst>
                                    <p:cond delay="0"/>
                                  </p:stCondLst>
                                  <p:childTnLst>
                                    <p:set>
                                      <p:cBhvr>
                                        <p:cTn id="38" dur="1" fill="hold">
                                          <p:stCondLst>
                                            <p:cond delay="0"/>
                                          </p:stCondLst>
                                        </p:cTn>
                                        <p:tgtEl>
                                          <p:spTgt spid="38930"/>
                                        </p:tgtEl>
                                        <p:attrNameLst>
                                          <p:attrName>style.visibility</p:attrName>
                                        </p:attrNameLst>
                                      </p:cBhvr>
                                      <p:to>
                                        <p:strVal val="visible"/>
                                      </p:to>
                                    </p:set>
                                    <p:animEffect transition="in" filter="dissolve">
                                      <p:cBhvr>
                                        <p:cTn id="39" dur="500"/>
                                        <p:tgtEl>
                                          <p:spTgt spid="389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autoUpdateAnimBg="0"/>
      <p:bldP spid="38915" grpId="0" autoUpdateAnimBg="0"/>
      <p:bldP spid="38916" grpId="0" autoUpdateAnimBg="0"/>
      <p:bldP spid="38917" grpId="0" autoUpdateAnimBg="0"/>
      <p:bldP spid="38918" grpId="0" autoUpdateAnimBg="0"/>
      <p:bldP spid="38928" grpId="0" autoUpdateAnimBg="0"/>
      <p:bldP spid="38929" grpId="0" autoUpdateAnimBg="0"/>
      <p:bldP spid="38930"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C:\Users\Administrator\Desktop\ppt5\7\500862612.jpg500862612"/>
          <p:cNvPicPr>
            <a:picLocks noChangeAspect="1"/>
          </p:cNvPicPr>
          <p:nvPr/>
        </p:nvPicPr>
        <p:blipFill rotWithShape="1">
          <a:blip r:embed="rId3"/>
          <a:srcRect/>
          <a:stretch>
            <a:fillRect/>
          </a:stretch>
        </p:blipFill>
        <p:spPr>
          <a:xfrm>
            <a:off x="6088380" y="-5715"/>
            <a:ext cx="10263505" cy="6842760"/>
          </a:xfrm>
          <a:prstGeom prst="rect">
            <a:avLst/>
          </a:prstGeom>
        </p:spPr>
      </p:pic>
      <p:sp>
        <p:nvSpPr>
          <p:cNvPr id="8" name="椭圆 7"/>
          <p:cNvSpPr/>
          <p:nvPr/>
        </p:nvSpPr>
        <p:spPr>
          <a:xfrm>
            <a:off x="694756" y="1851541"/>
            <a:ext cx="752080" cy="752080"/>
          </a:xfrm>
          <a:prstGeom prst="ellipse">
            <a:avLst/>
          </a:prstGeom>
          <a:solidFill>
            <a:srgbClr val="F5B5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Source Han Sans SC" panose="020F0502020204030204"/>
              <a:cs typeface="+mn-ea"/>
              <a:sym typeface="Source Han Sans SC" panose="020F0502020204030204"/>
            </a:endParaRPr>
          </a:p>
        </p:txBody>
      </p:sp>
      <p:sp>
        <p:nvSpPr>
          <p:cNvPr id="9" name="椭圆 8"/>
          <p:cNvSpPr/>
          <p:nvPr/>
        </p:nvSpPr>
        <p:spPr>
          <a:xfrm>
            <a:off x="694755" y="3008103"/>
            <a:ext cx="752080" cy="752080"/>
          </a:xfrm>
          <a:prstGeom prst="ellipse">
            <a:avLst/>
          </a:prstGeom>
          <a:solidFill>
            <a:srgbClr val="A2D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Source Han Sans SC" panose="020F0502020204030204"/>
              <a:cs typeface="+mn-ea"/>
              <a:sym typeface="Source Han Sans SC" panose="020F0502020204030204"/>
            </a:endParaRPr>
          </a:p>
        </p:txBody>
      </p:sp>
      <p:sp>
        <p:nvSpPr>
          <p:cNvPr id="10" name="椭圆 9"/>
          <p:cNvSpPr/>
          <p:nvPr/>
        </p:nvSpPr>
        <p:spPr>
          <a:xfrm>
            <a:off x="694755" y="4306132"/>
            <a:ext cx="752080" cy="752080"/>
          </a:xfrm>
          <a:prstGeom prst="ellipse">
            <a:avLst/>
          </a:prstGeom>
          <a:solidFill>
            <a:srgbClr val="F5B5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Source Han Sans SC" panose="020F0502020204030204"/>
              <a:cs typeface="+mn-ea"/>
              <a:sym typeface="Source Han Sans SC" panose="020F0502020204030204"/>
            </a:endParaRPr>
          </a:p>
        </p:txBody>
      </p:sp>
      <p:sp>
        <p:nvSpPr>
          <p:cNvPr id="11" name="椭圆 10"/>
          <p:cNvSpPr/>
          <p:nvPr/>
        </p:nvSpPr>
        <p:spPr>
          <a:xfrm>
            <a:off x="694755" y="5604161"/>
            <a:ext cx="752080" cy="752080"/>
          </a:xfrm>
          <a:prstGeom prst="ellipse">
            <a:avLst/>
          </a:prstGeom>
          <a:solidFill>
            <a:srgbClr val="B5B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Source Han Sans SC" panose="020F0502020204030204"/>
              <a:cs typeface="+mn-ea"/>
              <a:sym typeface="Source Han Sans SC" panose="020F0502020204030204"/>
            </a:endParaRPr>
          </a:p>
        </p:txBody>
      </p:sp>
      <p:sp>
        <p:nvSpPr>
          <p:cNvPr id="17" name="矩形 16"/>
          <p:cNvSpPr/>
          <p:nvPr/>
        </p:nvSpPr>
        <p:spPr>
          <a:xfrm flipH="1">
            <a:off x="1662433" y="1901098"/>
            <a:ext cx="45719" cy="652966"/>
          </a:xfrm>
          <a:prstGeom prst="rect">
            <a:avLst/>
          </a:prstGeom>
          <a:solidFill>
            <a:srgbClr val="F5B5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Source Han Sans SC" panose="020F0502020204030204"/>
              <a:cs typeface="+mn-ea"/>
              <a:sym typeface="Source Han Sans SC" panose="020F0502020204030204"/>
            </a:endParaRPr>
          </a:p>
        </p:txBody>
      </p:sp>
      <p:sp>
        <p:nvSpPr>
          <p:cNvPr id="19" name="矩形 18"/>
          <p:cNvSpPr/>
          <p:nvPr/>
        </p:nvSpPr>
        <p:spPr>
          <a:xfrm flipH="1">
            <a:off x="1662432" y="3057660"/>
            <a:ext cx="45719" cy="652966"/>
          </a:xfrm>
          <a:prstGeom prst="rect">
            <a:avLst/>
          </a:prstGeom>
          <a:solidFill>
            <a:srgbClr val="A2D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Source Han Sans SC" panose="020F0502020204030204"/>
              <a:cs typeface="+mn-ea"/>
              <a:sym typeface="Source Han Sans SC" panose="020F0502020204030204"/>
            </a:endParaRPr>
          </a:p>
        </p:txBody>
      </p:sp>
      <p:sp>
        <p:nvSpPr>
          <p:cNvPr id="20" name="矩形 19"/>
          <p:cNvSpPr/>
          <p:nvPr/>
        </p:nvSpPr>
        <p:spPr>
          <a:xfrm flipH="1">
            <a:off x="1662432" y="4355689"/>
            <a:ext cx="45719" cy="652966"/>
          </a:xfrm>
          <a:prstGeom prst="rect">
            <a:avLst/>
          </a:prstGeom>
          <a:solidFill>
            <a:srgbClr val="F5B5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Source Han Sans SC" panose="020F0502020204030204"/>
              <a:cs typeface="+mn-ea"/>
              <a:sym typeface="Source Han Sans SC" panose="020F0502020204030204"/>
            </a:endParaRPr>
          </a:p>
        </p:txBody>
      </p:sp>
      <p:sp>
        <p:nvSpPr>
          <p:cNvPr id="21" name="矩形 20"/>
          <p:cNvSpPr/>
          <p:nvPr/>
        </p:nvSpPr>
        <p:spPr>
          <a:xfrm flipH="1">
            <a:off x="1662431" y="5653718"/>
            <a:ext cx="45719" cy="652966"/>
          </a:xfrm>
          <a:prstGeom prst="rect">
            <a:avLst/>
          </a:prstGeom>
          <a:solidFill>
            <a:srgbClr val="B5B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Source Han Sans SC" panose="020F0502020204030204"/>
              <a:cs typeface="+mn-ea"/>
              <a:sym typeface="Source Han Sans SC" panose="020F0502020204030204"/>
            </a:endParaRPr>
          </a:p>
        </p:txBody>
      </p:sp>
      <p:grpSp>
        <p:nvGrpSpPr>
          <p:cNvPr id="25" name="组合 24"/>
          <p:cNvGrpSpPr/>
          <p:nvPr/>
        </p:nvGrpSpPr>
        <p:grpSpPr>
          <a:xfrm>
            <a:off x="1870846" y="1670265"/>
            <a:ext cx="3678398" cy="947781"/>
            <a:chOff x="1870846" y="1670265"/>
            <a:chExt cx="3678398" cy="947781"/>
          </a:xfrm>
        </p:grpSpPr>
        <p:sp>
          <p:nvSpPr>
            <p:cNvPr id="22" name="文本框 21"/>
            <p:cNvSpPr txBox="1"/>
            <p:nvPr/>
          </p:nvSpPr>
          <p:spPr>
            <a:xfrm>
              <a:off x="1870846" y="2033271"/>
              <a:ext cx="3678398" cy="58477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dirty="0">
                  <a:ln>
                    <a:noFill/>
                  </a:ln>
                  <a:solidFill>
                    <a:schemeClr val="bg1">
                      <a:lumMod val="50000"/>
                    </a:schemeClr>
                  </a:solidFill>
                  <a:effectLst/>
                  <a:uLnTx/>
                  <a:uFillTx/>
                  <a:latin typeface="Source Han Sans SC" panose="020F0502020204030204"/>
                  <a:cs typeface="+mn-ea"/>
                  <a:sym typeface="Source Han Sans SC" panose="020F0502020204030204"/>
                </a:rPr>
                <a:t>Nunc viverra imperdiet enim. Fusce est. Vivamus a </a:t>
              </a:r>
              <a:r>
                <a:rPr kumimoji="0" lang="en-US" altLang="zh-CN" sz="1600" b="0" i="0" u="none" strike="noStrike" kern="0" cap="none" spc="0" normalizeH="0" baseline="0" noProof="0" dirty="0" err="1">
                  <a:ln>
                    <a:noFill/>
                  </a:ln>
                  <a:solidFill>
                    <a:schemeClr val="bg1">
                      <a:lumMod val="50000"/>
                    </a:schemeClr>
                  </a:solidFill>
                  <a:effectLst/>
                  <a:uLnTx/>
                  <a:uFillTx/>
                  <a:latin typeface="Source Han Sans SC" panose="020F0502020204030204"/>
                  <a:cs typeface="+mn-ea"/>
                  <a:sym typeface="Source Han Sans SC" panose="020F0502020204030204"/>
                </a:rPr>
                <a:t>tellus</a:t>
              </a:r>
              <a:r>
                <a:rPr kumimoji="0" lang="en-US" altLang="zh-CN" sz="1600" b="0" i="0" u="none" strike="noStrike" kern="0" cap="none" spc="0" normalizeH="0" baseline="0" noProof="0" dirty="0">
                  <a:ln>
                    <a:noFill/>
                  </a:ln>
                  <a:solidFill>
                    <a:schemeClr val="bg1">
                      <a:lumMod val="50000"/>
                    </a:schemeClr>
                  </a:solidFill>
                  <a:effectLst/>
                  <a:uLnTx/>
                  <a:uFillTx/>
                  <a:latin typeface="Source Han Sans SC" panose="020F0502020204030204"/>
                  <a:cs typeface="+mn-ea"/>
                  <a:sym typeface="Source Han Sans SC" panose="020F0502020204030204"/>
                </a:rPr>
                <a:t>.</a:t>
              </a:r>
            </a:p>
          </p:txBody>
        </p:sp>
        <p:sp>
          <p:nvSpPr>
            <p:cNvPr id="24" name="文本框 23"/>
            <p:cNvSpPr txBox="1"/>
            <p:nvPr/>
          </p:nvSpPr>
          <p:spPr>
            <a:xfrm>
              <a:off x="1870846" y="1670265"/>
              <a:ext cx="2166316" cy="369332"/>
            </a:xfrm>
            <a:prstGeom prst="rect">
              <a:avLst/>
            </a:prstGeom>
            <a:noFill/>
          </p:spPr>
          <p:txBody>
            <a:bodyPr wrap="square" rtlCol="0">
              <a:spAutoFit/>
            </a:bodyPr>
            <a:lstStyle/>
            <a:p>
              <a:pPr defTabSz="323850" fontAlgn="base" hangingPunct="0">
                <a:spcBef>
                  <a:spcPts val="850"/>
                </a:spcBef>
                <a:spcAft>
                  <a:spcPct val="0"/>
                </a:spcAft>
                <a:defRPr/>
              </a:pPr>
              <a:r>
                <a:rPr lang="en-US" altLang="zh-CN" dirty="0">
                  <a:solidFill>
                    <a:srgbClr val="3B4761"/>
                  </a:solidFill>
                  <a:cs typeface="+mn-ea"/>
                  <a:sym typeface="Source Han Sans SC" panose="020F0502020204030204"/>
                </a:rPr>
                <a:t>BUG1</a:t>
              </a:r>
              <a:endParaRPr lang="es-ES" altLang="zh-CN" dirty="0">
                <a:solidFill>
                  <a:srgbClr val="3B4761"/>
                </a:solidFill>
                <a:latin typeface="Source Han Sans SC" panose="020F0502020204030204"/>
                <a:cs typeface="+mn-ea"/>
                <a:sym typeface="Source Han Sans SC" panose="020F0502020204030204"/>
              </a:endParaRPr>
            </a:p>
          </p:txBody>
        </p:sp>
      </p:grpSp>
      <p:grpSp>
        <p:nvGrpSpPr>
          <p:cNvPr id="26" name="组合 25"/>
          <p:cNvGrpSpPr/>
          <p:nvPr/>
        </p:nvGrpSpPr>
        <p:grpSpPr>
          <a:xfrm>
            <a:off x="1923748" y="2910252"/>
            <a:ext cx="3678398" cy="947781"/>
            <a:chOff x="1870846" y="1670265"/>
            <a:chExt cx="3678398" cy="947781"/>
          </a:xfrm>
        </p:grpSpPr>
        <p:sp>
          <p:nvSpPr>
            <p:cNvPr id="27" name="文本框 26"/>
            <p:cNvSpPr txBox="1"/>
            <p:nvPr/>
          </p:nvSpPr>
          <p:spPr>
            <a:xfrm>
              <a:off x="1870846" y="2033271"/>
              <a:ext cx="3678398" cy="58477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dirty="0">
                  <a:ln>
                    <a:noFill/>
                  </a:ln>
                  <a:solidFill>
                    <a:schemeClr val="bg1">
                      <a:lumMod val="50000"/>
                    </a:schemeClr>
                  </a:solidFill>
                  <a:effectLst/>
                  <a:uLnTx/>
                  <a:uFillTx/>
                  <a:latin typeface="Source Han Sans SC" panose="020F0502020204030204"/>
                  <a:cs typeface="+mn-ea"/>
                  <a:sym typeface="Source Han Sans SC" panose="020F0502020204030204"/>
                </a:rPr>
                <a:t>Nunc viverra imperdiet enim. Fusce est. Vivamus a </a:t>
              </a:r>
              <a:r>
                <a:rPr kumimoji="0" lang="en-US" altLang="zh-CN" sz="1600" b="0" i="0" u="none" strike="noStrike" kern="0" cap="none" spc="0" normalizeH="0" baseline="0" noProof="0" dirty="0" err="1">
                  <a:ln>
                    <a:noFill/>
                  </a:ln>
                  <a:solidFill>
                    <a:schemeClr val="bg1">
                      <a:lumMod val="50000"/>
                    </a:schemeClr>
                  </a:solidFill>
                  <a:effectLst/>
                  <a:uLnTx/>
                  <a:uFillTx/>
                  <a:latin typeface="Source Han Sans SC" panose="020F0502020204030204"/>
                  <a:cs typeface="+mn-ea"/>
                  <a:sym typeface="Source Han Sans SC" panose="020F0502020204030204"/>
                </a:rPr>
                <a:t>tellus</a:t>
              </a:r>
              <a:r>
                <a:rPr kumimoji="0" lang="en-US" altLang="zh-CN" sz="1600" b="0" i="0" u="none" strike="noStrike" kern="0" cap="none" spc="0" normalizeH="0" baseline="0" noProof="0" dirty="0">
                  <a:ln>
                    <a:noFill/>
                  </a:ln>
                  <a:solidFill>
                    <a:schemeClr val="bg1">
                      <a:lumMod val="50000"/>
                    </a:schemeClr>
                  </a:solidFill>
                  <a:effectLst/>
                  <a:uLnTx/>
                  <a:uFillTx/>
                  <a:latin typeface="Source Han Sans SC" panose="020F0502020204030204"/>
                  <a:cs typeface="+mn-ea"/>
                  <a:sym typeface="Source Han Sans SC" panose="020F0502020204030204"/>
                </a:rPr>
                <a:t>.</a:t>
              </a:r>
            </a:p>
          </p:txBody>
        </p:sp>
        <p:sp>
          <p:nvSpPr>
            <p:cNvPr id="28" name="文本框 27"/>
            <p:cNvSpPr txBox="1"/>
            <p:nvPr/>
          </p:nvSpPr>
          <p:spPr>
            <a:xfrm>
              <a:off x="1870846" y="1670265"/>
              <a:ext cx="2044403" cy="369332"/>
            </a:xfrm>
            <a:prstGeom prst="rect">
              <a:avLst/>
            </a:prstGeom>
            <a:noFill/>
          </p:spPr>
          <p:txBody>
            <a:bodyPr wrap="square" rtlCol="0">
              <a:spAutoFit/>
            </a:bodyPr>
            <a:lstStyle/>
            <a:p>
              <a:pPr defTabSz="323850" fontAlgn="base" hangingPunct="0">
                <a:spcBef>
                  <a:spcPts val="850"/>
                </a:spcBef>
                <a:spcAft>
                  <a:spcPct val="0"/>
                </a:spcAft>
                <a:defRPr/>
              </a:pPr>
              <a:r>
                <a:rPr lang="en-US" altLang="zh-CN" dirty="0">
                  <a:solidFill>
                    <a:srgbClr val="3B4761"/>
                  </a:solidFill>
                  <a:cs typeface="+mn-ea"/>
                  <a:sym typeface="Source Han Sans SC" panose="020F0502020204030204"/>
                </a:rPr>
                <a:t>BUG2</a:t>
              </a:r>
              <a:endParaRPr lang="es-ES" altLang="zh-CN" dirty="0">
                <a:solidFill>
                  <a:srgbClr val="3B4761"/>
                </a:solidFill>
                <a:latin typeface="Source Han Sans SC" panose="020F0502020204030204"/>
                <a:cs typeface="+mn-ea"/>
                <a:sym typeface="Source Han Sans SC" panose="020F0502020204030204"/>
              </a:endParaRPr>
            </a:p>
          </p:txBody>
        </p:sp>
      </p:grpSp>
      <p:grpSp>
        <p:nvGrpSpPr>
          <p:cNvPr id="29" name="组合 28"/>
          <p:cNvGrpSpPr/>
          <p:nvPr/>
        </p:nvGrpSpPr>
        <p:grpSpPr>
          <a:xfrm>
            <a:off x="1923748" y="4208281"/>
            <a:ext cx="3678398" cy="947781"/>
            <a:chOff x="1870846" y="1670265"/>
            <a:chExt cx="3678398" cy="947781"/>
          </a:xfrm>
        </p:grpSpPr>
        <p:sp>
          <p:nvSpPr>
            <p:cNvPr id="30" name="文本框 29"/>
            <p:cNvSpPr txBox="1"/>
            <p:nvPr/>
          </p:nvSpPr>
          <p:spPr>
            <a:xfrm>
              <a:off x="1870846" y="2033271"/>
              <a:ext cx="3678398" cy="58477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dirty="0">
                  <a:ln>
                    <a:noFill/>
                  </a:ln>
                  <a:solidFill>
                    <a:schemeClr val="bg1">
                      <a:lumMod val="50000"/>
                    </a:schemeClr>
                  </a:solidFill>
                  <a:effectLst/>
                  <a:uLnTx/>
                  <a:uFillTx/>
                  <a:latin typeface="Source Han Sans SC" panose="020F0502020204030204"/>
                  <a:cs typeface="+mn-ea"/>
                  <a:sym typeface="Source Han Sans SC" panose="020F0502020204030204"/>
                </a:rPr>
                <a:t>Nunc viverra imperdiet enim. Fusce est. Vivamus a </a:t>
              </a:r>
              <a:r>
                <a:rPr kumimoji="0" lang="en-US" altLang="zh-CN" sz="1600" b="0" i="0" u="none" strike="noStrike" kern="0" cap="none" spc="0" normalizeH="0" baseline="0" noProof="0" dirty="0" err="1">
                  <a:ln>
                    <a:noFill/>
                  </a:ln>
                  <a:solidFill>
                    <a:schemeClr val="bg1">
                      <a:lumMod val="50000"/>
                    </a:schemeClr>
                  </a:solidFill>
                  <a:effectLst/>
                  <a:uLnTx/>
                  <a:uFillTx/>
                  <a:latin typeface="Source Han Sans SC" panose="020F0502020204030204"/>
                  <a:cs typeface="+mn-ea"/>
                  <a:sym typeface="Source Han Sans SC" panose="020F0502020204030204"/>
                </a:rPr>
                <a:t>tellus</a:t>
              </a:r>
              <a:r>
                <a:rPr kumimoji="0" lang="en-US" altLang="zh-CN" sz="1600" b="0" i="0" u="none" strike="noStrike" kern="0" cap="none" spc="0" normalizeH="0" baseline="0" noProof="0" dirty="0">
                  <a:ln>
                    <a:noFill/>
                  </a:ln>
                  <a:solidFill>
                    <a:schemeClr val="bg1">
                      <a:lumMod val="50000"/>
                    </a:schemeClr>
                  </a:solidFill>
                  <a:effectLst/>
                  <a:uLnTx/>
                  <a:uFillTx/>
                  <a:latin typeface="Source Han Sans SC" panose="020F0502020204030204"/>
                  <a:cs typeface="+mn-ea"/>
                  <a:sym typeface="Source Han Sans SC" panose="020F0502020204030204"/>
                </a:rPr>
                <a:t>.</a:t>
              </a:r>
            </a:p>
          </p:txBody>
        </p:sp>
        <p:sp>
          <p:nvSpPr>
            <p:cNvPr id="31" name="文本框 30"/>
            <p:cNvSpPr txBox="1"/>
            <p:nvPr/>
          </p:nvSpPr>
          <p:spPr>
            <a:xfrm>
              <a:off x="1870846" y="1670265"/>
              <a:ext cx="2044403" cy="369332"/>
            </a:xfrm>
            <a:prstGeom prst="rect">
              <a:avLst/>
            </a:prstGeom>
            <a:noFill/>
          </p:spPr>
          <p:txBody>
            <a:bodyPr wrap="square" rtlCol="0">
              <a:spAutoFit/>
            </a:bodyPr>
            <a:lstStyle/>
            <a:p>
              <a:pPr defTabSz="323850" fontAlgn="base" hangingPunct="0">
                <a:spcBef>
                  <a:spcPts val="850"/>
                </a:spcBef>
                <a:spcAft>
                  <a:spcPct val="0"/>
                </a:spcAft>
                <a:defRPr/>
              </a:pPr>
              <a:r>
                <a:rPr lang="en-US" altLang="zh-CN" dirty="0">
                  <a:solidFill>
                    <a:srgbClr val="3B4761"/>
                  </a:solidFill>
                  <a:cs typeface="+mn-ea"/>
                  <a:sym typeface="Source Han Sans SC" panose="020F0502020204030204"/>
                </a:rPr>
                <a:t>BUG3</a:t>
              </a:r>
              <a:endParaRPr lang="es-ES" altLang="zh-CN" dirty="0">
                <a:solidFill>
                  <a:srgbClr val="3B4761"/>
                </a:solidFill>
                <a:latin typeface="Source Han Sans SC" panose="020F0502020204030204"/>
                <a:cs typeface="+mn-ea"/>
                <a:sym typeface="Source Han Sans SC" panose="020F0502020204030204"/>
              </a:endParaRPr>
            </a:p>
          </p:txBody>
        </p:sp>
      </p:grpSp>
      <p:grpSp>
        <p:nvGrpSpPr>
          <p:cNvPr id="32" name="组合 31"/>
          <p:cNvGrpSpPr/>
          <p:nvPr/>
        </p:nvGrpSpPr>
        <p:grpSpPr>
          <a:xfrm>
            <a:off x="1932973" y="5506310"/>
            <a:ext cx="3678398" cy="947781"/>
            <a:chOff x="1870846" y="1670265"/>
            <a:chExt cx="3678398" cy="947781"/>
          </a:xfrm>
        </p:grpSpPr>
        <p:sp>
          <p:nvSpPr>
            <p:cNvPr id="33" name="文本框 32"/>
            <p:cNvSpPr txBox="1"/>
            <p:nvPr/>
          </p:nvSpPr>
          <p:spPr>
            <a:xfrm>
              <a:off x="1870846" y="2033271"/>
              <a:ext cx="3678398" cy="58477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dirty="0">
                  <a:ln>
                    <a:noFill/>
                  </a:ln>
                  <a:solidFill>
                    <a:schemeClr val="bg1">
                      <a:lumMod val="50000"/>
                    </a:schemeClr>
                  </a:solidFill>
                  <a:effectLst/>
                  <a:uLnTx/>
                  <a:uFillTx/>
                  <a:latin typeface="Source Han Sans SC" panose="020F0502020204030204"/>
                  <a:cs typeface="+mn-ea"/>
                  <a:sym typeface="Source Han Sans SC" panose="020F0502020204030204"/>
                </a:rPr>
                <a:t>Nunc viverra imperdiet enim. Fusce est. Vivamus a </a:t>
              </a:r>
              <a:r>
                <a:rPr kumimoji="0" lang="en-US" altLang="zh-CN" sz="1600" b="0" i="0" u="none" strike="noStrike" kern="0" cap="none" spc="0" normalizeH="0" baseline="0" noProof="0" dirty="0" err="1">
                  <a:ln>
                    <a:noFill/>
                  </a:ln>
                  <a:solidFill>
                    <a:schemeClr val="bg1">
                      <a:lumMod val="50000"/>
                    </a:schemeClr>
                  </a:solidFill>
                  <a:effectLst/>
                  <a:uLnTx/>
                  <a:uFillTx/>
                  <a:latin typeface="Source Han Sans SC" panose="020F0502020204030204"/>
                  <a:cs typeface="+mn-ea"/>
                  <a:sym typeface="Source Han Sans SC" panose="020F0502020204030204"/>
                </a:rPr>
                <a:t>tellus</a:t>
              </a:r>
              <a:r>
                <a:rPr kumimoji="0" lang="en-US" altLang="zh-CN" sz="1600" b="0" i="0" u="none" strike="noStrike" kern="0" cap="none" spc="0" normalizeH="0" baseline="0" noProof="0" dirty="0">
                  <a:ln>
                    <a:noFill/>
                  </a:ln>
                  <a:solidFill>
                    <a:schemeClr val="bg1">
                      <a:lumMod val="50000"/>
                    </a:schemeClr>
                  </a:solidFill>
                  <a:effectLst/>
                  <a:uLnTx/>
                  <a:uFillTx/>
                  <a:latin typeface="Source Han Sans SC" panose="020F0502020204030204"/>
                  <a:cs typeface="+mn-ea"/>
                  <a:sym typeface="Source Han Sans SC" panose="020F0502020204030204"/>
                </a:rPr>
                <a:t>.</a:t>
              </a:r>
            </a:p>
          </p:txBody>
        </p:sp>
        <p:sp>
          <p:nvSpPr>
            <p:cNvPr id="34" name="文本框 33"/>
            <p:cNvSpPr txBox="1"/>
            <p:nvPr/>
          </p:nvSpPr>
          <p:spPr>
            <a:xfrm>
              <a:off x="1870846" y="1670265"/>
              <a:ext cx="2035178" cy="369332"/>
            </a:xfrm>
            <a:prstGeom prst="rect">
              <a:avLst/>
            </a:prstGeom>
            <a:noFill/>
          </p:spPr>
          <p:txBody>
            <a:bodyPr wrap="square" rtlCol="0">
              <a:spAutoFit/>
            </a:bodyPr>
            <a:lstStyle/>
            <a:p>
              <a:pPr defTabSz="323850" fontAlgn="base" hangingPunct="0">
                <a:spcBef>
                  <a:spcPts val="850"/>
                </a:spcBef>
                <a:spcAft>
                  <a:spcPct val="0"/>
                </a:spcAft>
                <a:defRPr/>
              </a:pPr>
              <a:r>
                <a:rPr lang="en-US" altLang="zh-CN" dirty="0">
                  <a:solidFill>
                    <a:srgbClr val="3B4761"/>
                  </a:solidFill>
                  <a:cs typeface="+mn-ea"/>
                  <a:sym typeface="Source Han Sans SC" panose="020F0502020204030204"/>
                </a:rPr>
                <a:t>BUG4</a:t>
              </a:r>
              <a:endParaRPr lang="es-ES" altLang="zh-CN" dirty="0">
                <a:solidFill>
                  <a:srgbClr val="3B4761"/>
                </a:solidFill>
                <a:latin typeface="Source Han Sans SC" panose="020F0502020204030204"/>
                <a:cs typeface="+mn-ea"/>
                <a:sym typeface="Source Han Sans SC" panose="020F0502020204030204"/>
              </a:endParaRPr>
            </a:p>
          </p:txBody>
        </p:sp>
      </p:grpSp>
      <p:sp>
        <p:nvSpPr>
          <p:cNvPr id="23" name="AutoShape 12"/>
          <p:cNvSpPr/>
          <p:nvPr/>
        </p:nvSpPr>
        <p:spPr bwMode="auto">
          <a:xfrm>
            <a:off x="885889" y="2068059"/>
            <a:ext cx="358725" cy="319043"/>
          </a:xfrm>
          <a:custGeom>
            <a:avLst/>
            <a:gdLst>
              <a:gd name="T0" fmla="+- 0 10928 297"/>
              <a:gd name="T1" fmla="*/ T0 w 21263"/>
              <a:gd name="T2" fmla="+- 0 10967 334"/>
              <a:gd name="T3" fmla="*/ 10967 h 21266"/>
              <a:gd name="T4" fmla="+- 0 10928 297"/>
              <a:gd name="T5" fmla="*/ T4 w 21263"/>
              <a:gd name="T6" fmla="+- 0 10967 334"/>
              <a:gd name="T7" fmla="*/ 10967 h 21266"/>
              <a:gd name="T8" fmla="+- 0 10928 297"/>
              <a:gd name="T9" fmla="*/ T8 w 21263"/>
              <a:gd name="T10" fmla="+- 0 10967 334"/>
              <a:gd name="T11" fmla="*/ 10967 h 21266"/>
              <a:gd name="T12" fmla="+- 0 10928 297"/>
              <a:gd name="T13" fmla="*/ T12 w 21263"/>
              <a:gd name="T14" fmla="+- 0 10967 334"/>
              <a:gd name="T15" fmla="*/ 10967 h 21266"/>
            </a:gdLst>
            <a:ahLst/>
            <a:cxnLst>
              <a:cxn ang="0">
                <a:pos x="T1" y="T3"/>
              </a:cxn>
              <a:cxn ang="0">
                <a:pos x="T5" y="T7"/>
              </a:cxn>
              <a:cxn ang="0">
                <a:pos x="T9" y="T11"/>
              </a:cxn>
              <a:cxn ang="0">
                <a:pos x="T13" y="T15"/>
              </a:cxn>
            </a:cxnLst>
            <a:rect l="0" t="0" r="r" b="b"/>
            <a:pathLst>
              <a:path w="21263" h="21266">
                <a:moveTo>
                  <a:pt x="21141" y="2570"/>
                </a:moveTo>
                <a:cubicBezTo>
                  <a:pt x="19207" y="573"/>
                  <a:pt x="19207" y="573"/>
                  <a:pt x="19207" y="573"/>
                </a:cubicBezTo>
                <a:cubicBezTo>
                  <a:pt x="18885" y="210"/>
                  <a:pt x="18562" y="210"/>
                  <a:pt x="18240" y="573"/>
                </a:cubicBezTo>
                <a:cubicBezTo>
                  <a:pt x="18079" y="755"/>
                  <a:pt x="18079" y="936"/>
                  <a:pt x="18079" y="1118"/>
                </a:cubicBezTo>
                <a:cubicBezTo>
                  <a:pt x="17917" y="1118"/>
                  <a:pt x="17756" y="1118"/>
                  <a:pt x="17595" y="1299"/>
                </a:cubicBezTo>
                <a:cubicBezTo>
                  <a:pt x="17595" y="1299"/>
                  <a:pt x="17595" y="1299"/>
                  <a:pt x="17595" y="1299"/>
                </a:cubicBezTo>
                <a:cubicBezTo>
                  <a:pt x="12759" y="6744"/>
                  <a:pt x="12759" y="6744"/>
                  <a:pt x="12759" y="6744"/>
                </a:cubicBezTo>
                <a:cubicBezTo>
                  <a:pt x="12759" y="7289"/>
                  <a:pt x="12598" y="7834"/>
                  <a:pt x="12437" y="8197"/>
                </a:cubicBezTo>
                <a:cubicBezTo>
                  <a:pt x="12920" y="8741"/>
                  <a:pt x="12920" y="8741"/>
                  <a:pt x="12920" y="8741"/>
                </a:cubicBezTo>
                <a:cubicBezTo>
                  <a:pt x="12920" y="8741"/>
                  <a:pt x="12920" y="8741"/>
                  <a:pt x="12920" y="8741"/>
                </a:cubicBezTo>
                <a:cubicBezTo>
                  <a:pt x="13082" y="8923"/>
                  <a:pt x="13082" y="8923"/>
                  <a:pt x="13082" y="8923"/>
                </a:cubicBezTo>
                <a:cubicBezTo>
                  <a:pt x="11953" y="10012"/>
                  <a:pt x="11953" y="10012"/>
                  <a:pt x="11953" y="10012"/>
                </a:cubicBezTo>
                <a:cubicBezTo>
                  <a:pt x="8407" y="6018"/>
                  <a:pt x="8407" y="6018"/>
                  <a:pt x="8407" y="6018"/>
                </a:cubicBezTo>
                <a:cubicBezTo>
                  <a:pt x="8729" y="4385"/>
                  <a:pt x="8407" y="2751"/>
                  <a:pt x="7279" y="1481"/>
                </a:cubicBezTo>
                <a:cubicBezTo>
                  <a:pt x="6150" y="210"/>
                  <a:pt x="4538" y="-334"/>
                  <a:pt x="3088" y="210"/>
                </a:cubicBezTo>
                <a:cubicBezTo>
                  <a:pt x="5505" y="2933"/>
                  <a:pt x="5505" y="2933"/>
                  <a:pt x="5505" y="2933"/>
                </a:cubicBezTo>
                <a:cubicBezTo>
                  <a:pt x="4861" y="5474"/>
                  <a:pt x="4861" y="5474"/>
                  <a:pt x="4861" y="5474"/>
                </a:cubicBezTo>
                <a:cubicBezTo>
                  <a:pt x="2604" y="6200"/>
                  <a:pt x="2604" y="6200"/>
                  <a:pt x="2604" y="6200"/>
                </a:cubicBezTo>
                <a:cubicBezTo>
                  <a:pt x="186" y="3477"/>
                  <a:pt x="186" y="3477"/>
                  <a:pt x="186" y="3477"/>
                </a:cubicBezTo>
                <a:cubicBezTo>
                  <a:pt x="-297" y="5111"/>
                  <a:pt x="186" y="6926"/>
                  <a:pt x="1314" y="8197"/>
                </a:cubicBezTo>
                <a:cubicBezTo>
                  <a:pt x="2443" y="9467"/>
                  <a:pt x="4055" y="9830"/>
                  <a:pt x="5505" y="9286"/>
                </a:cubicBezTo>
                <a:cubicBezTo>
                  <a:pt x="5667" y="9286"/>
                  <a:pt x="5667" y="9286"/>
                  <a:pt x="5667" y="9286"/>
                </a:cubicBezTo>
                <a:cubicBezTo>
                  <a:pt x="9052" y="13279"/>
                  <a:pt x="9052" y="13279"/>
                  <a:pt x="9052" y="13279"/>
                </a:cubicBezTo>
                <a:cubicBezTo>
                  <a:pt x="5828" y="17091"/>
                  <a:pt x="5828" y="17091"/>
                  <a:pt x="5828" y="17091"/>
                </a:cubicBezTo>
                <a:cubicBezTo>
                  <a:pt x="5505" y="16909"/>
                  <a:pt x="5505" y="16909"/>
                  <a:pt x="5505" y="16909"/>
                </a:cubicBezTo>
                <a:cubicBezTo>
                  <a:pt x="4700" y="17635"/>
                  <a:pt x="4700" y="17635"/>
                  <a:pt x="4700" y="17635"/>
                </a:cubicBezTo>
                <a:cubicBezTo>
                  <a:pt x="3088" y="20539"/>
                  <a:pt x="3088" y="20539"/>
                  <a:pt x="3088" y="20539"/>
                </a:cubicBezTo>
                <a:cubicBezTo>
                  <a:pt x="3410" y="20902"/>
                  <a:pt x="3410" y="20902"/>
                  <a:pt x="3410" y="20902"/>
                </a:cubicBezTo>
                <a:cubicBezTo>
                  <a:pt x="5989" y="19087"/>
                  <a:pt x="5989" y="19087"/>
                  <a:pt x="5989" y="19087"/>
                </a:cubicBezTo>
                <a:cubicBezTo>
                  <a:pt x="6634" y="17998"/>
                  <a:pt x="6634" y="17998"/>
                  <a:pt x="6634" y="17998"/>
                </a:cubicBezTo>
                <a:cubicBezTo>
                  <a:pt x="6473" y="17817"/>
                  <a:pt x="6473" y="17817"/>
                  <a:pt x="6473" y="17817"/>
                </a:cubicBezTo>
                <a:cubicBezTo>
                  <a:pt x="9858" y="14187"/>
                  <a:pt x="9858" y="14187"/>
                  <a:pt x="9858" y="14187"/>
                </a:cubicBezTo>
                <a:cubicBezTo>
                  <a:pt x="15500" y="20539"/>
                  <a:pt x="15500" y="20539"/>
                  <a:pt x="15500" y="20539"/>
                </a:cubicBezTo>
                <a:cubicBezTo>
                  <a:pt x="15983" y="20902"/>
                  <a:pt x="16467" y="21265"/>
                  <a:pt x="16950" y="21265"/>
                </a:cubicBezTo>
                <a:cubicBezTo>
                  <a:pt x="17434" y="21265"/>
                  <a:pt x="17917" y="20902"/>
                  <a:pt x="18401" y="20539"/>
                </a:cubicBezTo>
                <a:cubicBezTo>
                  <a:pt x="19207" y="19632"/>
                  <a:pt x="19207" y="18180"/>
                  <a:pt x="18401" y="17272"/>
                </a:cubicBezTo>
                <a:cubicBezTo>
                  <a:pt x="12759" y="10919"/>
                  <a:pt x="12759" y="10919"/>
                  <a:pt x="12759" y="10919"/>
                </a:cubicBezTo>
                <a:cubicBezTo>
                  <a:pt x="13726" y="9830"/>
                  <a:pt x="13726" y="9830"/>
                  <a:pt x="13726" y="9830"/>
                </a:cubicBezTo>
                <a:cubicBezTo>
                  <a:pt x="14210" y="10375"/>
                  <a:pt x="14210" y="10375"/>
                  <a:pt x="14210" y="10375"/>
                </a:cubicBezTo>
                <a:cubicBezTo>
                  <a:pt x="14532" y="10012"/>
                  <a:pt x="15016" y="9830"/>
                  <a:pt x="15500" y="10012"/>
                </a:cubicBezTo>
                <a:cubicBezTo>
                  <a:pt x="20335" y="4385"/>
                  <a:pt x="20335" y="4385"/>
                  <a:pt x="20335" y="4385"/>
                </a:cubicBezTo>
                <a:cubicBezTo>
                  <a:pt x="20335" y="4385"/>
                  <a:pt x="20335" y="4385"/>
                  <a:pt x="20335" y="4385"/>
                </a:cubicBezTo>
                <a:cubicBezTo>
                  <a:pt x="20335" y="4385"/>
                  <a:pt x="20335" y="4385"/>
                  <a:pt x="20335" y="4385"/>
                </a:cubicBezTo>
                <a:cubicBezTo>
                  <a:pt x="20497" y="4203"/>
                  <a:pt x="20497" y="4022"/>
                  <a:pt x="20497" y="3840"/>
                </a:cubicBezTo>
                <a:cubicBezTo>
                  <a:pt x="20658" y="4022"/>
                  <a:pt x="20980" y="3840"/>
                  <a:pt x="21141" y="3659"/>
                </a:cubicBezTo>
                <a:cubicBezTo>
                  <a:pt x="21303" y="3477"/>
                  <a:pt x="21303" y="2933"/>
                  <a:pt x="21141" y="2570"/>
                </a:cubicBezTo>
                <a:close/>
                <a:moveTo>
                  <a:pt x="17111" y="18361"/>
                </a:moveTo>
                <a:cubicBezTo>
                  <a:pt x="17595" y="18361"/>
                  <a:pt x="17917" y="18906"/>
                  <a:pt x="17917" y="19269"/>
                </a:cubicBezTo>
                <a:cubicBezTo>
                  <a:pt x="17917" y="19813"/>
                  <a:pt x="17595" y="20176"/>
                  <a:pt x="17111" y="20176"/>
                </a:cubicBezTo>
                <a:cubicBezTo>
                  <a:pt x="16628" y="20176"/>
                  <a:pt x="16305" y="19813"/>
                  <a:pt x="16305" y="19269"/>
                </a:cubicBezTo>
                <a:cubicBezTo>
                  <a:pt x="16305" y="18906"/>
                  <a:pt x="16628" y="18361"/>
                  <a:pt x="17111" y="18361"/>
                </a:cubicBezTo>
                <a:close/>
                <a:moveTo>
                  <a:pt x="14371" y="7108"/>
                </a:moveTo>
                <a:cubicBezTo>
                  <a:pt x="14049" y="6744"/>
                  <a:pt x="14049" y="6744"/>
                  <a:pt x="14049" y="6744"/>
                </a:cubicBezTo>
                <a:cubicBezTo>
                  <a:pt x="17756" y="2751"/>
                  <a:pt x="17756" y="2751"/>
                  <a:pt x="17756" y="2751"/>
                </a:cubicBezTo>
                <a:cubicBezTo>
                  <a:pt x="18079" y="3114"/>
                  <a:pt x="18079" y="3114"/>
                  <a:pt x="18079" y="3114"/>
                </a:cubicBezTo>
                <a:lnTo>
                  <a:pt x="14371" y="7108"/>
                </a:lnTo>
                <a:close/>
                <a:moveTo>
                  <a:pt x="15500" y="8378"/>
                </a:moveTo>
                <a:cubicBezTo>
                  <a:pt x="15177" y="8197"/>
                  <a:pt x="15177" y="8197"/>
                  <a:pt x="15177" y="8197"/>
                </a:cubicBezTo>
                <a:cubicBezTo>
                  <a:pt x="18885" y="4022"/>
                  <a:pt x="18885" y="4022"/>
                  <a:pt x="18885" y="4022"/>
                </a:cubicBezTo>
                <a:cubicBezTo>
                  <a:pt x="19207" y="4385"/>
                  <a:pt x="19207" y="4385"/>
                  <a:pt x="19207" y="4385"/>
                </a:cubicBezTo>
                <a:lnTo>
                  <a:pt x="15500" y="8378"/>
                </a:ln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2860" tIns="22860" rIns="22860" bIns="22860"/>
          <a:lstStyle/>
          <a:p>
            <a:pPr defTabSz="457200" fontAlgn="base" hangingPunct="0">
              <a:spcBef>
                <a:spcPct val="0"/>
              </a:spcBef>
              <a:spcAft>
                <a:spcPct val="0"/>
              </a:spcAft>
              <a:defRPr/>
            </a:pPr>
            <a:endParaRPr lang="es-ES" sz="900">
              <a:solidFill>
                <a:srgbClr val="000000"/>
              </a:solidFill>
              <a:latin typeface="Source Han Sans SC" panose="020F0502020204030204"/>
              <a:cs typeface="+mn-ea"/>
              <a:sym typeface="Source Han Sans SC" panose="020F0502020204030204"/>
            </a:endParaRPr>
          </a:p>
        </p:txBody>
      </p:sp>
      <p:sp>
        <p:nvSpPr>
          <p:cNvPr id="35" name="AutoShape 17"/>
          <p:cNvSpPr/>
          <p:nvPr/>
        </p:nvSpPr>
        <p:spPr bwMode="auto">
          <a:xfrm>
            <a:off x="884183" y="5801125"/>
            <a:ext cx="352480" cy="350619"/>
          </a:xfrm>
          <a:custGeom>
            <a:avLst/>
            <a:gdLst>
              <a:gd name="T0" fmla="+- 0 11134 669"/>
              <a:gd name="T1" fmla="*/ T0 w 20931"/>
              <a:gd name="T2" fmla="+- 0 11113 627"/>
              <a:gd name="T3" fmla="*/ 11113 h 20973"/>
              <a:gd name="T4" fmla="+- 0 11134 669"/>
              <a:gd name="T5" fmla="*/ T4 w 20931"/>
              <a:gd name="T6" fmla="+- 0 11113 627"/>
              <a:gd name="T7" fmla="*/ 11113 h 20973"/>
              <a:gd name="T8" fmla="+- 0 11134 669"/>
              <a:gd name="T9" fmla="*/ T8 w 20931"/>
              <a:gd name="T10" fmla="+- 0 11113 627"/>
              <a:gd name="T11" fmla="*/ 11113 h 20973"/>
              <a:gd name="T12" fmla="+- 0 11134 669"/>
              <a:gd name="T13" fmla="*/ T12 w 20931"/>
              <a:gd name="T14" fmla="+- 0 11113 627"/>
              <a:gd name="T15" fmla="*/ 11113 h 20973"/>
            </a:gdLst>
            <a:ahLst/>
            <a:cxnLst>
              <a:cxn ang="0">
                <a:pos x="T1" y="T3"/>
              </a:cxn>
              <a:cxn ang="0">
                <a:pos x="T5" y="T7"/>
              </a:cxn>
              <a:cxn ang="0">
                <a:pos x="T9" y="T11"/>
              </a:cxn>
              <a:cxn ang="0">
                <a:pos x="T13" y="T15"/>
              </a:cxn>
            </a:cxnLst>
            <a:rect l="0" t="0" r="r" b="b"/>
            <a:pathLst>
              <a:path w="20931" h="20973">
                <a:moveTo>
                  <a:pt x="2007" y="1880"/>
                </a:moveTo>
                <a:cubicBezTo>
                  <a:pt x="-669" y="4580"/>
                  <a:pt x="-669" y="8822"/>
                  <a:pt x="2007" y="11330"/>
                </a:cubicBezTo>
                <a:cubicBezTo>
                  <a:pt x="3727" y="13258"/>
                  <a:pt x="6403" y="13837"/>
                  <a:pt x="8697" y="13065"/>
                </a:cubicBezTo>
                <a:cubicBezTo>
                  <a:pt x="10800" y="15187"/>
                  <a:pt x="10800" y="15187"/>
                  <a:pt x="10800" y="15187"/>
                </a:cubicBezTo>
                <a:cubicBezTo>
                  <a:pt x="10800" y="15187"/>
                  <a:pt x="12711" y="13644"/>
                  <a:pt x="13667" y="14608"/>
                </a:cubicBezTo>
                <a:cubicBezTo>
                  <a:pt x="14431" y="15380"/>
                  <a:pt x="13858" y="16537"/>
                  <a:pt x="13667" y="17308"/>
                </a:cubicBezTo>
                <a:cubicBezTo>
                  <a:pt x="13476" y="17694"/>
                  <a:pt x="13284" y="18465"/>
                  <a:pt x="14431" y="18080"/>
                </a:cubicBezTo>
                <a:cubicBezTo>
                  <a:pt x="14814" y="17887"/>
                  <a:pt x="16152" y="17115"/>
                  <a:pt x="16916" y="18080"/>
                </a:cubicBezTo>
                <a:cubicBezTo>
                  <a:pt x="17872" y="19044"/>
                  <a:pt x="16916" y="20973"/>
                  <a:pt x="16916" y="20973"/>
                </a:cubicBezTo>
                <a:cubicBezTo>
                  <a:pt x="20930" y="20973"/>
                  <a:pt x="20930" y="20973"/>
                  <a:pt x="20930" y="20973"/>
                </a:cubicBezTo>
                <a:cubicBezTo>
                  <a:pt x="20930" y="16922"/>
                  <a:pt x="20930" y="16922"/>
                  <a:pt x="20930" y="16922"/>
                </a:cubicBezTo>
                <a:cubicBezTo>
                  <a:pt x="12902" y="8822"/>
                  <a:pt x="12902" y="8822"/>
                  <a:pt x="12902" y="8822"/>
                </a:cubicBezTo>
                <a:cubicBezTo>
                  <a:pt x="13667" y="6508"/>
                  <a:pt x="13093" y="3808"/>
                  <a:pt x="11373" y="1880"/>
                </a:cubicBezTo>
                <a:cubicBezTo>
                  <a:pt x="8697" y="-627"/>
                  <a:pt x="4492" y="-627"/>
                  <a:pt x="2007" y="1880"/>
                </a:cubicBezTo>
                <a:close/>
                <a:moveTo>
                  <a:pt x="2580" y="9594"/>
                </a:moveTo>
                <a:cubicBezTo>
                  <a:pt x="1433" y="7665"/>
                  <a:pt x="1624" y="4965"/>
                  <a:pt x="3345" y="3230"/>
                </a:cubicBezTo>
                <a:cubicBezTo>
                  <a:pt x="4874" y="1494"/>
                  <a:pt x="7550" y="1301"/>
                  <a:pt x="9461" y="2651"/>
                </a:cubicBezTo>
                <a:lnTo>
                  <a:pt x="2580" y="9594"/>
                </a:ln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2860" tIns="22860" rIns="22860" bIns="22860"/>
          <a:lstStyle/>
          <a:p>
            <a:pPr defTabSz="457200" fontAlgn="base" hangingPunct="0">
              <a:spcBef>
                <a:spcPct val="0"/>
              </a:spcBef>
              <a:spcAft>
                <a:spcPct val="0"/>
              </a:spcAft>
              <a:defRPr/>
            </a:pPr>
            <a:endParaRPr lang="es-ES" sz="900">
              <a:solidFill>
                <a:srgbClr val="000000"/>
              </a:solidFill>
              <a:latin typeface="Source Han Sans SC" panose="020F0502020204030204"/>
              <a:cs typeface="+mn-ea"/>
              <a:sym typeface="Source Han Sans SC" panose="020F0502020204030204"/>
            </a:endParaRPr>
          </a:p>
        </p:txBody>
      </p:sp>
      <p:grpSp>
        <p:nvGrpSpPr>
          <p:cNvPr id="36" name="Group 18"/>
          <p:cNvGrpSpPr/>
          <p:nvPr/>
        </p:nvGrpSpPr>
        <p:grpSpPr bwMode="auto">
          <a:xfrm>
            <a:off x="915774" y="4501836"/>
            <a:ext cx="335726" cy="401506"/>
            <a:chOff x="0" y="0"/>
            <a:chExt cx="858445" cy="1026741"/>
          </a:xfrm>
        </p:grpSpPr>
        <p:sp>
          <p:nvSpPr>
            <p:cNvPr id="37" name="AutoShape 19"/>
            <p:cNvSpPr/>
            <p:nvPr/>
          </p:nvSpPr>
          <p:spPr bwMode="auto">
            <a:xfrm>
              <a:off x="130116" y="130128"/>
              <a:ext cx="598214" cy="55859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751" y="18553"/>
                  </a:moveTo>
                  <a:cubicBezTo>
                    <a:pt x="14751" y="21599"/>
                    <a:pt x="14751" y="21599"/>
                    <a:pt x="14751" y="21599"/>
                  </a:cubicBezTo>
                  <a:cubicBezTo>
                    <a:pt x="18702" y="19938"/>
                    <a:pt x="21599" y="15784"/>
                    <a:pt x="21599" y="11353"/>
                  </a:cubicBezTo>
                  <a:cubicBezTo>
                    <a:pt x="21599" y="4984"/>
                    <a:pt x="16595" y="0"/>
                    <a:pt x="10800" y="0"/>
                  </a:cubicBezTo>
                  <a:cubicBezTo>
                    <a:pt x="4741" y="0"/>
                    <a:pt x="0" y="4984"/>
                    <a:pt x="0" y="11353"/>
                  </a:cubicBezTo>
                  <a:cubicBezTo>
                    <a:pt x="0" y="15784"/>
                    <a:pt x="2634" y="19938"/>
                    <a:pt x="6585" y="21599"/>
                  </a:cubicBezTo>
                  <a:cubicBezTo>
                    <a:pt x="6585" y="18553"/>
                    <a:pt x="6585" y="18553"/>
                    <a:pt x="6585" y="18553"/>
                  </a:cubicBezTo>
                  <a:cubicBezTo>
                    <a:pt x="4214" y="16892"/>
                    <a:pt x="2634" y="14400"/>
                    <a:pt x="2634" y="11353"/>
                  </a:cubicBezTo>
                  <a:cubicBezTo>
                    <a:pt x="2634" y="6369"/>
                    <a:pt x="6321" y="2769"/>
                    <a:pt x="10800" y="2769"/>
                  </a:cubicBezTo>
                  <a:cubicBezTo>
                    <a:pt x="15278" y="2769"/>
                    <a:pt x="18965" y="6369"/>
                    <a:pt x="18965" y="11353"/>
                  </a:cubicBezTo>
                  <a:cubicBezTo>
                    <a:pt x="18965" y="14400"/>
                    <a:pt x="17385" y="17169"/>
                    <a:pt x="14751" y="18553"/>
                  </a:cubicBez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2860" tIns="22860" rIns="22860" bIns="22860"/>
            <a:lstStyle/>
            <a:p>
              <a:pPr defTabSz="457200" fontAlgn="base" hangingPunct="0">
                <a:spcBef>
                  <a:spcPct val="0"/>
                </a:spcBef>
                <a:spcAft>
                  <a:spcPct val="0"/>
                </a:spcAft>
                <a:defRPr/>
              </a:pPr>
              <a:endParaRPr lang="es-ES" sz="900">
                <a:solidFill>
                  <a:srgbClr val="000000"/>
                </a:solidFill>
                <a:latin typeface="Source Han Sans SC" panose="020F0502020204030204"/>
                <a:cs typeface="+mn-ea"/>
                <a:sym typeface="Source Han Sans SC" panose="020F0502020204030204"/>
              </a:endParaRPr>
            </a:p>
          </p:txBody>
        </p:sp>
        <p:sp>
          <p:nvSpPr>
            <p:cNvPr id="38" name="AutoShape 20"/>
            <p:cNvSpPr/>
            <p:nvPr/>
          </p:nvSpPr>
          <p:spPr bwMode="auto">
            <a:xfrm>
              <a:off x="0" y="0"/>
              <a:ext cx="858445" cy="8283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759" y="0"/>
                    <a:pt x="0" y="4883"/>
                    <a:pt x="0" y="11081"/>
                  </a:cubicBezTo>
                  <a:cubicBezTo>
                    <a:pt x="0" y="15965"/>
                    <a:pt x="3294" y="20285"/>
                    <a:pt x="7871" y="21600"/>
                  </a:cubicBezTo>
                  <a:cubicBezTo>
                    <a:pt x="7871" y="20097"/>
                    <a:pt x="7871" y="20097"/>
                    <a:pt x="7871" y="20097"/>
                  </a:cubicBezTo>
                  <a:cubicBezTo>
                    <a:pt x="4027" y="18782"/>
                    <a:pt x="1464" y="15213"/>
                    <a:pt x="1464" y="11081"/>
                  </a:cubicBezTo>
                  <a:cubicBezTo>
                    <a:pt x="1464" y="5634"/>
                    <a:pt x="5674" y="1502"/>
                    <a:pt x="10800" y="1502"/>
                  </a:cubicBezTo>
                  <a:cubicBezTo>
                    <a:pt x="15925" y="1502"/>
                    <a:pt x="20135" y="5634"/>
                    <a:pt x="20135" y="11081"/>
                  </a:cubicBezTo>
                  <a:cubicBezTo>
                    <a:pt x="20135" y="15213"/>
                    <a:pt x="17389" y="18782"/>
                    <a:pt x="13545" y="20097"/>
                  </a:cubicBezTo>
                  <a:cubicBezTo>
                    <a:pt x="13545" y="21600"/>
                    <a:pt x="13545" y="21600"/>
                    <a:pt x="13545" y="21600"/>
                  </a:cubicBezTo>
                  <a:cubicBezTo>
                    <a:pt x="18122" y="20285"/>
                    <a:pt x="21600" y="16153"/>
                    <a:pt x="21600" y="11081"/>
                  </a:cubicBezTo>
                  <a:cubicBezTo>
                    <a:pt x="21600" y="4883"/>
                    <a:pt x="16657" y="0"/>
                    <a:pt x="10800" y="0"/>
                  </a:cubicBez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2860" tIns="22860" rIns="22860" bIns="22860"/>
            <a:lstStyle/>
            <a:p>
              <a:pPr defTabSz="457200" fontAlgn="base" hangingPunct="0">
                <a:spcBef>
                  <a:spcPct val="0"/>
                </a:spcBef>
                <a:spcAft>
                  <a:spcPct val="0"/>
                </a:spcAft>
                <a:defRPr/>
              </a:pPr>
              <a:endParaRPr lang="es-ES" sz="900">
                <a:solidFill>
                  <a:srgbClr val="000000"/>
                </a:solidFill>
                <a:latin typeface="Source Han Sans SC" panose="020F0502020204030204"/>
                <a:cs typeface="+mn-ea"/>
                <a:sym typeface="Source Han Sans SC" panose="020F0502020204030204"/>
              </a:endParaRPr>
            </a:p>
          </p:txBody>
        </p:sp>
        <p:sp>
          <p:nvSpPr>
            <p:cNvPr id="39" name="AutoShape 21"/>
            <p:cNvSpPr/>
            <p:nvPr/>
          </p:nvSpPr>
          <p:spPr bwMode="auto">
            <a:xfrm>
              <a:off x="307834" y="338016"/>
              <a:ext cx="261817" cy="6887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99" y="18450"/>
                  </a:moveTo>
                  <a:cubicBezTo>
                    <a:pt x="14399" y="17775"/>
                    <a:pt x="14399" y="4949"/>
                    <a:pt x="14399" y="4724"/>
                  </a:cubicBezTo>
                  <a:cubicBezTo>
                    <a:pt x="16199" y="4274"/>
                    <a:pt x="17399" y="3599"/>
                    <a:pt x="17399" y="2699"/>
                  </a:cubicBezTo>
                  <a:cubicBezTo>
                    <a:pt x="17399" y="1124"/>
                    <a:pt x="13799" y="0"/>
                    <a:pt x="10200" y="0"/>
                  </a:cubicBezTo>
                  <a:cubicBezTo>
                    <a:pt x="5999" y="0"/>
                    <a:pt x="2999" y="1124"/>
                    <a:pt x="2999" y="2699"/>
                  </a:cubicBezTo>
                  <a:cubicBezTo>
                    <a:pt x="2999" y="3599"/>
                    <a:pt x="4199" y="4274"/>
                    <a:pt x="5999" y="4724"/>
                  </a:cubicBezTo>
                  <a:cubicBezTo>
                    <a:pt x="5999" y="4724"/>
                    <a:pt x="5999" y="4724"/>
                    <a:pt x="5999" y="4724"/>
                  </a:cubicBezTo>
                  <a:cubicBezTo>
                    <a:pt x="5999" y="4724"/>
                    <a:pt x="5999" y="17549"/>
                    <a:pt x="5999" y="18450"/>
                  </a:cubicBezTo>
                  <a:cubicBezTo>
                    <a:pt x="5999" y="20699"/>
                    <a:pt x="0" y="21600"/>
                    <a:pt x="0" y="21600"/>
                  </a:cubicBezTo>
                  <a:cubicBezTo>
                    <a:pt x="21600" y="21600"/>
                    <a:pt x="21600" y="21600"/>
                    <a:pt x="21600" y="21600"/>
                  </a:cubicBezTo>
                  <a:cubicBezTo>
                    <a:pt x="21600" y="21600"/>
                    <a:pt x="14399" y="20699"/>
                    <a:pt x="14399" y="18450"/>
                  </a:cubicBez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2860" tIns="22860" rIns="22860" bIns="22860"/>
            <a:lstStyle/>
            <a:p>
              <a:pPr defTabSz="457200" fontAlgn="base" hangingPunct="0">
                <a:spcBef>
                  <a:spcPct val="0"/>
                </a:spcBef>
                <a:spcAft>
                  <a:spcPct val="0"/>
                </a:spcAft>
                <a:defRPr/>
              </a:pPr>
              <a:endParaRPr lang="es-ES" sz="900">
                <a:solidFill>
                  <a:srgbClr val="000000"/>
                </a:solidFill>
                <a:latin typeface="Source Han Sans SC" panose="020F0502020204030204"/>
                <a:cs typeface="+mn-ea"/>
                <a:sym typeface="Source Han Sans SC" panose="020F0502020204030204"/>
              </a:endParaRPr>
            </a:p>
          </p:txBody>
        </p:sp>
      </p:grpSp>
      <p:grpSp>
        <p:nvGrpSpPr>
          <p:cNvPr id="40" name="Group 22"/>
          <p:cNvGrpSpPr/>
          <p:nvPr/>
        </p:nvGrpSpPr>
        <p:grpSpPr bwMode="auto">
          <a:xfrm>
            <a:off x="895737" y="3205730"/>
            <a:ext cx="307800" cy="356825"/>
            <a:chOff x="0" y="0"/>
            <a:chExt cx="788080" cy="914221"/>
          </a:xfrm>
        </p:grpSpPr>
        <p:sp>
          <p:nvSpPr>
            <p:cNvPr id="41" name="AutoShape 23"/>
            <p:cNvSpPr/>
            <p:nvPr/>
          </p:nvSpPr>
          <p:spPr bwMode="auto">
            <a:xfrm>
              <a:off x="440118" y="179665"/>
              <a:ext cx="133465" cy="7345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2860" tIns="22860" rIns="22860" bIns="22860"/>
            <a:lstStyle/>
            <a:p>
              <a:pPr defTabSz="457200" fontAlgn="base" hangingPunct="0">
                <a:spcBef>
                  <a:spcPct val="0"/>
                </a:spcBef>
                <a:spcAft>
                  <a:spcPct val="0"/>
                </a:spcAft>
                <a:defRPr/>
              </a:pPr>
              <a:endParaRPr lang="es-ES" sz="900">
                <a:solidFill>
                  <a:srgbClr val="000000"/>
                </a:solidFill>
                <a:latin typeface="Source Han Sans SC" panose="020F0502020204030204"/>
                <a:cs typeface="+mn-ea"/>
                <a:sym typeface="Source Han Sans SC" panose="020F0502020204030204"/>
              </a:endParaRPr>
            </a:p>
          </p:txBody>
        </p:sp>
        <p:sp>
          <p:nvSpPr>
            <p:cNvPr id="42" name="AutoShape 24"/>
            <p:cNvSpPr/>
            <p:nvPr/>
          </p:nvSpPr>
          <p:spPr bwMode="auto">
            <a:xfrm>
              <a:off x="225620" y="329120"/>
              <a:ext cx="131877" cy="5851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2860" tIns="22860" rIns="22860" bIns="22860"/>
            <a:lstStyle/>
            <a:p>
              <a:pPr defTabSz="457200" fontAlgn="base" hangingPunct="0">
                <a:spcBef>
                  <a:spcPct val="0"/>
                </a:spcBef>
                <a:spcAft>
                  <a:spcPct val="0"/>
                </a:spcAft>
                <a:defRPr/>
              </a:pPr>
              <a:endParaRPr lang="es-ES" sz="900">
                <a:solidFill>
                  <a:srgbClr val="000000"/>
                </a:solidFill>
                <a:latin typeface="Source Han Sans SC" panose="020F0502020204030204"/>
                <a:cs typeface="+mn-ea"/>
                <a:sym typeface="Source Han Sans SC" panose="020F0502020204030204"/>
              </a:endParaRPr>
            </a:p>
          </p:txBody>
        </p:sp>
        <p:sp>
          <p:nvSpPr>
            <p:cNvPr id="43" name="AutoShape 25"/>
            <p:cNvSpPr/>
            <p:nvPr/>
          </p:nvSpPr>
          <p:spPr bwMode="auto">
            <a:xfrm>
              <a:off x="0" y="442006"/>
              <a:ext cx="138232" cy="4722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2860" tIns="22860" rIns="22860" bIns="22860"/>
            <a:lstStyle/>
            <a:p>
              <a:pPr defTabSz="457200" fontAlgn="base" hangingPunct="0">
                <a:spcBef>
                  <a:spcPct val="0"/>
                </a:spcBef>
                <a:spcAft>
                  <a:spcPct val="0"/>
                </a:spcAft>
                <a:defRPr/>
              </a:pPr>
              <a:endParaRPr lang="es-ES" sz="900">
                <a:solidFill>
                  <a:srgbClr val="000000"/>
                </a:solidFill>
                <a:latin typeface="Source Han Sans SC" panose="020F0502020204030204"/>
                <a:cs typeface="+mn-ea"/>
                <a:sym typeface="Source Han Sans SC" panose="020F0502020204030204"/>
              </a:endParaRPr>
            </a:p>
          </p:txBody>
        </p:sp>
        <p:sp>
          <p:nvSpPr>
            <p:cNvPr id="44" name="AutoShape 26"/>
            <p:cNvSpPr/>
            <p:nvPr/>
          </p:nvSpPr>
          <p:spPr bwMode="auto">
            <a:xfrm>
              <a:off x="654615" y="0"/>
              <a:ext cx="133465" cy="91422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2860" tIns="22860" rIns="22860" bIns="22860"/>
            <a:lstStyle/>
            <a:p>
              <a:pPr defTabSz="457200" fontAlgn="base" hangingPunct="0">
                <a:spcBef>
                  <a:spcPct val="0"/>
                </a:spcBef>
                <a:spcAft>
                  <a:spcPct val="0"/>
                </a:spcAft>
                <a:defRPr/>
              </a:pPr>
              <a:endParaRPr lang="es-ES" sz="900">
                <a:solidFill>
                  <a:srgbClr val="000000"/>
                </a:solidFill>
                <a:latin typeface="Source Han Sans SC" panose="020F0502020204030204"/>
                <a:cs typeface="+mn-ea"/>
                <a:sym typeface="Source Han Sans SC" panose="020F0502020204030204"/>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anim calcmode="lin" valueType="num">
                                      <p:cBhvr>
                                        <p:cTn id="14" dur="500" fill="hold"/>
                                        <p:tgtEl>
                                          <p:spTgt spid="8"/>
                                        </p:tgtEl>
                                        <p:attrNameLst>
                                          <p:attrName>ppt_x</p:attrName>
                                        </p:attrNameLst>
                                      </p:cBhvr>
                                      <p:tavLst>
                                        <p:tav tm="0">
                                          <p:val>
                                            <p:strVal val="#ppt_x"/>
                                          </p:val>
                                        </p:tav>
                                        <p:tav tm="100000">
                                          <p:val>
                                            <p:strVal val="#ppt_x"/>
                                          </p:val>
                                        </p:tav>
                                      </p:tavLst>
                                    </p:anim>
                                    <p:anim calcmode="lin" valueType="num">
                                      <p:cBhvr>
                                        <p:cTn id="15" dur="500" fill="hold"/>
                                        <p:tgtEl>
                                          <p:spTgt spid="8"/>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anim calcmode="lin" valueType="num">
                                      <p:cBhvr>
                                        <p:cTn id="20" dur="500" fill="hold"/>
                                        <p:tgtEl>
                                          <p:spTgt spid="9"/>
                                        </p:tgtEl>
                                        <p:attrNameLst>
                                          <p:attrName>ppt_x</p:attrName>
                                        </p:attrNameLst>
                                      </p:cBhvr>
                                      <p:tavLst>
                                        <p:tav tm="0">
                                          <p:val>
                                            <p:strVal val="#ppt_x"/>
                                          </p:val>
                                        </p:tav>
                                        <p:tav tm="100000">
                                          <p:val>
                                            <p:strVal val="#ppt_x"/>
                                          </p:val>
                                        </p:tav>
                                      </p:tavLst>
                                    </p:anim>
                                    <p:anim calcmode="lin" valueType="num">
                                      <p:cBhvr>
                                        <p:cTn id="21" dur="500" fill="hold"/>
                                        <p:tgtEl>
                                          <p:spTgt spid="9"/>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anim calcmode="lin" valueType="num">
                                      <p:cBhvr>
                                        <p:cTn id="26" dur="500" fill="hold"/>
                                        <p:tgtEl>
                                          <p:spTgt spid="10"/>
                                        </p:tgtEl>
                                        <p:attrNameLst>
                                          <p:attrName>ppt_x</p:attrName>
                                        </p:attrNameLst>
                                      </p:cBhvr>
                                      <p:tavLst>
                                        <p:tav tm="0">
                                          <p:val>
                                            <p:strVal val="#ppt_x"/>
                                          </p:val>
                                        </p:tav>
                                        <p:tav tm="100000">
                                          <p:val>
                                            <p:strVal val="#ppt_x"/>
                                          </p:val>
                                        </p:tav>
                                      </p:tavLst>
                                    </p:anim>
                                    <p:anim calcmode="lin" valueType="num">
                                      <p:cBhvr>
                                        <p:cTn id="27" dur="500" fill="hold"/>
                                        <p:tgtEl>
                                          <p:spTgt spid="10"/>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anim calcmode="lin" valueType="num">
                                      <p:cBhvr>
                                        <p:cTn id="32" dur="500" fill="hold"/>
                                        <p:tgtEl>
                                          <p:spTgt spid="11"/>
                                        </p:tgtEl>
                                        <p:attrNameLst>
                                          <p:attrName>ppt_x</p:attrName>
                                        </p:attrNameLst>
                                      </p:cBhvr>
                                      <p:tavLst>
                                        <p:tav tm="0">
                                          <p:val>
                                            <p:strVal val="#ppt_x"/>
                                          </p:val>
                                        </p:tav>
                                        <p:tav tm="100000">
                                          <p:val>
                                            <p:strVal val="#ppt_x"/>
                                          </p:val>
                                        </p:tav>
                                      </p:tavLst>
                                    </p:anim>
                                    <p:anim calcmode="lin" valueType="num">
                                      <p:cBhvr>
                                        <p:cTn id="33" dur="500" fill="hold"/>
                                        <p:tgtEl>
                                          <p:spTgt spid="11"/>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anim calcmode="lin" valueType="num">
                                      <p:cBhvr>
                                        <p:cTn id="38" dur="500" fill="hold"/>
                                        <p:tgtEl>
                                          <p:spTgt spid="17"/>
                                        </p:tgtEl>
                                        <p:attrNameLst>
                                          <p:attrName>ppt_x</p:attrName>
                                        </p:attrNameLst>
                                      </p:cBhvr>
                                      <p:tavLst>
                                        <p:tav tm="0">
                                          <p:val>
                                            <p:strVal val="#ppt_x"/>
                                          </p:val>
                                        </p:tav>
                                        <p:tav tm="100000">
                                          <p:val>
                                            <p:strVal val="#ppt_x"/>
                                          </p:val>
                                        </p:tav>
                                      </p:tavLst>
                                    </p:anim>
                                    <p:anim calcmode="lin" valueType="num">
                                      <p:cBhvr>
                                        <p:cTn id="39" dur="500" fill="hold"/>
                                        <p:tgtEl>
                                          <p:spTgt spid="1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anim calcmode="lin" valueType="num">
                                      <p:cBhvr>
                                        <p:cTn id="43" dur="500" fill="hold"/>
                                        <p:tgtEl>
                                          <p:spTgt spid="19"/>
                                        </p:tgtEl>
                                        <p:attrNameLst>
                                          <p:attrName>ppt_x</p:attrName>
                                        </p:attrNameLst>
                                      </p:cBhvr>
                                      <p:tavLst>
                                        <p:tav tm="0">
                                          <p:val>
                                            <p:strVal val="#ppt_x"/>
                                          </p:val>
                                        </p:tav>
                                        <p:tav tm="100000">
                                          <p:val>
                                            <p:strVal val="#ppt_x"/>
                                          </p:val>
                                        </p:tav>
                                      </p:tavLst>
                                    </p:anim>
                                    <p:anim calcmode="lin" valueType="num">
                                      <p:cBhvr>
                                        <p:cTn id="44" dur="500" fill="hold"/>
                                        <p:tgtEl>
                                          <p:spTgt spid="19"/>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anim calcmode="lin" valueType="num">
                                      <p:cBhvr>
                                        <p:cTn id="48" dur="500" fill="hold"/>
                                        <p:tgtEl>
                                          <p:spTgt spid="20"/>
                                        </p:tgtEl>
                                        <p:attrNameLst>
                                          <p:attrName>ppt_x</p:attrName>
                                        </p:attrNameLst>
                                      </p:cBhvr>
                                      <p:tavLst>
                                        <p:tav tm="0">
                                          <p:val>
                                            <p:strVal val="#ppt_x"/>
                                          </p:val>
                                        </p:tav>
                                        <p:tav tm="100000">
                                          <p:val>
                                            <p:strVal val="#ppt_x"/>
                                          </p:val>
                                        </p:tav>
                                      </p:tavLst>
                                    </p:anim>
                                    <p:anim calcmode="lin" valueType="num">
                                      <p:cBhvr>
                                        <p:cTn id="49" dur="500" fill="hold"/>
                                        <p:tgtEl>
                                          <p:spTgt spid="20"/>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anim calcmode="lin" valueType="num">
                                      <p:cBhvr>
                                        <p:cTn id="53" dur="500" fill="hold"/>
                                        <p:tgtEl>
                                          <p:spTgt spid="21"/>
                                        </p:tgtEl>
                                        <p:attrNameLst>
                                          <p:attrName>ppt_x</p:attrName>
                                        </p:attrNameLst>
                                      </p:cBhvr>
                                      <p:tavLst>
                                        <p:tav tm="0">
                                          <p:val>
                                            <p:strVal val="#ppt_x"/>
                                          </p:val>
                                        </p:tav>
                                        <p:tav tm="100000">
                                          <p:val>
                                            <p:strVal val="#ppt_x"/>
                                          </p:val>
                                        </p:tav>
                                      </p:tavLst>
                                    </p:anim>
                                    <p:anim calcmode="lin" valueType="num">
                                      <p:cBhvr>
                                        <p:cTn id="54" dur="500" fill="hold"/>
                                        <p:tgtEl>
                                          <p:spTgt spid="21"/>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500"/>
                                        <p:tgtEl>
                                          <p:spTgt spid="25"/>
                                        </p:tgtEl>
                                      </p:cBhvr>
                                    </p:animEffect>
                                    <p:anim calcmode="lin" valueType="num">
                                      <p:cBhvr>
                                        <p:cTn id="58" dur="500" fill="hold"/>
                                        <p:tgtEl>
                                          <p:spTgt spid="25"/>
                                        </p:tgtEl>
                                        <p:attrNameLst>
                                          <p:attrName>ppt_x</p:attrName>
                                        </p:attrNameLst>
                                      </p:cBhvr>
                                      <p:tavLst>
                                        <p:tav tm="0">
                                          <p:val>
                                            <p:strVal val="#ppt_x"/>
                                          </p:val>
                                        </p:tav>
                                        <p:tav tm="100000">
                                          <p:val>
                                            <p:strVal val="#ppt_x"/>
                                          </p:val>
                                        </p:tav>
                                      </p:tavLst>
                                    </p:anim>
                                    <p:anim calcmode="lin" valueType="num">
                                      <p:cBhvr>
                                        <p:cTn id="59" dur="500" fill="hold"/>
                                        <p:tgtEl>
                                          <p:spTgt spid="25"/>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anim calcmode="lin" valueType="num">
                                      <p:cBhvr>
                                        <p:cTn id="63" dur="500" fill="hold"/>
                                        <p:tgtEl>
                                          <p:spTgt spid="26"/>
                                        </p:tgtEl>
                                        <p:attrNameLst>
                                          <p:attrName>ppt_x</p:attrName>
                                        </p:attrNameLst>
                                      </p:cBhvr>
                                      <p:tavLst>
                                        <p:tav tm="0">
                                          <p:val>
                                            <p:strVal val="#ppt_x"/>
                                          </p:val>
                                        </p:tav>
                                        <p:tav tm="100000">
                                          <p:val>
                                            <p:strVal val="#ppt_x"/>
                                          </p:val>
                                        </p:tav>
                                      </p:tavLst>
                                    </p:anim>
                                    <p:anim calcmode="lin" valueType="num">
                                      <p:cBhvr>
                                        <p:cTn id="64" dur="500" fill="hold"/>
                                        <p:tgtEl>
                                          <p:spTgt spid="26"/>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fade">
                                      <p:cBhvr>
                                        <p:cTn id="67" dur="500"/>
                                        <p:tgtEl>
                                          <p:spTgt spid="29"/>
                                        </p:tgtEl>
                                      </p:cBhvr>
                                    </p:animEffect>
                                    <p:anim calcmode="lin" valueType="num">
                                      <p:cBhvr>
                                        <p:cTn id="68" dur="500" fill="hold"/>
                                        <p:tgtEl>
                                          <p:spTgt spid="29"/>
                                        </p:tgtEl>
                                        <p:attrNameLst>
                                          <p:attrName>ppt_x</p:attrName>
                                        </p:attrNameLst>
                                      </p:cBhvr>
                                      <p:tavLst>
                                        <p:tav tm="0">
                                          <p:val>
                                            <p:strVal val="#ppt_x"/>
                                          </p:val>
                                        </p:tav>
                                        <p:tav tm="100000">
                                          <p:val>
                                            <p:strVal val="#ppt_x"/>
                                          </p:val>
                                        </p:tav>
                                      </p:tavLst>
                                    </p:anim>
                                    <p:anim calcmode="lin" valueType="num">
                                      <p:cBhvr>
                                        <p:cTn id="69" dur="500" fill="hold"/>
                                        <p:tgtEl>
                                          <p:spTgt spid="29"/>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fade">
                                      <p:cBhvr>
                                        <p:cTn id="72" dur="500"/>
                                        <p:tgtEl>
                                          <p:spTgt spid="32"/>
                                        </p:tgtEl>
                                      </p:cBhvr>
                                    </p:animEffect>
                                    <p:anim calcmode="lin" valueType="num">
                                      <p:cBhvr>
                                        <p:cTn id="73" dur="500" fill="hold"/>
                                        <p:tgtEl>
                                          <p:spTgt spid="32"/>
                                        </p:tgtEl>
                                        <p:attrNameLst>
                                          <p:attrName>ppt_x</p:attrName>
                                        </p:attrNameLst>
                                      </p:cBhvr>
                                      <p:tavLst>
                                        <p:tav tm="0">
                                          <p:val>
                                            <p:strVal val="#ppt_x"/>
                                          </p:val>
                                        </p:tav>
                                        <p:tav tm="100000">
                                          <p:val>
                                            <p:strVal val="#ppt_x"/>
                                          </p:val>
                                        </p:tav>
                                      </p:tavLst>
                                    </p:anim>
                                    <p:anim calcmode="lin" valueType="num">
                                      <p:cBhvr>
                                        <p:cTn id="74" dur="500" fill="hold"/>
                                        <p:tgtEl>
                                          <p:spTgt spid="32"/>
                                        </p:tgtEl>
                                        <p:attrNameLst>
                                          <p:attrName>ppt_y</p:attrName>
                                        </p:attrNameLst>
                                      </p:cBhvr>
                                      <p:tavLst>
                                        <p:tav tm="0">
                                          <p:val>
                                            <p:strVal val="#ppt_y+.1"/>
                                          </p:val>
                                        </p:tav>
                                        <p:tav tm="100000">
                                          <p:val>
                                            <p:strVal val="#ppt_y"/>
                                          </p:val>
                                        </p:tav>
                                      </p:tavLst>
                                    </p:anim>
                                  </p:childTnLst>
                                </p:cTn>
                              </p:par>
                            </p:childTnLst>
                          </p:cTn>
                        </p:par>
                        <p:par>
                          <p:cTn id="75" fill="hold">
                            <p:stCondLst>
                              <p:cond delay="3000"/>
                            </p:stCondLst>
                            <p:childTnLst>
                              <p:par>
                                <p:cTn id="76" presetID="9" presetClass="entr" presetSubtype="0" fill="hold" nodeType="after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dissolve">
                                      <p:cBhvr>
                                        <p:cTn id="78" dur="500"/>
                                        <p:tgtEl>
                                          <p:spTgt spid="23"/>
                                        </p:tgtEl>
                                      </p:cBhvr>
                                    </p:animEffect>
                                  </p:childTnLst>
                                </p:cTn>
                              </p:par>
                            </p:childTnLst>
                          </p:cTn>
                        </p:par>
                        <p:par>
                          <p:cTn id="79" fill="hold">
                            <p:stCondLst>
                              <p:cond delay="3500"/>
                            </p:stCondLst>
                            <p:childTnLst>
                              <p:par>
                                <p:cTn id="80" presetID="9" presetClass="entr" presetSubtype="0" fill="hold" nodeType="afterEffect">
                                  <p:stCondLst>
                                    <p:cond delay="0"/>
                                  </p:stCondLst>
                                  <p:childTnLst>
                                    <p:set>
                                      <p:cBhvr>
                                        <p:cTn id="81" dur="1" fill="hold">
                                          <p:stCondLst>
                                            <p:cond delay="0"/>
                                          </p:stCondLst>
                                        </p:cTn>
                                        <p:tgtEl>
                                          <p:spTgt spid="40"/>
                                        </p:tgtEl>
                                        <p:attrNameLst>
                                          <p:attrName>style.visibility</p:attrName>
                                        </p:attrNameLst>
                                      </p:cBhvr>
                                      <p:to>
                                        <p:strVal val="visible"/>
                                      </p:to>
                                    </p:set>
                                    <p:animEffect transition="in" filter="dissolve">
                                      <p:cBhvr>
                                        <p:cTn id="82" dur="500"/>
                                        <p:tgtEl>
                                          <p:spTgt spid="40"/>
                                        </p:tgtEl>
                                      </p:cBhvr>
                                    </p:animEffect>
                                  </p:childTnLst>
                                </p:cTn>
                              </p:par>
                            </p:childTnLst>
                          </p:cTn>
                        </p:par>
                        <p:par>
                          <p:cTn id="83" fill="hold">
                            <p:stCondLst>
                              <p:cond delay="4000"/>
                            </p:stCondLst>
                            <p:childTnLst>
                              <p:par>
                                <p:cTn id="84" presetID="9" presetClass="entr" presetSubtype="0" fill="hold" nodeType="after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dissolve">
                                      <p:cBhvr>
                                        <p:cTn id="86" dur="500"/>
                                        <p:tgtEl>
                                          <p:spTgt spid="36"/>
                                        </p:tgtEl>
                                      </p:cBhvr>
                                    </p:animEffect>
                                  </p:childTnLst>
                                </p:cTn>
                              </p:par>
                            </p:childTnLst>
                          </p:cTn>
                        </p:par>
                        <p:par>
                          <p:cTn id="87" fill="hold">
                            <p:stCondLst>
                              <p:cond delay="4500"/>
                            </p:stCondLst>
                            <p:childTnLst>
                              <p:par>
                                <p:cTn id="88" presetID="9" presetClass="entr" presetSubtype="0" fill="hold" nodeType="afterEffect">
                                  <p:stCondLst>
                                    <p:cond delay="0"/>
                                  </p:stCondLst>
                                  <p:childTnLst>
                                    <p:set>
                                      <p:cBhvr>
                                        <p:cTn id="89" dur="1" fill="hold">
                                          <p:stCondLst>
                                            <p:cond delay="0"/>
                                          </p:stCondLst>
                                        </p:cTn>
                                        <p:tgtEl>
                                          <p:spTgt spid="35"/>
                                        </p:tgtEl>
                                        <p:attrNameLst>
                                          <p:attrName>style.visibility</p:attrName>
                                        </p:attrNameLst>
                                      </p:cBhvr>
                                      <p:to>
                                        <p:strVal val="visible"/>
                                      </p:to>
                                    </p:set>
                                    <p:animEffect transition="in" filter="dissolve">
                                      <p:cBhvr>
                                        <p:cTn id="9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7" grpId="0" animBg="1"/>
      <p:bldP spid="19" grpId="0" animBg="1"/>
      <p:bldP spid="20" grpId="0" animBg="1"/>
      <p:bldP spid="2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p:nvPr/>
        </p:nvSpPr>
        <p:spPr bwMode="auto">
          <a:xfrm>
            <a:off x="0" y="1587"/>
            <a:ext cx="12190413" cy="6858000"/>
          </a:xfrm>
          <a:custGeom>
            <a:avLst/>
            <a:gdLst>
              <a:gd name="T0" fmla="*/ 0 w 7679"/>
              <a:gd name="T1" fmla="*/ 0 h 4320"/>
              <a:gd name="T2" fmla="*/ 0 w 7679"/>
              <a:gd name="T3" fmla="*/ 4320 h 4320"/>
              <a:gd name="T4" fmla="*/ 7679 w 7679"/>
              <a:gd name="T5" fmla="*/ 4320 h 4320"/>
              <a:gd name="T6" fmla="*/ 0 w 7679"/>
              <a:gd name="T7" fmla="*/ 0 h 4320"/>
            </a:gdLst>
            <a:ahLst/>
            <a:cxnLst>
              <a:cxn ang="0">
                <a:pos x="T0" y="T1"/>
              </a:cxn>
              <a:cxn ang="0">
                <a:pos x="T2" y="T3"/>
              </a:cxn>
              <a:cxn ang="0">
                <a:pos x="T4" y="T5"/>
              </a:cxn>
              <a:cxn ang="0">
                <a:pos x="T6" y="T7"/>
              </a:cxn>
            </a:cxnLst>
            <a:rect l="0" t="0" r="r" b="b"/>
            <a:pathLst>
              <a:path w="7679" h="4320">
                <a:moveTo>
                  <a:pt x="0" y="0"/>
                </a:moveTo>
                <a:lnTo>
                  <a:pt x="0" y="4320"/>
                </a:lnTo>
                <a:lnTo>
                  <a:pt x="7679" y="432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grpSp>
        <p:nvGrpSpPr>
          <p:cNvPr id="72" name="组合 71"/>
          <p:cNvGrpSpPr/>
          <p:nvPr/>
        </p:nvGrpSpPr>
        <p:grpSpPr>
          <a:xfrm>
            <a:off x="2722" y="16781"/>
            <a:ext cx="785813" cy="6850063"/>
            <a:chOff x="31750" y="-41275"/>
            <a:chExt cx="785813" cy="6850063"/>
          </a:xfrm>
        </p:grpSpPr>
        <p:sp>
          <p:nvSpPr>
            <p:cNvPr id="6" name="Freeform 6"/>
            <p:cNvSpPr/>
            <p:nvPr/>
          </p:nvSpPr>
          <p:spPr bwMode="auto">
            <a:xfrm>
              <a:off x="31750" y="-41275"/>
              <a:ext cx="207963" cy="207963"/>
            </a:xfrm>
            <a:custGeom>
              <a:avLst/>
              <a:gdLst>
                <a:gd name="T0" fmla="*/ 0 w 131"/>
                <a:gd name="T1" fmla="*/ 131 h 131"/>
                <a:gd name="T2" fmla="*/ 93 w 131"/>
                <a:gd name="T3" fmla="*/ 38 h 131"/>
                <a:gd name="T4" fmla="*/ 131 w 131"/>
                <a:gd name="T5" fmla="*/ 0 h 131"/>
                <a:gd name="T6" fmla="*/ 73 w 131"/>
                <a:gd name="T7" fmla="*/ 0 h 131"/>
                <a:gd name="T8" fmla="*/ 64 w 131"/>
                <a:gd name="T9" fmla="*/ 9 h 131"/>
                <a:gd name="T10" fmla="*/ 0 w 131"/>
                <a:gd name="T11" fmla="*/ 73 h 131"/>
                <a:gd name="T12" fmla="*/ 0 w 131"/>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131" h="131">
                  <a:moveTo>
                    <a:pt x="0" y="131"/>
                  </a:moveTo>
                  <a:lnTo>
                    <a:pt x="93" y="38"/>
                  </a:lnTo>
                  <a:lnTo>
                    <a:pt x="131" y="0"/>
                  </a:lnTo>
                  <a:lnTo>
                    <a:pt x="73" y="0"/>
                  </a:lnTo>
                  <a:lnTo>
                    <a:pt x="64" y="9"/>
                  </a:lnTo>
                  <a:lnTo>
                    <a:pt x="0" y="73"/>
                  </a:lnTo>
                  <a:lnTo>
                    <a:pt x="0" y="13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7" name="Freeform 7"/>
            <p:cNvSpPr/>
            <p:nvPr/>
          </p:nvSpPr>
          <p:spPr bwMode="auto">
            <a:xfrm>
              <a:off x="31750" y="171450"/>
              <a:ext cx="785813" cy="879475"/>
            </a:xfrm>
            <a:custGeom>
              <a:avLst/>
              <a:gdLst>
                <a:gd name="T0" fmla="*/ 495 w 495"/>
                <a:gd name="T1" fmla="*/ 0 h 554"/>
                <a:gd name="T2" fmla="*/ 435 w 495"/>
                <a:gd name="T3" fmla="*/ 61 h 554"/>
                <a:gd name="T4" fmla="*/ 315 w 495"/>
                <a:gd name="T5" fmla="*/ 180 h 554"/>
                <a:gd name="T6" fmla="*/ 249 w 495"/>
                <a:gd name="T7" fmla="*/ 246 h 554"/>
                <a:gd name="T8" fmla="*/ 130 w 495"/>
                <a:gd name="T9" fmla="*/ 366 h 554"/>
                <a:gd name="T10" fmla="*/ 64 w 495"/>
                <a:gd name="T11" fmla="*/ 432 h 554"/>
                <a:gd name="T12" fmla="*/ 0 w 495"/>
                <a:gd name="T13" fmla="*/ 495 h 554"/>
                <a:gd name="T14" fmla="*/ 0 w 495"/>
                <a:gd name="T15" fmla="*/ 554 h 554"/>
                <a:gd name="T16" fmla="*/ 278 w 495"/>
                <a:gd name="T17" fmla="*/ 276 h 554"/>
                <a:gd name="T18" fmla="*/ 344 w 495"/>
                <a:gd name="T19" fmla="*/ 210 h 554"/>
                <a:gd name="T20" fmla="*/ 495 w 495"/>
                <a:gd name="T21" fmla="*/ 59 h 554"/>
                <a:gd name="T22" fmla="*/ 495 w 495"/>
                <a:gd name="T23" fmla="*/ 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5" h="554">
                  <a:moveTo>
                    <a:pt x="495" y="0"/>
                  </a:moveTo>
                  <a:lnTo>
                    <a:pt x="435" y="61"/>
                  </a:lnTo>
                  <a:lnTo>
                    <a:pt x="315" y="180"/>
                  </a:lnTo>
                  <a:lnTo>
                    <a:pt x="249" y="246"/>
                  </a:lnTo>
                  <a:lnTo>
                    <a:pt x="130" y="366"/>
                  </a:lnTo>
                  <a:lnTo>
                    <a:pt x="64" y="432"/>
                  </a:lnTo>
                  <a:lnTo>
                    <a:pt x="0" y="495"/>
                  </a:lnTo>
                  <a:lnTo>
                    <a:pt x="0" y="554"/>
                  </a:lnTo>
                  <a:lnTo>
                    <a:pt x="278" y="276"/>
                  </a:lnTo>
                  <a:lnTo>
                    <a:pt x="344" y="210"/>
                  </a:lnTo>
                  <a:lnTo>
                    <a:pt x="495" y="59"/>
                  </a:lnTo>
                  <a:lnTo>
                    <a:pt x="49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8" name="Freeform 8"/>
            <p:cNvSpPr/>
            <p:nvPr/>
          </p:nvSpPr>
          <p:spPr bwMode="auto">
            <a:xfrm>
              <a:off x="31750" y="-41275"/>
              <a:ext cx="503238" cy="503238"/>
            </a:xfrm>
            <a:custGeom>
              <a:avLst/>
              <a:gdLst>
                <a:gd name="T0" fmla="*/ 278 w 317"/>
                <a:gd name="T1" fmla="*/ 38 h 317"/>
                <a:gd name="T2" fmla="*/ 317 w 317"/>
                <a:gd name="T3" fmla="*/ 0 h 317"/>
                <a:gd name="T4" fmla="*/ 258 w 317"/>
                <a:gd name="T5" fmla="*/ 0 h 317"/>
                <a:gd name="T6" fmla="*/ 249 w 317"/>
                <a:gd name="T7" fmla="*/ 9 h 317"/>
                <a:gd name="T8" fmla="*/ 130 w 317"/>
                <a:gd name="T9" fmla="*/ 129 h 317"/>
                <a:gd name="T10" fmla="*/ 64 w 317"/>
                <a:gd name="T11" fmla="*/ 195 h 317"/>
                <a:gd name="T12" fmla="*/ 0 w 317"/>
                <a:gd name="T13" fmla="*/ 258 h 317"/>
                <a:gd name="T14" fmla="*/ 0 w 317"/>
                <a:gd name="T15" fmla="*/ 317 h 317"/>
                <a:gd name="T16" fmla="*/ 278 w 317"/>
                <a:gd name="T17" fmla="*/ 38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7" h="317">
                  <a:moveTo>
                    <a:pt x="278" y="38"/>
                  </a:moveTo>
                  <a:lnTo>
                    <a:pt x="317" y="0"/>
                  </a:lnTo>
                  <a:lnTo>
                    <a:pt x="258" y="0"/>
                  </a:lnTo>
                  <a:lnTo>
                    <a:pt x="249" y="9"/>
                  </a:lnTo>
                  <a:lnTo>
                    <a:pt x="130" y="129"/>
                  </a:lnTo>
                  <a:lnTo>
                    <a:pt x="64" y="195"/>
                  </a:lnTo>
                  <a:lnTo>
                    <a:pt x="0" y="258"/>
                  </a:lnTo>
                  <a:lnTo>
                    <a:pt x="0" y="317"/>
                  </a:lnTo>
                  <a:lnTo>
                    <a:pt x="278"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9" name="Freeform 9"/>
            <p:cNvSpPr/>
            <p:nvPr/>
          </p:nvSpPr>
          <p:spPr bwMode="auto">
            <a:xfrm>
              <a:off x="31750" y="-41275"/>
              <a:ext cx="785813" cy="796925"/>
            </a:xfrm>
            <a:custGeom>
              <a:avLst/>
              <a:gdLst>
                <a:gd name="T0" fmla="*/ 0 w 495"/>
                <a:gd name="T1" fmla="*/ 502 h 502"/>
                <a:gd name="T2" fmla="*/ 93 w 495"/>
                <a:gd name="T3" fmla="*/ 410 h 502"/>
                <a:gd name="T4" fmla="*/ 159 w 495"/>
                <a:gd name="T5" fmla="*/ 344 h 502"/>
                <a:gd name="T6" fmla="*/ 278 w 495"/>
                <a:gd name="T7" fmla="*/ 224 h 502"/>
                <a:gd name="T8" fmla="*/ 344 w 495"/>
                <a:gd name="T9" fmla="*/ 158 h 502"/>
                <a:gd name="T10" fmla="*/ 464 w 495"/>
                <a:gd name="T11" fmla="*/ 38 h 502"/>
                <a:gd name="T12" fmla="*/ 495 w 495"/>
                <a:gd name="T13" fmla="*/ 7 h 502"/>
                <a:gd name="T14" fmla="*/ 495 w 495"/>
                <a:gd name="T15" fmla="*/ 0 h 502"/>
                <a:gd name="T16" fmla="*/ 444 w 495"/>
                <a:gd name="T17" fmla="*/ 0 h 502"/>
                <a:gd name="T18" fmla="*/ 435 w 495"/>
                <a:gd name="T19" fmla="*/ 9 h 502"/>
                <a:gd name="T20" fmla="*/ 130 w 495"/>
                <a:gd name="T21" fmla="*/ 314 h 502"/>
                <a:gd name="T22" fmla="*/ 64 w 495"/>
                <a:gd name="T23" fmla="*/ 380 h 502"/>
                <a:gd name="T24" fmla="*/ 0 w 495"/>
                <a:gd name="T25" fmla="*/ 444 h 502"/>
                <a:gd name="T26" fmla="*/ 0 w 495"/>
                <a:gd name="T27" fmla="*/ 502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5" h="502">
                  <a:moveTo>
                    <a:pt x="0" y="502"/>
                  </a:moveTo>
                  <a:lnTo>
                    <a:pt x="93" y="410"/>
                  </a:lnTo>
                  <a:lnTo>
                    <a:pt x="159" y="344"/>
                  </a:lnTo>
                  <a:lnTo>
                    <a:pt x="278" y="224"/>
                  </a:lnTo>
                  <a:lnTo>
                    <a:pt x="344" y="158"/>
                  </a:lnTo>
                  <a:lnTo>
                    <a:pt x="464" y="38"/>
                  </a:lnTo>
                  <a:lnTo>
                    <a:pt x="495" y="7"/>
                  </a:lnTo>
                  <a:lnTo>
                    <a:pt x="495" y="0"/>
                  </a:lnTo>
                  <a:lnTo>
                    <a:pt x="444" y="0"/>
                  </a:lnTo>
                  <a:lnTo>
                    <a:pt x="435" y="9"/>
                  </a:lnTo>
                  <a:lnTo>
                    <a:pt x="130" y="314"/>
                  </a:lnTo>
                  <a:lnTo>
                    <a:pt x="64" y="380"/>
                  </a:lnTo>
                  <a:lnTo>
                    <a:pt x="0" y="444"/>
                  </a:lnTo>
                  <a:lnTo>
                    <a:pt x="0" y="50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0" name="Freeform 10"/>
            <p:cNvSpPr/>
            <p:nvPr/>
          </p:nvSpPr>
          <p:spPr bwMode="auto">
            <a:xfrm>
              <a:off x="31750" y="760412"/>
              <a:ext cx="785813" cy="879475"/>
            </a:xfrm>
            <a:custGeom>
              <a:avLst/>
              <a:gdLst>
                <a:gd name="T0" fmla="*/ 495 w 495"/>
                <a:gd name="T1" fmla="*/ 0 h 554"/>
                <a:gd name="T2" fmla="*/ 435 w 495"/>
                <a:gd name="T3" fmla="*/ 61 h 554"/>
                <a:gd name="T4" fmla="*/ 315 w 495"/>
                <a:gd name="T5" fmla="*/ 181 h 554"/>
                <a:gd name="T6" fmla="*/ 249 w 495"/>
                <a:gd name="T7" fmla="*/ 247 h 554"/>
                <a:gd name="T8" fmla="*/ 130 w 495"/>
                <a:gd name="T9" fmla="*/ 366 h 554"/>
                <a:gd name="T10" fmla="*/ 64 w 495"/>
                <a:gd name="T11" fmla="*/ 432 h 554"/>
                <a:gd name="T12" fmla="*/ 0 w 495"/>
                <a:gd name="T13" fmla="*/ 495 h 554"/>
                <a:gd name="T14" fmla="*/ 0 w 495"/>
                <a:gd name="T15" fmla="*/ 554 h 554"/>
                <a:gd name="T16" fmla="*/ 278 w 495"/>
                <a:gd name="T17" fmla="*/ 276 h 554"/>
                <a:gd name="T18" fmla="*/ 344 w 495"/>
                <a:gd name="T19" fmla="*/ 210 h 554"/>
                <a:gd name="T20" fmla="*/ 495 w 495"/>
                <a:gd name="T21" fmla="*/ 59 h 554"/>
                <a:gd name="T22" fmla="*/ 495 w 495"/>
                <a:gd name="T23" fmla="*/ 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5" h="554">
                  <a:moveTo>
                    <a:pt x="495" y="0"/>
                  </a:moveTo>
                  <a:lnTo>
                    <a:pt x="435" y="61"/>
                  </a:lnTo>
                  <a:lnTo>
                    <a:pt x="315" y="181"/>
                  </a:lnTo>
                  <a:lnTo>
                    <a:pt x="249" y="247"/>
                  </a:lnTo>
                  <a:lnTo>
                    <a:pt x="130" y="366"/>
                  </a:lnTo>
                  <a:lnTo>
                    <a:pt x="64" y="432"/>
                  </a:lnTo>
                  <a:lnTo>
                    <a:pt x="0" y="495"/>
                  </a:lnTo>
                  <a:lnTo>
                    <a:pt x="0" y="554"/>
                  </a:lnTo>
                  <a:lnTo>
                    <a:pt x="278" y="276"/>
                  </a:lnTo>
                  <a:lnTo>
                    <a:pt x="344" y="210"/>
                  </a:lnTo>
                  <a:lnTo>
                    <a:pt x="495" y="59"/>
                  </a:lnTo>
                  <a:lnTo>
                    <a:pt x="49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1" name="Freeform 11"/>
            <p:cNvSpPr/>
            <p:nvPr/>
          </p:nvSpPr>
          <p:spPr bwMode="auto">
            <a:xfrm>
              <a:off x="31750" y="466725"/>
              <a:ext cx="785813" cy="877888"/>
            </a:xfrm>
            <a:custGeom>
              <a:avLst/>
              <a:gdLst>
                <a:gd name="T0" fmla="*/ 0 w 495"/>
                <a:gd name="T1" fmla="*/ 553 h 553"/>
                <a:gd name="T2" fmla="*/ 93 w 495"/>
                <a:gd name="T3" fmla="*/ 461 h 553"/>
                <a:gd name="T4" fmla="*/ 159 w 495"/>
                <a:gd name="T5" fmla="*/ 395 h 553"/>
                <a:gd name="T6" fmla="*/ 278 w 495"/>
                <a:gd name="T7" fmla="*/ 275 h 553"/>
                <a:gd name="T8" fmla="*/ 344 w 495"/>
                <a:gd name="T9" fmla="*/ 209 h 553"/>
                <a:gd name="T10" fmla="*/ 464 w 495"/>
                <a:gd name="T11" fmla="*/ 90 h 553"/>
                <a:gd name="T12" fmla="*/ 495 w 495"/>
                <a:gd name="T13" fmla="*/ 58 h 553"/>
                <a:gd name="T14" fmla="*/ 495 w 495"/>
                <a:gd name="T15" fmla="*/ 0 h 553"/>
                <a:gd name="T16" fmla="*/ 435 w 495"/>
                <a:gd name="T17" fmla="*/ 60 h 553"/>
                <a:gd name="T18" fmla="*/ 130 w 495"/>
                <a:gd name="T19" fmla="*/ 366 h 553"/>
                <a:gd name="T20" fmla="*/ 64 w 495"/>
                <a:gd name="T21" fmla="*/ 432 h 553"/>
                <a:gd name="T22" fmla="*/ 0 w 495"/>
                <a:gd name="T23" fmla="*/ 495 h 553"/>
                <a:gd name="T24" fmla="*/ 0 w 495"/>
                <a:gd name="T25" fmla="*/ 553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5" h="553">
                  <a:moveTo>
                    <a:pt x="0" y="553"/>
                  </a:moveTo>
                  <a:lnTo>
                    <a:pt x="93" y="461"/>
                  </a:lnTo>
                  <a:lnTo>
                    <a:pt x="159" y="395"/>
                  </a:lnTo>
                  <a:lnTo>
                    <a:pt x="278" y="275"/>
                  </a:lnTo>
                  <a:lnTo>
                    <a:pt x="344" y="209"/>
                  </a:lnTo>
                  <a:lnTo>
                    <a:pt x="464" y="90"/>
                  </a:lnTo>
                  <a:lnTo>
                    <a:pt x="495" y="58"/>
                  </a:lnTo>
                  <a:lnTo>
                    <a:pt x="495" y="0"/>
                  </a:lnTo>
                  <a:lnTo>
                    <a:pt x="435" y="60"/>
                  </a:lnTo>
                  <a:lnTo>
                    <a:pt x="130" y="366"/>
                  </a:lnTo>
                  <a:lnTo>
                    <a:pt x="64" y="432"/>
                  </a:lnTo>
                  <a:lnTo>
                    <a:pt x="0" y="495"/>
                  </a:lnTo>
                  <a:lnTo>
                    <a:pt x="0" y="55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2" name="Freeform 12"/>
            <p:cNvSpPr/>
            <p:nvPr/>
          </p:nvSpPr>
          <p:spPr bwMode="auto">
            <a:xfrm>
              <a:off x="31750" y="1350962"/>
              <a:ext cx="785813" cy="877888"/>
            </a:xfrm>
            <a:custGeom>
              <a:avLst/>
              <a:gdLst>
                <a:gd name="T0" fmla="*/ 495 w 495"/>
                <a:gd name="T1" fmla="*/ 0 h 553"/>
                <a:gd name="T2" fmla="*/ 435 w 495"/>
                <a:gd name="T3" fmla="*/ 60 h 553"/>
                <a:gd name="T4" fmla="*/ 315 w 495"/>
                <a:gd name="T5" fmla="*/ 180 h 553"/>
                <a:gd name="T6" fmla="*/ 249 w 495"/>
                <a:gd name="T7" fmla="*/ 246 h 553"/>
                <a:gd name="T8" fmla="*/ 130 w 495"/>
                <a:gd name="T9" fmla="*/ 365 h 553"/>
                <a:gd name="T10" fmla="*/ 64 w 495"/>
                <a:gd name="T11" fmla="*/ 431 h 553"/>
                <a:gd name="T12" fmla="*/ 0 w 495"/>
                <a:gd name="T13" fmla="*/ 495 h 553"/>
                <a:gd name="T14" fmla="*/ 0 w 495"/>
                <a:gd name="T15" fmla="*/ 553 h 553"/>
                <a:gd name="T16" fmla="*/ 278 w 495"/>
                <a:gd name="T17" fmla="*/ 275 h 553"/>
                <a:gd name="T18" fmla="*/ 344 w 495"/>
                <a:gd name="T19" fmla="*/ 209 h 553"/>
                <a:gd name="T20" fmla="*/ 495 w 495"/>
                <a:gd name="T21" fmla="*/ 58 h 553"/>
                <a:gd name="T22" fmla="*/ 495 w 495"/>
                <a:gd name="T23" fmla="*/ 0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5" h="553">
                  <a:moveTo>
                    <a:pt x="495" y="0"/>
                  </a:moveTo>
                  <a:lnTo>
                    <a:pt x="435" y="60"/>
                  </a:lnTo>
                  <a:lnTo>
                    <a:pt x="315" y="180"/>
                  </a:lnTo>
                  <a:lnTo>
                    <a:pt x="249" y="246"/>
                  </a:lnTo>
                  <a:lnTo>
                    <a:pt x="130" y="365"/>
                  </a:lnTo>
                  <a:lnTo>
                    <a:pt x="64" y="431"/>
                  </a:lnTo>
                  <a:lnTo>
                    <a:pt x="0" y="495"/>
                  </a:lnTo>
                  <a:lnTo>
                    <a:pt x="0" y="553"/>
                  </a:lnTo>
                  <a:lnTo>
                    <a:pt x="278" y="275"/>
                  </a:lnTo>
                  <a:lnTo>
                    <a:pt x="344" y="209"/>
                  </a:lnTo>
                  <a:lnTo>
                    <a:pt x="495" y="58"/>
                  </a:lnTo>
                  <a:lnTo>
                    <a:pt x="49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3" name="Freeform 13"/>
            <p:cNvSpPr/>
            <p:nvPr/>
          </p:nvSpPr>
          <p:spPr bwMode="auto">
            <a:xfrm>
              <a:off x="31750" y="1055687"/>
              <a:ext cx="785813" cy="879475"/>
            </a:xfrm>
            <a:custGeom>
              <a:avLst/>
              <a:gdLst>
                <a:gd name="T0" fmla="*/ 0 w 495"/>
                <a:gd name="T1" fmla="*/ 554 h 554"/>
                <a:gd name="T2" fmla="*/ 93 w 495"/>
                <a:gd name="T3" fmla="*/ 461 h 554"/>
                <a:gd name="T4" fmla="*/ 159 w 495"/>
                <a:gd name="T5" fmla="*/ 395 h 554"/>
                <a:gd name="T6" fmla="*/ 278 w 495"/>
                <a:gd name="T7" fmla="*/ 276 h 554"/>
                <a:gd name="T8" fmla="*/ 344 w 495"/>
                <a:gd name="T9" fmla="*/ 209 h 554"/>
                <a:gd name="T10" fmla="*/ 464 w 495"/>
                <a:gd name="T11" fmla="*/ 90 h 554"/>
                <a:gd name="T12" fmla="*/ 495 w 495"/>
                <a:gd name="T13" fmla="*/ 58 h 554"/>
                <a:gd name="T14" fmla="*/ 495 w 495"/>
                <a:gd name="T15" fmla="*/ 0 h 554"/>
                <a:gd name="T16" fmla="*/ 435 w 495"/>
                <a:gd name="T17" fmla="*/ 61 h 554"/>
                <a:gd name="T18" fmla="*/ 130 w 495"/>
                <a:gd name="T19" fmla="*/ 366 h 554"/>
                <a:gd name="T20" fmla="*/ 64 w 495"/>
                <a:gd name="T21" fmla="*/ 432 h 554"/>
                <a:gd name="T22" fmla="*/ 0 w 495"/>
                <a:gd name="T23" fmla="*/ 495 h 554"/>
                <a:gd name="T24" fmla="*/ 0 w 495"/>
                <a:gd name="T25" fmla="*/ 554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5" h="554">
                  <a:moveTo>
                    <a:pt x="0" y="554"/>
                  </a:moveTo>
                  <a:lnTo>
                    <a:pt x="93" y="461"/>
                  </a:lnTo>
                  <a:lnTo>
                    <a:pt x="159" y="395"/>
                  </a:lnTo>
                  <a:lnTo>
                    <a:pt x="278" y="276"/>
                  </a:lnTo>
                  <a:lnTo>
                    <a:pt x="344" y="209"/>
                  </a:lnTo>
                  <a:lnTo>
                    <a:pt x="464" y="90"/>
                  </a:lnTo>
                  <a:lnTo>
                    <a:pt x="495" y="58"/>
                  </a:lnTo>
                  <a:lnTo>
                    <a:pt x="495" y="0"/>
                  </a:lnTo>
                  <a:lnTo>
                    <a:pt x="435" y="61"/>
                  </a:lnTo>
                  <a:lnTo>
                    <a:pt x="130" y="366"/>
                  </a:lnTo>
                  <a:lnTo>
                    <a:pt x="64" y="432"/>
                  </a:lnTo>
                  <a:lnTo>
                    <a:pt x="0" y="495"/>
                  </a:lnTo>
                  <a:lnTo>
                    <a:pt x="0" y="55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4" name="Freeform 14"/>
            <p:cNvSpPr/>
            <p:nvPr/>
          </p:nvSpPr>
          <p:spPr bwMode="auto">
            <a:xfrm>
              <a:off x="31750" y="1939925"/>
              <a:ext cx="785813" cy="877888"/>
            </a:xfrm>
            <a:custGeom>
              <a:avLst/>
              <a:gdLst>
                <a:gd name="T0" fmla="*/ 495 w 495"/>
                <a:gd name="T1" fmla="*/ 0 h 553"/>
                <a:gd name="T2" fmla="*/ 435 w 495"/>
                <a:gd name="T3" fmla="*/ 60 h 553"/>
                <a:gd name="T4" fmla="*/ 315 w 495"/>
                <a:gd name="T5" fmla="*/ 180 h 553"/>
                <a:gd name="T6" fmla="*/ 249 w 495"/>
                <a:gd name="T7" fmla="*/ 246 h 553"/>
                <a:gd name="T8" fmla="*/ 130 w 495"/>
                <a:gd name="T9" fmla="*/ 366 h 553"/>
                <a:gd name="T10" fmla="*/ 64 w 495"/>
                <a:gd name="T11" fmla="*/ 432 h 553"/>
                <a:gd name="T12" fmla="*/ 0 w 495"/>
                <a:gd name="T13" fmla="*/ 495 h 553"/>
                <a:gd name="T14" fmla="*/ 0 w 495"/>
                <a:gd name="T15" fmla="*/ 553 h 553"/>
                <a:gd name="T16" fmla="*/ 278 w 495"/>
                <a:gd name="T17" fmla="*/ 275 h 553"/>
                <a:gd name="T18" fmla="*/ 344 w 495"/>
                <a:gd name="T19" fmla="*/ 209 h 553"/>
                <a:gd name="T20" fmla="*/ 495 w 495"/>
                <a:gd name="T21" fmla="*/ 58 h 553"/>
                <a:gd name="T22" fmla="*/ 495 w 495"/>
                <a:gd name="T23" fmla="*/ 0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5" h="553">
                  <a:moveTo>
                    <a:pt x="495" y="0"/>
                  </a:moveTo>
                  <a:lnTo>
                    <a:pt x="435" y="60"/>
                  </a:lnTo>
                  <a:lnTo>
                    <a:pt x="315" y="180"/>
                  </a:lnTo>
                  <a:lnTo>
                    <a:pt x="249" y="246"/>
                  </a:lnTo>
                  <a:lnTo>
                    <a:pt x="130" y="366"/>
                  </a:lnTo>
                  <a:lnTo>
                    <a:pt x="64" y="432"/>
                  </a:lnTo>
                  <a:lnTo>
                    <a:pt x="0" y="495"/>
                  </a:lnTo>
                  <a:lnTo>
                    <a:pt x="0" y="553"/>
                  </a:lnTo>
                  <a:lnTo>
                    <a:pt x="278" y="275"/>
                  </a:lnTo>
                  <a:lnTo>
                    <a:pt x="344" y="209"/>
                  </a:lnTo>
                  <a:lnTo>
                    <a:pt x="495" y="58"/>
                  </a:lnTo>
                  <a:lnTo>
                    <a:pt x="49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5" name="Freeform 15"/>
            <p:cNvSpPr/>
            <p:nvPr/>
          </p:nvSpPr>
          <p:spPr bwMode="auto">
            <a:xfrm>
              <a:off x="31750" y="1644650"/>
              <a:ext cx="785813" cy="879475"/>
            </a:xfrm>
            <a:custGeom>
              <a:avLst/>
              <a:gdLst>
                <a:gd name="T0" fmla="*/ 0 w 495"/>
                <a:gd name="T1" fmla="*/ 554 h 554"/>
                <a:gd name="T2" fmla="*/ 93 w 495"/>
                <a:gd name="T3" fmla="*/ 461 h 554"/>
                <a:gd name="T4" fmla="*/ 159 w 495"/>
                <a:gd name="T5" fmla="*/ 395 h 554"/>
                <a:gd name="T6" fmla="*/ 278 w 495"/>
                <a:gd name="T7" fmla="*/ 276 h 554"/>
                <a:gd name="T8" fmla="*/ 344 w 495"/>
                <a:gd name="T9" fmla="*/ 210 h 554"/>
                <a:gd name="T10" fmla="*/ 464 w 495"/>
                <a:gd name="T11" fmla="*/ 90 h 554"/>
                <a:gd name="T12" fmla="*/ 495 w 495"/>
                <a:gd name="T13" fmla="*/ 59 h 554"/>
                <a:gd name="T14" fmla="*/ 495 w 495"/>
                <a:gd name="T15" fmla="*/ 0 h 554"/>
                <a:gd name="T16" fmla="*/ 435 w 495"/>
                <a:gd name="T17" fmla="*/ 61 h 554"/>
                <a:gd name="T18" fmla="*/ 130 w 495"/>
                <a:gd name="T19" fmla="*/ 366 h 554"/>
                <a:gd name="T20" fmla="*/ 64 w 495"/>
                <a:gd name="T21" fmla="*/ 432 h 554"/>
                <a:gd name="T22" fmla="*/ 0 w 495"/>
                <a:gd name="T23" fmla="*/ 495 h 554"/>
                <a:gd name="T24" fmla="*/ 0 w 495"/>
                <a:gd name="T25" fmla="*/ 554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5" h="554">
                  <a:moveTo>
                    <a:pt x="0" y="554"/>
                  </a:moveTo>
                  <a:lnTo>
                    <a:pt x="93" y="461"/>
                  </a:lnTo>
                  <a:lnTo>
                    <a:pt x="159" y="395"/>
                  </a:lnTo>
                  <a:lnTo>
                    <a:pt x="278" y="276"/>
                  </a:lnTo>
                  <a:lnTo>
                    <a:pt x="344" y="210"/>
                  </a:lnTo>
                  <a:lnTo>
                    <a:pt x="464" y="90"/>
                  </a:lnTo>
                  <a:lnTo>
                    <a:pt x="495" y="59"/>
                  </a:lnTo>
                  <a:lnTo>
                    <a:pt x="495" y="0"/>
                  </a:lnTo>
                  <a:lnTo>
                    <a:pt x="435" y="61"/>
                  </a:lnTo>
                  <a:lnTo>
                    <a:pt x="130" y="366"/>
                  </a:lnTo>
                  <a:lnTo>
                    <a:pt x="64" y="432"/>
                  </a:lnTo>
                  <a:lnTo>
                    <a:pt x="0" y="495"/>
                  </a:lnTo>
                  <a:lnTo>
                    <a:pt x="0" y="55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6" name="Freeform 16"/>
            <p:cNvSpPr/>
            <p:nvPr/>
          </p:nvSpPr>
          <p:spPr bwMode="auto">
            <a:xfrm>
              <a:off x="31750" y="2528887"/>
              <a:ext cx="785813" cy="879475"/>
            </a:xfrm>
            <a:custGeom>
              <a:avLst/>
              <a:gdLst>
                <a:gd name="T0" fmla="*/ 495 w 495"/>
                <a:gd name="T1" fmla="*/ 0 h 554"/>
                <a:gd name="T2" fmla="*/ 435 w 495"/>
                <a:gd name="T3" fmla="*/ 61 h 554"/>
                <a:gd name="T4" fmla="*/ 315 w 495"/>
                <a:gd name="T5" fmla="*/ 180 h 554"/>
                <a:gd name="T6" fmla="*/ 249 w 495"/>
                <a:gd name="T7" fmla="*/ 246 h 554"/>
                <a:gd name="T8" fmla="*/ 130 w 495"/>
                <a:gd name="T9" fmla="*/ 366 h 554"/>
                <a:gd name="T10" fmla="*/ 64 w 495"/>
                <a:gd name="T11" fmla="*/ 432 h 554"/>
                <a:gd name="T12" fmla="*/ 0 w 495"/>
                <a:gd name="T13" fmla="*/ 495 h 554"/>
                <a:gd name="T14" fmla="*/ 0 w 495"/>
                <a:gd name="T15" fmla="*/ 554 h 554"/>
                <a:gd name="T16" fmla="*/ 278 w 495"/>
                <a:gd name="T17" fmla="*/ 275 h 554"/>
                <a:gd name="T18" fmla="*/ 344 w 495"/>
                <a:gd name="T19" fmla="*/ 209 h 554"/>
                <a:gd name="T20" fmla="*/ 495 w 495"/>
                <a:gd name="T21" fmla="*/ 59 h 554"/>
                <a:gd name="T22" fmla="*/ 495 w 495"/>
                <a:gd name="T23" fmla="*/ 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5" h="554">
                  <a:moveTo>
                    <a:pt x="495" y="0"/>
                  </a:moveTo>
                  <a:lnTo>
                    <a:pt x="435" y="61"/>
                  </a:lnTo>
                  <a:lnTo>
                    <a:pt x="315" y="180"/>
                  </a:lnTo>
                  <a:lnTo>
                    <a:pt x="249" y="246"/>
                  </a:lnTo>
                  <a:lnTo>
                    <a:pt x="130" y="366"/>
                  </a:lnTo>
                  <a:lnTo>
                    <a:pt x="64" y="432"/>
                  </a:lnTo>
                  <a:lnTo>
                    <a:pt x="0" y="495"/>
                  </a:lnTo>
                  <a:lnTo>
                    <a:pt x="0" y="554"/>
                  </a:lnTo>
                  <a:lnTo>
                    <a:pt x="278" y="275"/>
                  </a:lnTo>
                  <a:lnTo>
                    <a:pt x="344" y="209"/>
                  </a:lnTo>
                  <a:lnTo>
                    <a:pt x="495" y="59"/>
                  </a:lnTo>
                  <a:lnTo>
                    <a:pt x="49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7" name="Freeform 17"/>
            <p:cNvSpPr/>
            <p:nvPr/>
          </p:nvSpPr>
          <p:spPr bwMode="auto">
            <a:xfrm>
              <a:off x="31750" y="2235200"/>
              <a:ext cx="785813" cy="877888"/>
            </a:xfrm>
            <a:custGeom>
              <a:avLst/>
              <a:gdLst>
                <a:gd name="T0" fmla="*/ 0 w 495"/>
                <a:gd name="T1" fmla="*/ 553 h 553"/>
                <a:gd name="T2" fmla="*/ 93 w 495"/>
                <a:gd name="T3" fmla="*/ 460 h 553"/>
                <a:gd name="T4" fmla="*/ 159 w 495"/>
                <a:gd name="T5" fmla="*/ 394 h 553"/>
                <a:gd name="T6" fmla="*/ 278 w 495"/>
                <a:gd name="T7" fmla="*/ 275 h 553"/>
                <a:gd name="T8" fmla="*/ 344 w 495"/>
                <a:gd name="T9" fmla="*/ 209 h 553"/>
                <a:gd name="T10" fmla="*/ 464 w 495"/>
                <a:gd name="T11" fmla="*/ 89 h 553"/>
                <a:gd name="T12" fmla="*/ 495 w 495"/>
                <a:gd name="T13" fmla="*/ 58 h 553"/>
                <a:gd name="T14" fmla="*/ 495 w 495"/>
                <a:gd name="T15" fmla="*/ 0 h 553"/>
                <a:gd name="T16" fmla="*/ 435 w 495"/>
                <a:gd name="T17" fmla="*/ 60 h 553"/>
                <a:gd name="T18" fmla="*/ 130 w 495"/>
                <a:gd name="T19" fmla="*/ 365 h 553"/>
                <a:gd name="T20" fmla="*/ 64 w 495"/>
                <a:gd name="T21" fmla="*/ 431 h 553"/>
                <a:gd name="T22" fmla="*/ 0 w 495"/>
                <a:gd name="T23" fmla="*/ 495 h 553"/>
                <a:gd name="T24" fmla="*/ 0 w 495"/>
                <a:gd name="T25" fmla="*/ 553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5" h="553">
                  <a:moveTo>
                    <a:pt x="0" y="553"/>
                  </a:moveTo>
                  <a:lnTo>
                    <a:pt x="93" y="460"/>
                  </a:lnTo>
                  <a:lnTo>
                    <a:pt x="159" y="394"/>
                  </a:lnTo>
                  <a:lnTo>
                    <a:pt x="278" y="275"/>
                  </a:lnTo>
                  <a:lnTo>
                    <a:pt x="344" y="209"/>
                  </a:lnTo>
                  <a:lnTo>
                    <a:pt x="464" y="89"/>
                  </a:lnTo>
                  <a:lnTo>
                    <a:pt x="495" y="58"/>
                  </a:lnTo>
                  <a:lnTo>
                    <a:pt x="495" y="0"/>
                  </a:lnTo>
                  <a:lnTo>
                    <a:pt x="435" y="60"/>
                  </a:lnTo>
                  <a:lnTo>
                    <a:pt x="130" y="365"/>
                  </a:lnTo>
                  <a:lnTo>
                    <a:pt x="64" y="431"/>
                  </a:lnTo>
                  <a:lnTo>
                    <a:pt x="0" y="495"/>
                  </a:lnTo>
                  <a:lnTo>
                    <a:pt x="0" y="55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8" name="Freeform 18"/>
            <p:cNvSpPr/>
            <p:nvPr/>
          </p:nvSpPr>
          <p:spPr bwMode="auto">
            <a:xfrm>
              <a:off x="31750" y="3117850"/>
              <a:ext cx="785813" cy="879475"/>
            </a:xfrm>
            <a:custGeom>
              <a:avLst/>
              <a:gdLst>
                <a:gd name="T0" fmla="*/ 495 w 495"/>
                <a:gd name="T1" fmla="*/ 0 h 554"/>
                <a:gd name="T2" fmla="*/ 435 w 495"/>
                <a:gd name="T3" fmla="*/ 61 h 554"/>
                <a:gd name="T4" fmla="*/ 315 w 495"/>
                <a:gd name="T5" fmla="*/ 181 h 554"/>
                <a:gd name="T6" fmla="*/ 249 w 495"/>
                <a:gd name="T7" fmla="*/ 246 h 554"/>
                <a:gd name="T8" fmla="*/ 130 w 495"/>
                <a:gd name="T9" fmla="*/ 366 h 554"/>
                <a:gd name="T10" fmla="*/ 64 w 495"/>
                <a:gd name="T11" fmla="*/ 432 h 554"/>
                <a:gd name="T12" fmla="*/ 0 w 495"/>
                <a:gd name="T13" fmla="*/ 496 h 554"/>
                <a:gd name="T14" fmla="*/ 0 w 495"/>
                <a:gd name="T15" fmla="*/ 554 h 554"/>
                <a:gd name="T16" fmla="*/ 278 w 495"/>
                <a:gd name="T17" fmla="*/ 275 h 554"/>
                <a:gd name="T18" fmla="*/ 344 w 495"/>
                <a:gd name="T19" fmla="*/ 210 h 554"/>
                <a:gd name="T20" fmla="*/ 495 w 495"/>
                <a:gd name="T21" fmla="*/ 59 h 554"/>
                <a:gd name="T22" fmla="*/ 495 w 495"/>
                <a:gd name="T23" fmla="*/ 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5" h="554">
                  <a:moveTo>
                    <a:pt x="495" y="0"/>
                  </a:moveTo>
                  <a:lnTo>
                    <a:pt x="435" y="61"/>
                  </a:lnTo>
                  <a:lnTo>
                    <a:pt x="315" y="181"/>
                  </a:lnTo>
                  <a:lnTo>
                    <a:pt x="249" y="246"/>
                  </a:lnTo>
                  <a:lnTo>
                    <a:pt x="130" y="366"/>
                  </a:lnTo>
                  <a:lnTo>
                    <a:pt x="64" y="432"/>
                  </a:lnTo>
                  <a:lnTo>
                    <a:pt x="0" y="496"/>
                  </a:lnTo>
                  <a:lnTo>
                    <a:pt x="0" y="554"/>
                  </a:lnTo>
                  <a:lnTo>
                    <a:pt x="278" y="275"/>
                  </a:lnTo>
                  <a:lnTo>
                    <a:pt x="344" y="210"/>
                  </a:lnTo>
                  <a:lnTo>
                    <a:pt x="495" y="59"/>
                  </a:lnTo>
                  <a:lnTo>
                    <a:pt x="49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9" name="Freeform 19"/>
            <p:cNvSpPr/>
            <p:nvPr/>
          </p:nvSpPr>
          <p:spPr bwMode="auto">
            <a:xfrm>
              <a:off x="31750" y="2824162"/>
              <a:ext cx="785813" cy="877888"/>
            </a:xfrm>
            <a:custGeom>
              <a:avLst/>
              <a:gdLst>
                <a:gd name="T0" fmla="*/ 0 w 495"/>
                <a:gd name="T1" fmla="*/ 553 h 553"/>
                <a:gd name="T2" fmla="*/ 93 w 495"/>
                <a:gd name="T3" fmla="*/ 460 h 553"/>
                <a:gd name="T4" fmla="*/ 159 w 495"/>
                <a:gd name="T5" fmla="*/ 395 h 553"/>
                <a:gd name="T6" fmla="*/ 278 w 495"/>
                <a:gd name="T7" fmla="*/ 275 h 553"/>
                <a:gd name="T8" fmla="*/ 344 w 495"/>
                <a:gd name="T9" fmla="*/ 209 h 553"/>
                <a:gd name="T10" fmla="*/ 464 w 495"/>
                <a:gd name="T11" fmla="*/ 89 h 553"/>
                <a:gd name="T12" fmla="*/ 495 w 495"/>
                <a:gd name="T13" fmla="*/ 58 h 553"/>
                <a:gd name="T14" fmla="*/ 495 w 495"/>
                <a:gd name="T15" fmla="*/ 0 h 553"/>
                <a:gd name="T16" fmla="*/ 435 w 495"/>
                <a:gd name="T17" fmla="*/ 60 h 553"/>
                <a:gd name="T18" fmla="*/ 130 w 495"/>
                <a:gd name="T19" fmla="*/ 366 h 553"/>
                <a:gd name="T20" fmla="*/ 64 w 495"/>
                <a:gd name="T21" fmla="*/ 431 h 553"/>
                <a:gd name="T22" fmla="*/ 0 w 495"/>
                <a:gd name="T23" fmla="*/ 495 h 553"/>
                <a:gd name="T24" fmla="*/ 0 w 495"/>
                <a:gd name="T25" fmla="*/ 553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5" h="553">
                  <a:moveTo>
                    <a:pt x="0" y="553"/>
                  </a:moveTo>
                  <a:lnTo>
                    <a:pt x="93" y="460"/>
                  </a:lnTo>
                  <a:lnTo>
                    <a:pt x="159" y="395"/>
                  </a:lnTo>
                  <a:lnTo>
                    <a:pt x="278" y="275"/>
                  </a:lnTo>
                  <a:lnTo>
                    <a:pt x="344" y="209"/>
                  </a:lnTo>
                  <a:lnTo>
                    <a:pt x="464" y="89"/>
                  </a:lnTo>
                  <a:lnTo>
                    <a:pt x="495" y="58"/>
                  </a:lnTo>
                  <a:lnTo>
                    <a:pt x="495" y="0"/>
                  </a:lnTo>
                  <a:lnTo>
                    <a:pt x="435" y="60"/>
                  </a:lnTo>
                  <a:lnTo>
                    <a:pt x="130" y="366"/>
                  </a:lnTo>
                  <a:lnTo>
                    <a:pt x="64" y="431"/>
                  </a:lnTo>
                  <a:lnTo>
                    <a:pt x="0" y="495"/>
                  </a:lnTo>
                  <a:lnTo>
                    <a:pt x="0" y="55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0" name="Freeform 20"/>
            <p:cNvSpPr/>
            <p:nvPr/>
          </p:nvSpPr>
          <p:spPr bwMode="auto">
            <a:xfrm>
              <a:off x="31750" y="3706812"/>
              <a:ext cx="785813" cy="879475"/>
            </a:xfrm>
            <a:custGeom>
              <a:avLst/>
              <a:gdLst>
                <a:gd name="T0" fmla="*/ 495 w 495"/>
                <a:gd name="T1" fmla="*/ 0 h 554"/>
                <a:gd name="T2" fmla="*/ 435 w 495"/>
                <a:gd name="T3" fmla="*/ 61 h 554"/>
                <a:gd name="T4" fmla="*/ 315 w 495"/>
                <a:gd name="T5" fmla="*/ 181 h 554"/>
                <a:gd name="T6" fmla="*/ 249 w 495"/>
                <a:gd name="T7" fmla="*/ 246 h 554"/>
                <a:gd name="T8" fmla="*/ 130 w 495"/>
                <a:gd name="T9" fmla="*/ 366 h 554"/>
                <a:gd name="T10" fmla="*/ 64 w 495"/>
                <a:gd name="T11" fmla="*/ 432 h 554"/>
                <a:gd name="T12" fmla="*/ 0 w 495"/>
                <a:gd name="T13" fmla="*/ 496 h 554"/>
                <a:gd name="T14" fmla="*/ 0 w 495"/>
                <a:gd name="T15" fmla="*/ 554 h 554"/>
                <a:gd name="T16" fmla="*/ 278 w 495"/>
                <a:gd name="T17" fmla="*/ 275 h 554"/>
                <a:gd name="T18" fmla="*/ 344 w 495"/>
                <a:gd name="T19" fmla="*/ 210 h 554"/>
                <a:gd name="T20" fmla="*/ 495 w 495"/>
                <a:gd name="T21" fmla="*/ 59 h 554"/>
                <a:gd name="T22" fmla="*/ 495 w 495"/>
                <a:gd name="T23" fmla="*/ 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5" h="554">
                  <a:moveTo>
                    <a:pt x="495" y="0"/>
                  </a:moveTo>
                  <a:lnTo>
                    <a:pt x="435" y="61"/>
                  </a:lnTo>
                  <a:lnTo>
                    <a:pt x="315" y="181"/>
                  </a:lnTo>
                  <a:lnTo>
                    <a:pt x="249" y="246"/>
                  </a:lnTo>
                  <a:lnTo>
                    <a:pt x="130" y="366"/>
                  </a:lnTo>
                  <a:lnTo>
                    <a:pt x="64" y="432"/>
                  </a:lnTo>
                  <a:lnTo>
                    <a:pt x="0" y="496"/>
                  </a:lnTo>
                  <a:lnTo>
                    <a:pt x="0" y="554"/>
                  </a:lnTo>
                  <a:lnTo>
                    <a:pt x="278" y="275"/>
                  </a:lnTo>
                  <a:lnTo>
                    <a:pt x="344" y="210"/>
                  </a:lnTo>
                  <a:lnTo>
                    <a:pt x="495" y="59"/>
                  </a:lnTo>
                  <a:lnTo>
                    <a:pt x="49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1" name="Freeform 21"/>
            <p:cNvSpPr/>
            <p:nvPr/>
          </p:nvSpPr>
          <p:spPr bwMode="auto">
            <a:xfrm>
              <a:off x="31750" y="3413125"/>
              <a:ext cx="785813" cy="877888"/>
            </a:xfrm>
            <a:custGeom>
              <a:avLst/>
              <a:gdLst>
                <a:gd name="T0" fmla="*/ 0 w 495"/>
                <a:gd name="T1" fmla="*/ 553 h 553"/>
                <a:gd name="T2" fmla="*/ 93 w 495"/>
                <a:gd name="T3" fmla="*/ 460 h 553"/>
                <a:gd name="T4" fmla="*/ 159 w 495"/>
                <a:gd name="T5" fmla="*/ 395 h 553"/>
                <a:gd name="T6" fmla="*/ 278 w 495"/>
                <a:gd name="T7" fmla="*/ 275 h 553"/>
                <a:gd name="T8" fmla="*/ 344 w 495"/>
                <a:gd name="T9" fmla="*/ 209 h 553"/>
                <a:gd name="T10" fmla="*/ 464 w 495"/>
                <a:gd name="T11" fmla="*/ 89 h 553"/>
                <a:gd name="T12" fmla="*/ 495 w 495"/>
                <a:gd name="T13" fmla="*/ 58 h 553"/>
                <a:gd name="T14" fmla="*/ 495 w 495"/>
                <a:gd name="T15" fmla="*/ 0 h 553"/>
                <a:gd name="T16" fmla="*/ 435 w 495"/>
                <a:gd name="T17" fmla="*/ 60 h 553"/>
                <a:gd name="T18" fmla="*/ 130 w 495"/>
                <a:gd name="T19" fmla="*/ 366 h 553"/>
                <a:gd name="T20" fmla="*/ 64 w 495"/>
                <a:gd name="T21" fmla="*/ 431 h 553"/>
                <a:gd name="T22" fmla="*/ 0 w 495"/>
                <a:gd name="T23" fmla="*/ 495 h 553"/>
                <a:gd name="T24" fmla="*/ 0 w 495"/>
                <a:gd name="T25" fmla="*/ 553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5" h="553">
                  <a:moveTo>
                    <a:pt x="0" y="553"/>
                  </a:moveTo>
                  <a:lnTo>
                    <a:pt x="93" y="460"/>
                  </a:lnTo>
                  <a:lnTo>
                    <a:pt x="159" y="395"/>
                  </a:lnTo>
                  <a:lnTo>
                    <a:pt x="278" y="275"/>
                  </a:lnTo>
                  <a:lnTo>
                    <a:pt x="344" y="209"/>
                  </a:lnTo>
                  <a:lnTo>
                    <a:pt x="464" y="89"/>
                  </a:lnTo>
                  <a:lnTo>
                    <a:pt x="495" y="58"/>
                  </a:lnTo>
                  <a:lnTo>
                    <a:pt x="495" y="0"/>
                  </a:lnTo>
                  <a:lnTo>
                    <a:pt x="435" y="60"/>
                  </a:lnTo>
                  <a:lnTo>
                    <a:pt x="130" y="366"/>
                  </a:lnTo>
                  <a:lnTo>
                    <a:pt x="64" y="431"/>
                  </a:lnTo>
                  <a:lnTo>
                    <a:pt x="0" y="495"/>
                  </a:lnTo>
                  <a:lnTo>
                    <a:pt x="0" y="55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2" name="Freeform 22"/>
            <p:cNvSpPr/>
            <p:nvPr/>
          </p:nvSpPr>
          <p:spPr bwMode="auto">
            <a:xfrm>
              <a:off x="31750" y="4297362"/>
              <a:ext cx="785813" cy="877888"/>
            </a:xfrm>
            <a:custGeom>
              <a:avLst/>
              <a:gdLst>
                <a:gd name="T0" fmla="*/ 495 w 495"/>
                <a:gd name="T1" fmla="*/ 0 h 553"/>
                <a:gd name="T2" fmla="*/ 435 w 495"/>
                <a:gd name="T3" fmla="*/ 60 h 553"/>
                <a:gd name="T4" fmla="*/ 315 w 495"/>
                <a:gd name="T5" fmla="*/ 180 h 553"/>
                <a:gd name="T6" fmla="*/ 249 w 495"/>
                <a:gd name="T7" fmla="*/ 245 h 553"/>
                <a:gd name="T8" fmla="*/ 130 w 495"/>
                <a:gd name="T9" fmla="*/ 365 h 553"/>
                <a:gd name="T10" fmla="*/ 64 w 495"/>
                <a:gd name="T11" fmla="*/ 431 h 553"/>
                <a:gd name="T12" fmla="*/ 0 w 495"/>
                <a:gd name="T13" fmla="*/ 495 h 553"/>
                <a:gd name="T14" fmla="*/ 0 w 495"/>
                <a:gd name="T15" fmla="*/ 553 h 553"/>
                <a:gd name="T16" fmla="*/ 278 w 495"/>
                <a:gd name="T17" fmla="*/ 275 h 553"/>
                <a:gd name="T18" fmla="*/ 344 w 495"/>
                <a:gd name="T19" fmla="*/ 209 h 553"/>
                <a:gd name="T20" fmla="*/ 495 w 495"/>
                <a:gd name="T21" fmla="*/ 58 h 553"/>
                <a:gd name="T22" fmla="*/ 495 w 495"/>
                <a:gd name="T23" fmla="*/ 0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5" h="553">
                  <a:moveTo>
                    <a:pt x="495" y="0"/>
                  </a:moveTo>
                  <a:lnTo>
                    <a:pt x="435" y="60"/>
                  </a:lnTo>
                  <a:lnTo>
                    <a:pt x="315" y="180"/>
                  </a:lnTo>
                  <a:lnTo>
                    <a:pt x="249" y="245"/>
                  </a:lnTo>
                  <a:lnTo>
                    <a:pt x="130" y="365"/>
                  </a:lnTo>
                  <a:lnTo>
                    <a:pt x="64" y="431"/>
                  </a:lnTo>
                  <a:lnTo>
                    <a:pt x="0" y="495"/>
                  </a:lnTo>
                  <a:lnTo>
                    <a:pt x="0" y="553"/>
                  </a:lnTo>
                  <a:lnTo>
                    <a:pt x="278" y="275"/>
                  </a:lnTo>
                  <a:lnTo>
                    <a:pt x="344" y="209"/>
                  </a:lnTo>
                  <a:lnTo>
                    <a:pt x="495" y="58"/>
                  </a:lnTo>
                  <a:lnTo>
                    <a:pt x="49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3" name="Freeform 23"/>
            <p:cNvSpPr/>
            <p:nvPr/>
          </p:nvSpPr>
          <p:spPr bwMode="auto">
            <a:xfrm>
              <a:off x="31750" y="4002087"/>
              <a:ext cx="785813" cy="877888"/>
            </a:xfrm>
            <a:custGeom>
              <a:avLst/>
              <a:gdLst>
                <a:gd name="T0" fmla="*/ 0 w 495"/>
                <a:gd name="T1" fmla="*/ 553 h 553"/>
                <a:gd name="T2" fmla="*/ 93 w 495"/>
                <a:gd name="T3" fmla="*/ 461 h 553"/>
                <a:gd name="T4" fmla="*/ 159 w 495"/>
                <a:gd name="T5" fmla="*/ 395 h 553"/>
                <a:gd name="T6" fmla="*/ 278 w 495"/>
                <a:gd name="T7" fmla="*/ 275 h 553"/>
                <a:gd name="T8" fmla="*/ 344 w 495"/>
                <a:gd name="T9" fmla="*/ 209 h 553"/>
                <a:gd name="T10" fmla="*/ 464 w 495"/>
                <a:gd name="T11" fmla="*/ 89 h 553"/>
                <a:gd name="T12" fmla="*/ 495 w 495"/>
                <a:gd name="T13" fmla="*/ 58 h 553"/>
                <a:gd name="T14" fmla="*/ 495 w 495"/>
                <a:gd name="T15" fmla="*/ 0 h 553"/>
                <a:gd name="T16" fmla="*/ 435 w 495"/>
                <a:gd name="T17" fmla="*/ 60 h 553"/>
                <a:gd name="T18" fmla="*/ 130 w 495"/>
                <a:gd name="T19" fmla="*/ 366 h 553"/>
                <a:gd name="T20" fmla="*/ 64 w 495"/>
                <a:gd name="T21" fmla="*/ 431 h 553"/>
                <a:gd name="T22" fmla="*/ 0 w 495"/>
                <a:gd name="T23" fmla="*/ 495 h 553"/>
                <a:gd name="T24" fmla="*/ 0 w 495"/>
                <a:gd name="T25" fmla="*/ 553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5" h="553">
                  <a:moveTo>
                    <a:pt x="0" y="553"/>
                  </a:moveTo>
                  <a:lnTo>
                    <a:pt x="93" y="461"/>
                  </a:lnTo>
                  <a:lnTo>
                    <a:pt x="159" y="395"/>
                  </a:lnTo>
                  <a:lnTo>
                    <a:pt x="278" y="275"/>
                  </a:lnTo>
                  <a:lnTo>
                    <a:pt x="344" y="209"/>
                  </a:lnTo>
                  <a:lnTo>
                    <a:pt x="464" y="89"/>
                  </a:lnTo>
                  <a:lnTo>
                    <a:pt x="495" y="58"/>
                  </a:lnTo>
                  <a:lnTo>
                    <a:pt x="495" y="0"/>
                  </a:lnTo>
                  <a:lnTo>
                    <a:pt x="435" y="60"/>
                  </a:lnTo>
                  <a:lnTo>
                    <a:pt x="130" y="366"/>
                  </a:lnTo>
                  <a:lnTo>
                    <a:pt x="64" y="431"/>
                  </a:lnTo>
                  <a:lnTo>
                    <a:pt x="0" y="495"/>
                  </a:lnTo>
                  <a:lnTo>
                    <a:pt x="0" y="55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4" name="Freeform 24"/>
            <p:cNvSpPr/>
            <p:nvPr/>
          </p:nvSpPr>
          <p:spPr bwMode="auto">
            <a:xfrm>
              <a:off x="31750" y="4886325"/>
              <a:ext cx="785813" cy="877888"/>
            </a:xfrm>
            <a:custGeom>
              <a:avLst/>
              <a:gdLst>
                <a:gd name="T0" fmla="*/ 495 w 495"/>
                <a:gd name="T1" fmla="*/ 0 h 553"/>
                <a:gd name="T2" fmla="*/ 435 w 495"/>
                <a:gd name="T3" fmla="*/ 60 h 553"/>
                <a:gd name="T4" fmla="*/ 315 w 495"/>
                <a:gd name="T5" fmla="*/ 180 h 553"/>
                <a:gd name="T6" fmla="*/ 249 w 495"/>
                <a:gd name="T7" fmla="*/ 246 h 553"/>
                <a:gd name="T8" fmla="*/ 130 w 495"/>
                <a:gd name="T9" fmla="*/ 365 h 553"/>
                <a:gd name="T10" fmla="*/ 64 w 495"/>
                <a:gd name="T11" fmla="*/ 431 h 553"/>
                <a:gd name="T12" fmla="*/ 0 w 495"/>
                <a:gd name="T13" fmla="*/ 495 h 553"/>
                <a:gd name="T14" fmla="*/ 0 w 495"/>
                <a:gd name="T15" fmla="*/ 553 h 553"/>
                <a:gd name="T16" fmla="*/ 278 w 495"/>
                <a:gd name="T17" fmla="*/ 275 h 553"/>
                <a:gd name="T18" fmla="*/ 344 w 495"/>
                <a:gd name="T19" fmla="*/ 209 h 553"/>
                <a:gd name="T20" fmla="*/ 495 w 495"/>
                <a:gd name="T21" fmla="*/ 58 h 553"/>
                <a:gd name="T22" fmla="*/ 495 w 495"/>
                <a:gd name="T23" fmla="*/ 0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5" h="553">
                  <a:moveTo>
                    <a:pt x="495" y="0"/>
                  </a:moveTo>
                  <a:lnTo>
                    <a:pt x="435" y="60"/>
                  </a:lnTo>
                  <a:lnTo>
                    <a:pt x="315" y="180"/>
                  </a:lnTo>
                  <a:lnTo>
                    <a:pt x="249" y="246"/>
                  </a:lnTo>
                  <a:lnTo>
                    <a:pt x="130" y="365"/>
                  </a:lnTo>
                  <a:lnTo>
                    <a:pt x="64" y="431"/>
                  </a:lnTo>
                  <a:lnTo>
                    <a:pt x="0" y="495"/>
                  </a:lnTo>
                  <a:lnTo>
                    <a:pt x="0" y="553"/>
                  </a:lnTo>
                  <a:lnTo>
                    <a:pt x="278" y="275"/>
                  </a:lnTo>
                  <a:lnTo>
                    <a:pt x="344" y="209"/>
                  </a:lnTo>
                  <a:lnTo>
                    <a:pt x="495" y="58"/>
                  </a:lnTo>
                  <a:lnTo>
                    <a:pt x="49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5" name="Freeform 25"/>
            <p:cNvSpPr/>
            <p:nvPr/>
          </p:nvSpPr>
          <p:spPr bwMode="auto">
            <a:xfrm>
              <a:off x="31750" y="4591050"/>
              <a:ext cx="785813" cy="877888"/>
            </a:xfrm>
            <a:custGeom>
              <a:avLst/>
              <a:gdLst>
                <a:gd name="T0" fmla="*/ 0 w 495"/>
                <a:gd name="T1" fmla="*/ 553 h 553"/>
                <a:gd name="T2" fmla="*/ 93 w 495"/>
                <a:gd name="T3" fmla="*/ 461 h 553"/>
                <a:gd name="T4" fmla="*/ 159 w 495"/>
                <a:gd name="T5" fmla="*/ 395 h 553"/>
                <a:gd name="T6" fmla="*/ 278 w 495"/>
                <a:gd name="T7" fmla="*/ 275 h 553"/>
                <a:gd name="T8" fmla="*/ 344 w 495"/>
                <a:gd name="T9" fmla="*/ 209 h 553"/>
                <a:gd name="T10" fmla="*/ 464 w 495"/>
                <a:gd name="T11" fmla="*/ 90 h 553"/>
                <a:gd name="T12" fmla="*/ 495 w 495"/>
                <a:gd name="T13" fmla="*/ 58 h 553"/>
                <a:gd name="T14" fmla="*/ 495 w 495"/>
                <a:gd name="T15" fmla="*/ 0 h 553"/>
                <a:gd name="T16" fmla="*/ 435 w 495"/>
                <a:gd name="T17" fmla="*/ 60 h 553"/>
                <a:gd name="T18" fmla="*/ 130 w 495"/>
                <a:gd name="T19" fmla="*/ 366 h 553"/>
                <a:gd name="T20" fmla="*/ 64 w 495"/>
                <a:gd name="T21" fmla="*/ 432 h 553"/>
                <a:gd name="T22" fmla="*/ 0 w 495"/>
                <a:gd name="T23" fmla="*/ 495 h 553"/>
                <a:gd name="T24" fmla="*/ 0 w 495"/>
                <a:gd name="T25" fmla="*/ 553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5" h="553">
                  <a:moveTo>
                    <a:pt x="0" y="553"/>
                  </a:moveTo>
                  <a:lnTo>
                    <a:pt x="93" y="461"/>
                  </a:lnTo>
                  <a:lnTo>
                    <a:pt x="159" y="395"/>
                  </a:lnTo>
                  <a:lnTo>
                    <a:pt x="278" y="275"/>
                  </a:lnTo>
                  <a:lnTo>
                    <a:pt x="344" y="209"/>
                  </a:lnTo>
                  <a:lnTo>
                    <a:pt x="464" y="90"/>
                  </a:lnTo>
                  <a:lnTo>
                    <a:pt x="495" y="58"/>
                  </a:lnTo>
                  <a:lnTo>
                    <a:pt x="495" y="0"/>
                  </a:lnTo>
                  <a:lnTo>
                    <a:pt x="435" y="60"/>
                  </a:lnTo>
                  <a:lnTo>
                    <a:pt x="130" y="366"/>
                  </a:lnTo>
                  <a:lnTo>
                    <a:pt x="64" y="432"/>
                  </a:lnTo>
                  <a:lnTo>
                    <a:pt x="0" y="495"/>
                  </a:lnTo>
                  <a:lnTo>
                    <a:pt x="0" y="55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6" name="Freeform 26"/>
            <p:cNvSpPr/>
            <p:nvPr/>
          </p:nvSpPr>
          <p:spPr bwMode="auto">
            <a:xfrm>
              <a:off x="31750" y="5475287"/>
              <a:ext cx="785813" cy="877888"/>
            </a:xfrm>
            <a:custGeom>
              <a:avLst/>
              <a:gdLst>
                <a:gd name="T0" fmla="*/ 495 w 495"/>
                <a:gd name="T1" fmla="*/ 0 h 553"/>
                <a:gd name="T2" fmla="*/ 435 w 495"/>
                <a:gd name="T3" fmla="*/ 60 h 553"/>
                <a:gd name="T4" fmla="*/ 315 w 495"/>
                <a:gd name="T5" fmla="*/ 180 h 553"/>
                <a:gd name="T6" fmla="*/ 249 w 495"/>
                <a:gd name="T7" fmla="*/ 246 h 553"/>
                <a:gd name="T8" fmla="*/ 130 w 495"/>
                <a:gd name="T9" fmla="*/ 365 h 553"/>
                <a:gd name="T10" fmla="*/ 64 w 495"/>
                <a:gd name="T11" fmla="*/ 432 h 553"/>
                <a:gd name="T12" fmla="*/ 0 w 495"/>
                <a:gd name="T13" fmla="*/ 495 h 553"/>
                <a:gd name="T14" fmla="*/ 0 w 495"/>
                <a:gd name="T15" fmla="*/ 553 h 553"/>
                <a:gd name="T16" fmla="*/ 93 w 495"/>
                <a:gd name="T17" fmla="*/ 461 h 553"/>
                <a:gd name="T18" fmla="*/ 278 w 495"/>
                <a:gd name="T19" fmla="*/ 275 h 553"/>
                <a:gd name="T20" fmla="*/ 344 w 495"/>
                <a:gd name="T21" fmla="*/ 209 h 553"/>
                <a:gd name="T22" fmla="*/ 495 w 495"/>
                <a:gd name="T23" fmla="*/ 58 h 553"/>
                <a:gd name="T24" fmla="*/ 495 w 495"/>
                <a:gd name="T25" fmla="*/ 0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5" h="553">
                  <a:moveTo>
                    <a:pt x="495" y="0"/>
                  </a:moveTo>
                  <a:lnTo>
                    <a:pt x="435" y="60"/>
                  </a:lnTo>
                  <a:lnTo>
                    <a:pt x="315" y="180"/>
                  </a:lnTo>
                  <a:lnTo>
                    <a:pt x="249" y="246"/>
                  </a:lnTo>
                  <a:lnTo>
                    <a:pt x="130" y="365"/>
                  </a:lnTo>
                  <a:lnTo>
                    <a:pt x="64" y="432"/>
                  </a:lnTo>
                  <a:lnTo>
                    <a:pt x="0" y="495"/>
                  </a:lnTo>
                  <a:lnTo>
                    <a:pt x="0" y="553"/>
                  </a:lnTo>
                  <a:lnTo>
                    <a:pt x="93" y="461"/>
                  </a:lnTo>
                  <a:lnTo>
                    <a:pt x="278" y="275"/>
                  </a:lnTo>
                  <a:lnTo>
                    <a:pt x="344" y="209"/>
                  </a:lnTo>
                  <a:lnTo>
                    <a:pt x="495" y="58"/>
                  </a:lnTo>
                  <a:lnTo>
                    <a:pt x="49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7" name="Freeform 27"/>
            <p:cNvSpPr/>
            <p:nvPr/>
          </p:nvSpPr>
          <p:spPr bwMode="auto">
            <a:xfrm>
              <a:off x="31750" y="5180012"/>
              <a:ext cx="785813" cy="879475"/>
            </a:xfrm>
            <a:custGeom>
              <a:avLst/>
              <a:gdLst>
                <a:gd name="T0" fmla="*/ 0 w 495"/>
                <a:gd name="T1" fmla="*/ 554 h 554"/>
                <a:gd name="T2" fmla="*/ 278 w 495"/>
                <a:gd name="T3" fmla="*/ 276 h 554"/>
                <a:gd name="T4" fmla="*/ 278 w 495"/>
                <a:gd name="T5" fmla="*/ 276 h 554"/>
                <a:gd name="T6" fmla="*/ 344 w 495"/>
                <a:gd name="T7" fmla="*/ 209 h 554"/>
                <a:gd name="T8" fmla="*/ 464 w 495"/>
                <a:gd name="T9" fmla="*/ 90 h 554"/>
                <a:gd name="T10" fmla="*/ 495 w 495"/>
                <a:gd name="T11" fmla="*/ 58 h 554"/>
                <a:gd name="T12" fmla="*/ 495 w 495"/>
                <a:gd name="T13" fmla="*/ 0 h 554"/>
                <a:gd name="T14" fmla="*/ 435 w 495"/>
                <a:gd name="T15" fmla="*/ 61 h 554"/>
                <a:gd name="T16" fmla="*/ 130 w 495"/>
                <a:gd name="T17" fmla="*/ 366 h 554"/>
                <a:gd name="T18" fmla="*/ 64 w 495"/>
                <a:gd name="T19" fmla="*/ 432 h 554"/>
                <a:gd name="T20" fmla="*/ 0 w 495"/>
                <a:gd name="T21" fmla="*/ 495 h 554"/>
                <a:gd name="T22" fmla="*/ 0 w 495"/>
                <a:gd name="T23" fmla="*/ 554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5" h="554">
                  <a:moveTo>
                    <a:pt x="0" y="554"/>
                  </a:moveTo>
                  <a:lnTo>
                    <a:pt x="278" y="276"/>
                  </a:lnTo>
                  <a:lnTo>
                    <a:pt x="278" y="276"/>
                  </a:lnTo>
                  <a:lnTo>
                    <a:pt x="344" y="209"/>
                  </a:lnTo>
                  <a:lnTo>
                    <a:pt x="464" y="90"/>
                  </a:lnTo>
                  <a:lnTo>
                    <a:pt x="495" y="58"/>
                  </a:lnTo>
                  <a:lnTo>
                    <a:pt x="495" y="0"/>
                  </a:lnTo>
                  <a:lnTo>
                    <a:pt x="435" y="61"/>
                  </a:lnTo>
                  <a:lnTo>
                    <a:pt x="130" y="366"/>
                  </a:lnTo>
                  <a:lnTo>
                    <a:pt x="64" y="432"/>
                  </a:lnTo>
                  <a:lnTo>
                    <a:pt x="0" y="495"/>
                  </a:lnTo>
                  <a:lnTo>
                    <a:pt x="0" y="55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8" name="Freeform 28"/>
            <p:cNvSpPr/>
            <p:nvPr/>
          </p:nvSpPr>
          <p:spPr bwMode="auto">
            <a:xfrm>
              <a:off x="73025" y="6064250"/>
              <a:ext cx="744538" cy="744538"/>
            </a:xfrm>
            <a:custGeom>
              <a:avLst/>
              <a:gdLst>
                <a:gd name="T0" fmla="*/ 469 w 469"/>
                <a:gd name="T1" fmla="*/ 0 h 469"/>
                <a:gd name="T2" fmla="*/ 409 w 469"/>
                <a:gd name="T3" fmla="*/ 61 h 469"/>
                <a:gd name="T4" fmla="*/ 289 w 469"/>
                <a:gd name="T5" fmla="*/ 180 h 469"/>
                <a:gd name="T6" fmla="*/ 223 w 469"/>
                <a:gd name="T7" fmla="*/ 246 h 469"/>
                <a:gd name="T8" fmla="*/ 104 w 469"/>
                <a:gd name="T9" fmla="*/ 366 h 469"/>
                <a:gd name="T10" fmla="*/ 38 w 469"/>
                <a:gd name="T11" fmla="*/ 432 h 469"/>
                <a:gd name="T12" fmla="*/ 0 w 469"/>
                <a:gd name="T13" fmla="*/ 469 h 469"/>
                <a:gd name="T14" fmla="*/ 59 w 469"/>
                <a:gd name="T15" fmla="*/ 469 h 469"/>
                <a:gd name="T16" fmla="*/ 67 w 469"/>
                <a:gd name="T17" fmla="*/ 461 h 469"/>
                <a:gd name="T18" fmla="*/ 252 w 469"/>
                <a:gd name="T19" fmla="*/ 275 h 469"/>
                <a:gd name="T20" fmla="*/ 318 w 469"/>
                <a:gd name="T21" fmla="*/ 209 h 469"/>
                <a:gd name="T22" fmla="*/ 438 w 469"/>
                <a:gd name="T23" fmla="*/ 90 h 469"/>
                <a:gd name="T24" fmla="*/ 469 w 469"/>
                <a:gd name="T25" fmla="*/ 58 h 469"/>
                <a:gd name="T26" fmla="*/ 469 w 469"/>
                <a:gd name="T27" fmla="*/ 0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9" h="469">
                  <a:moveTo>
                    <a:pt x="469" y="0"/>
                  </a:moveTo>
                  <a:lnTo>
                    <a:pt x="409" y="61"/>
                  </a:lnTo>
                  <a:lnTo>
                    <a:pt x="289" y="180"/>
                  </a:lnTo>
                  <a:lnTo>
                    <a:pt x="223" y="246"/>
                  </a:lnTo>
                  <a:lnTo>
                    <a:pt x="104" y="366"/>
                  </a:lnTo>
                  <a:lnTo>
                    <a:pt x="38" y="432"/>
                  </a:lnTo>
                  <a:lnTo>
                    <a:pt x="0" y="469"/>
                  </a:lnTo>
                  <a:lnTo>
                    <a:pt x="59" y="469"/>
                  </a:lnTo>
                  <a:lnTo>
                    <a:pt x="67" y="461"/>
                  </a:lnTo>
                  <a:lnTo>
                    <a:pt x="252" y="275"/>
                  </a:lnTo>
                  <a:lnTo>
                    <a:pt x="318" y="209"/>
                  </a:lnTo>
                  <a:lnTo>
                    <a:pt x="438" y="90"/>
                  </a:lnTo>
                  <a:lnTo>
                    <a:pt x="469" y="58"/>
                  </a:lnTo>
                  <a:lnTo>
                    <a:pt x="469"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9" name="Freeform 29"/>
            <p:cNvSpPr/>
            <p:nvPr/>
          </p:nvSpPr>
          <p:spPr bwMode="auto">
            <a:xfrm>
              <a:off x="31750" y="5768975"/>
              <a:ext cx="785813" cy="879475"/>
            </a:xfrm>
            <a:custGeom>
              <a:avLst/>
              <a:gdLst>
                <a:gd name="T0" fmla="*/ 278 w 495"/>
                <a:gd name="T1" fmla="*/ 276 h 554"/>
                <a:gd name="T2" fmla="*/ 278 w 495"/>
                <a:gd name="T3" fmla="*/ 276 h 554"/>
                <a:gd name="T4" fmla="*/ 495 w 495"/>
                <a:gd name="T5" fmla="*/ 59 h 554"/>
                <a:gd name="T6" fmla="*/ 495 w 495"/>
                <a:gd name="T7" fmla="*/ 0 h 554"/>
                <a:gd name="T8" fmla="*/ 435 w 495"/>
                <a:gd name="T9" fmla="*/ 61 h 554"/>
                <a:gd name="T10" fmla="*/ 130 w 495"/>
                <a:gd name="T11" fmla="*/ 366 h 554"/>
                <a:gd name="T12" fmla="*/ 64 w 495"/>
                <a:gd name="T13" fmla="*/ 432 h 554"/>
                <a:gd name="T14" fmla="*/ 0 w 495"/>
                <a:gd name="T15" fmla="*/ 495 h 554"/>
                <a:gd name="T16" fmla="*/ 0 w 495"/>
                <a:gd name="T17" fmla="*/ 554 h 554"/>
                <a:gd name="T18" fmla="*/ 278 w 495"/>
                <a:gd name="T19" fmla="*/ 276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5" h="554">
                  <a:moveTo>
                    <a:pt x="278" y="276"/>
                  </a:moveTo>
                  <a:lnTo>
                    <a:pt x="278" y="276"/>
                  </a:lnTo>
                  <a:lnTo>
                    <a:pt x="495" y="59"/>
                  </a:lnTo>
                  <a:lnTo>
                    <a:pt x="495" y="0"/>
                  </a:lnTo>
                  <a:lnTo>
                    <a:pt x="435" y="61"/>
                  </a:lnTo>
                  <a:lnTo>
                    <a:pt x="130" y="366"/>
                  </a:lnTo>
                  <a:lnTo>
                    <a:pt x="64" y="432"/>
                  </a:lnTo>
                  <a:lnTo>
                    <a:pt x="0" y="495"/>
                  </a:lnTo>
                  <a:lnTo>
                    <a:pt x="0" y="554"/>
                  </a:lnTo>
                  <a:lnTo>
                    <a:pt x="278" y="27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30" name="Freeform 30"/>
            <p:cNvSpPr/>
            <p:nvPr/>
          </p:nvSpPr>
          <p:spPr bwMode="auto">
            <a:xfrm>
              <a:off x="368300" y="6359525"/>
              <a:ext cx="449263" cy="449263"/>
            </a:xfrm>
            <a:custGeom>
              <a:avLst/>
              <a:gdLst>
                <a:gd name="T0" fmla="*/ 66 w 283"/>
                <a:gd name="T1" fmla="*/ 275 h 283"/>
                <a:gd name="T2" fmla="*/ 283 w 283"/>
                <a:gd name="T3" fmla="*/ 58 h 283"/>
                <a:gd name="T4" fmla="*/ 283 w 283"/>
                <a:gd name="T5" fmla="*/ 0 h 283"/>
                <a:gd name="T6" fmla="*/ 223 w 283"/>
                <a:gd name="T7" fmla="*/ 60 h 283"/>
                <a:gd name="T8" fmla="*/ 0 w 283"/>
                <a:gd name="T9" fmla="*/ 283 h 283"/>
                <a:gd name="T10" fmla="*/ 58 w 283"/>
                <a:gd name="T11" fmla="*/ 283 h 283"/>
                <a:gd name="T12" fmla="*/ 66 w 283"/>
                <a:gd name="T13" fmla="*/ 275 h 283"/>
              </a:gdLst>
              <a:ahLst/>
              <a:cxnLst>
                <a:cxn ang="0">
                  <a:pos x="T0" y="T1"/>
                </a:cxn>
                <a:cxn ang="0">
                  <a:pos x="T2" y="T3"/>
                </a:cxn>
                <a:cxn ang="0">
                  <a:pos x="T4" y="T5"/>
                </a:cxn>
                <a:cxn ang="0">
                  <a:pos x="T6" y="T7"/>
                </a:cxn>
                <a:cxn ang="0">
                  <a:pos x="T8" y="T9"/>
                </a:cxn>
                <a:cxn ang="0">
                  <a:pos x="T10" y="T11"/>
                </a:cxn>
                <a:cxn ang="0">
                  <a:pos x="T12" y="T13"/>
                </a:cxn>
              </a:cxnLst>
              <a:rect l="0" t="0" r="r" b="b"/>
              <a:pathLst>
                <a:path w="283" h="283">
                  <a:moveTo>
                    <a:pt x="66" y="275"/>
                  </a:moveTo>
                  <a:lnTo>
                    <a:pt x="283" y="58"/>
                  </a:lnTo>
                  <a:lnTo>
                    <a:pt x="283" y="0"/>
                  </a:lnTo>
                  <a:lnTo>
                    <a:pt x="223" y="60"/>
                  </a:lnTo>
                  <a:lnTo>
                    <a:pt x="0" y="283"/>
                  </a:lnTo>
                  <a:lnTo>
                    <a:pt x="58" y="283"/>
                  </a:lnTo>
                  <a:lnTo>
                    <a:pt x="66" y="27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31" name="Freeform 31"/>
            <p:cNvSpPr/>
            <p:nvPr/>
          </p:nvSpPr>
          <p:spPr bwMode="auto">
            <a:xfrm>
              <a:off x="661988" y="6653212"/>
              <a:ext cx="155575" cy="155575"/>
            </a:xfrm>
            <a:custGeom>
              <a:avLst/>
              <a:gdLst>
                <a:gd name="T0" fmla="*/ 38 w 98"/>
                <a:gd name="T1" fmla="*/ 61 h 98"/>
                <a:gd name="T2" fmla="*/ 0 w 98"/>
                <a:gd name="T3" fmla="*/ 98 h 98"/>
                <a:gd name="T4" fmla="*/ 59 w 98"/>
                <a:gd name="T5" fmla="*/ 98 h 98"/>
                <a:gd name="T6" fmla="*/ 67 w 98"/>
                <a:gd name="T7" fmla="*/ 90 h 98"/>
                <a:gd name="T8" fmla="*/ 98 w 98"/>
                <a:gd name="T9" fmla="*/ 59 h 98"/>
                <a:gd name="T10" fmla="*/ 98 w 98"/>
                <a:gd name="T11" fmla="*/ 0 h 98"/>
                <a:gd name="T12" fmla="*/ 38 w 98"/>
                <a:gd name="T13" fmla="*/ 61 h 98"/>
              </a:gdLst>
              <a:ahLst/>
              <a:cxnLst>
                <a:cxn ang="0">
                  <a:pos x="T0" y="T1"/>
                </a:cxn>
                <a:cxn ang="0">
                  <a:pos x="T2" y="T3"/>
                </a:cxn>
                <a:cxn ang="0">
                  <a:pos x="T4" y="T5"/>
                </a:cxn>
                <a:cxn ang="0">
                  <a:pos x="T6" y="T7"/>
                </a:cxn>
                <a:cxn ang="0">
                  <a:pos x="T8" y="T9"/>
                </a:cxn>
                <a:cxn ang="0">
                  <a:pos x="T10" y="T11"/>
                </a:cxn>
                <a:cxn ang="0">
                  <a:pos x="T12" y="T13"/>
                </a:cxn>
              </a:cxnLst>
              <a:rect l="0" t="0" r="r" b="b"/>
              <a:pathLst>
                <a:path w="98" h="98">
                  <a:moveTo>
                    <a:pt x="38" y="61"/>
                  </a:moveTo>
                  <a:lnTo>
                    <a:pt x="0" y="98"/>
                  </a:lnTo>
                  <a:lnTo>
                    <a:pt x="59" y="98"/>
                  </a:lnTo>
                  <a:lnTo>
                    <a:pt x="67" y="90"/>
                  </a:lnTo>
                  <a:lnTo>
                    <a:pt x="98" y="59"/>
                  </a:lnTo>
                  <a:lnTo>
                    <a:pt x="98" y="0"/>
                  </a:lnTo>
                  <a:lnTo>
                    <a:pt x="38" y="6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grpSp>
      <p:sp>
        <p:nvSpPr>
          <p:cNvPr id="32" name="Freeform 32"/>
          <p:cNvSpPr/>
          <p:nvPr/>
        </p:nvSpPr>
        <p:spPr bwMode="auto">
          <a:xfrm>
            <a:off x="11557000" y="4055381"/>
            <a:ext cx="254342" cy="508682"/>
          </a:xfrm>
          <a:custGeom>
            <a:avLst/>
            <a:gdLst>
              <a:gd name="T0" fmla="*/ 0 w 164"/>
              <a:gd name="T1" fmla="*/ 328 h 328"/>
              <a:gd name="T2" fmla="*/ 0 w 164"/>
              <a:gd name="T3" fmla="*/ 274 h 328"/>
              <a:gd name="T4" fmla="*/ 110 w 164"/>
              <a:gd name="T5" fmla="*/ 164 h 328"/>
              <a:gd name="T6" fmla="*/ 0 w 164"/>
              <a:gd name="T7" fmla="*/ 54 h 328"/>
              <a:gd name="T8" fmla="*/ 0 w 164"/>
              <a:gd name="T9" fmla="*/ 0 h 328"/>
              <a:gd name="T10" fmla="*/ 164 w 164"/>
              <a:gd name="T11" fmla="*/ 164 h 328"/>
              <a:gd name="T12" fmla="*/ 0 w 164"/>
              <a:gd name="T13" fmla="*/ 328 h 328"/>
            </a:gdLst>
            <a:ahLst/>
            <a:cxnLst>
              <a:cxn ang="0">
                <a:pos x="T0" y="T1"/>
              </a:cxn>
              <a:cxn ang="0">
                <a:pos x="T2" y="T3"/>
              </a:cxn>
              <a:cxn ang="0">
                <a:pos x="T4" y="T5"/>
              </a:cxn>
              <a:cxn ang="0">
                <a:pos x="T6" y="T7"/>
              </a:cxn>
              <a:cxn ang="0">
                <a:pos x="T8" y="T9"/>
              </a:cxn>
              <a:cxn ang="0">
                <a:pos x="T10" y="T11"/>
              </a:cxn>
              <a:cxn ang="0">
                <a:pos x="T12" y="T13"/>
              </a:cxn>
            </a:cxnLst>
            <a:rect l="0" t="0" r="r" b="b"/>
            <a:pathLst>
              <a:path w="164" h="328">
                <a:moveTo>
                  <a:pt x="0" y="328"/>
                </a:moveTo>
                <a:cubicBezTo>
                  <a:pt x="0" y="274"/>
                  <a:pt x="0" y="274"/>
                  <a:pt x="0" y="274"/>
                </a:cubicBezTo>
                <a:cubicBezTo>
                  <a:pt x="61" y="274"/>
                  <a:pt x="110" y="225"/>
                  <a:pt x="110" y="164"/>
                </a:cubicBezTo>
                <a:cubicBezTo>
                  <a:pt x="110" y="103"/>
                  <a:pt x="61" y="54"/>
                  <a:pt x="0" y="54"/>
                </a:cubicBezTo>
                <a:cubicBezTo>
                  <a:pt x="0" y="0"/>
                  <a:pt x="0" y="0"/>
                  <a:pt x="0" y="0"/>
                </a:cubicBezTo>
                <a:cubicBezTo>
                  <a:pt x="90" y="0"/>
                  <a:pt x="164" y="74"/>
                  <a:pt x="164" y="164"/>
                </a:cubicBezTo>
                <a:cubicBezTo>
                  <a:pt x="164" y="255"/>
                  <a:pt x="90" y="328"/>
                  <a:pt x="0" y="328"/>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33" name="Freeform 33"/>
          <p:cNvSpPr/>
          <p:nvPr/>
        </p:nvSpPr>
        <p:spPr bwMode="auto">
          <a:xfrm>
            <a:off x="8770938" y="2195512"/>
            <a:ext cx="276225" cy="138113"/>
          </a:xfrm>
          <a:custGeom>
            <a:avLst/>
            <a:gdLst>
              <a:gd name="T0" fmla="*/ 329 w 329"/>
              <a:gd name="T1" fmla="*/ 164 h 164"/>
              <a:gd name="T2" fmla="*/ 275 w 329"/>
              <a:gd name="T3" fmla="*/ 164 h 164"/>
              <a:gd name="T4" fmla="*/ 165 w 329"/>
              <a:gd name="T5" fmla="*/ 53 h 164"/>
              <a:gd name="T6" fmla="*/ 54 w 329"/>
              <a:gd name="T7" fmla="*/ 164 h 164"/>
              <a:gd name="T8" fmla="*/ 0 w 329"/>
              <a:gd name="T9" fmla="*/ 164 h 164"/>
              <a:gd name="T10" fmla="*/ 165 w 329"/>
              <a:gd name="T11" fmla="*/ 0 h 164"/>
              <a:gd name="T12" fmla="*/ 329 w 329"/>
              <a:gd name="T13" fmla="*/ 164 h 164"/>
            </a:gdLst>
            <a:ahLst/>
            <a:cxnLst>
              <a:cxn ang="0">
                <a:pos x="T0" y="T1"/>
              </a:cxn>
              <a:cxn ang="0">
                <a:pos x="T2" y="T3"/>
              </a:cxn>
              <a:cxn ang="0">
                <a:pos x="T4" y="T5"/>
              </a:cxn>
              <a:cxn ang="0">
                <a:pos x="T6" y="T7"/>
              </a:cxn>
              <a:cxn ang="0">
                <a:pos x="T8" y="T9"/>
              </a:cxn>
              <a:cxn ang="0">
                <a:pos x="T10" y="T11"/>
              </a:cxn>
              <a:cxn ang="0">
                <a:pos x="T12" y="T13"/>
              </a:cxn>
            </a:cxnLst>
            <a:rect l="0" t="0" r="r" b="b"/>
            <a:pathLst>
              <a:path w="329" h="164">
                <a:moveTo>
                  <a:pt x="329" y="164"/>
                </a:moveTo>
                <a:cubicBezTo>
                  <a:pt x="275" y="164"/>
                  <a:pt x="275" y="164"/>
                  <a:pt x="275" y="164"/>
                </a:cubicBezTo>
                <a:cubicBezTo>
                  <a:pt x="275" y="103"/>
                  <a:pt x="225" y="53"/>
                  <a:pt x="165" y="53"/>
                </a:cubicBezTo>
                <a:cubicBezTo>
                  <a:pt x="104" y="53"/>
                  <a:pt x="54" y="103"/>
                  <a:pt x="54" y="164"/>
                </a:cubicBezTo>
                <a:cubicBezTo>
                  <a:pt x="0" y="164"/>
                  <a:pt x="0" y="164"/>
                  <a:pt x="0" y="164"/>
                </a:cubicBezTo>
                <a:cubicBezTo>
                  <a:pt x="0" y="73"/>
                  <a:pt x="74" y="0"/>
                  <a:pt x="165" y="0"/>
                </a:cubicBezTo>
                <a:cubicBezTo>
                  <a:pt x="255" y="0"/>
                  <a:pt x="329" y="73"/>
                  <a:pt x="329" y="164"/>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76" name="任意多边形: 形状 75"/>
          <p:cNvSpPr>
            <a:spLocks noChangeArrowheads="1"/>
          </p:cNvSpPr>
          <p:nvPr/>
        </p:nvSpPr>
        <p:spPr bwMode="auto">
          <a:xfrm>
            <a:off x="2421732" y="2865519"/>
            <a:ext cx="225425" cy="225425"/>
          </a:xfrm>
          <a:custGeom>
            <a:avLst/>
            <a:gdLst>
              <a:gd name="connsiteX0" fmla="*/ 77788 w 225425"/>
              <a:gd name="connsiteY0" fmla="*/ 0 h 225425"/>
              <a:gd name="connsiteX1" fmla="*/ 147638 w 225425"/>
              <a:gd name="connsiteY1" fmla="*/ 0 h 225425"/>
              <a:gd name="connsiteX2" fmla="*/ 147638 w 225425"/>
              <a:gd name="connsiteY2" fmla="*/ 76200 h 225425"/>
              <a:gd name="connsiteX3" fmla="*/ 225425 w 225425"/>
              <a:gd name="connsiteY3" fmla="*/ 76200 h 225425"/>
              <a:gd name="connsiteX4" fmla="*/ 225425 w 225425"/>
              <a:gd name="connsiteY4" fmla="*/ 147638 h 225425"/>
              <a:gd name="connsiteX5" fmla="*/ 147638 w 225425"/>
              <a:gd name="connsiteY5" fmla="*/ 147638 h 225425"/>
              <a:gd name="connsiteX6" fmla="*/ 147638 w 225425"/>
              <a:gd name="connsiteY6" fmla="*/ 225425 h 225425"/>
              <a:gd name="connsiteX7" fmla="*/ 77788 w 225425"/>
              <a:gd name="connsiteY7" fmla="*/ 225425 h 225425"/>
              <a:gd name="connsiteX8" fmla="*/ 77788 w 225425"/>
              <a:gd name="connsiteY8" fmla="*/ 147638 h 225425"/>
              <a:gd name="connsiteX9" fmla="*/ 0 w 225425"/>
              <a:gd name="connsiteY9" fmla="*/ 147638 h 225425"/>
              <a:gd name="connsiteX10" fmla="*/ 0 w 225425"/>
              <a:gd name="connsiteY10" fmla="*/ 76200 h 225425"/>
              <a:gd name="connsiteX11" fmla="*/ 77788 w 225425"/>
              <a:gd name="connsiteY11" fmla="*/ 76200 h 225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5425" h="225425">
                <a:moveTo>
                  <a:pt x="77788" y="0"/>
                </a:moveTo>
                <a:lnTo>
                  <a:pt x="147638" y="0"/>
                </a:lnTo>
                <a:lnTo>
                  <a:pt x="147638" y="76200"/>
                </a:lnTo>
                <a:lnTo>
                  <a:pt x="225425" y="76200"/>
                </a:lnTo>
                <a:lnTo>
                  <a:pt x="225425" y="147638"/>
                </a:lnTo>
                <a:lnTo>
                  <a:pt x="147638" y="147638"/>
                </a:lnTo>
                <a:lnTo>
                  <a:pt x="147638" y="225425"/>
                </a:lnTo>
                <a:lnTo>
                  <a:pt x="77788" y="225425"/>
                </a:lnTo>
                <a:lnTo>
                  <a:pt x="77788" y="147638"/>
                </a:lnTo>
                <a:lnTo>
                  <a:pt x="0" y="147638"/>
                </a:lnTo>
                <a:lnTo>
                  <a:pt x="0" y="76200"/>
                </a:lnTo>
                <a:lnTo>
                  <a:pt x="77788" y="76200"/>
                </a:lnTo>
                <a:close/>
              </a:path>
            </a:pathLst>
          </a:custGeom>
          <a:solidFill>
            <a:srgbClr val="1E0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endParaRPr lang="zh-CN" altLang="en-US">
              <a:latin typeface="Source Han Sans SC" panose="020F0502020204030204"/>
              <a:cs typeface="+mn-ea"/>
              <a:sym typeface="Source Han Sans SC" panose="020F0502020204030204"/>
            </a:endParaRPr>
          </a:p>
        </p:txBody>
      </p:sp>
      <p:sp>
        <p:nvSpPr>
          <p:cNvPr id="77" name="任意多边形: 形状 76"/>
          <p:cNvSpPr>
            <a:spLocks noChangeArrowheads="1"/>
          </p:cNvSpPr>
          <p:nvPr/>
        </p:nvSpPr>
        <p:spPr bwMode="auto">
          <a:xfrm>
            <a:off x="4935460" y="208413"/>
            <a:ext cx="225425" cy="223838"/>
          </a:xfrm>
          <a:custGeom>
            <a:avLst/>
            <a:gdLst>
              <a:gd name="connsiteX0" fmla="*/ 76200 w 225425"/>
              <a:gd name="connsiteY0" fmla="*/ 0 h 223838"/>
              <a:gd name="connsiteX1" fmla="*/ 147638 w 225425"/>
              <a:gd name="connsiteY1" fmla="*/ 0 h 223838"/>
              <a:gd name="connsiteX2" fmla="*/ 147638 w 225425"/>
              <a:gd name="connsiteY2" fmla="*/ 76200 h 223838"/>
              <a:gd name="connsiteX3" fmla="*/ 225425 w 225425"/>
              <a:gd name="connsiteY3" fmla="*/ 76200 h 223838"/>
              <a:gd name="connsiteX4" fmla="*/ 225425 w 225425"/>
              <a:gd name="connsiteY4" fmla="*/ 147638 h 223838"/>
              <a:gd name="connsiteX5" fmla="*/ 147638 w 225425"/>
              <a:gd name="connsiteY5" fmla="*/ 147638 h 223838"/>
              <a:gd name="connsiteX6" fmla="*/ 147638 w 225425"/>
              <a:gd name="connsiteY6" fmla="*/ 223838 h 223838"/>
              <a:gd name="connsiteX7" fmla="*/ 76200 w 225425"/>
              <a:gd name="connsiteY7" fmla="*/ 223838 h 223838"/>
              <a:gd name="connsiteX8" fmla="*/ 76200 w 225425"/>
              <a:gd name="connsiteY8" fmla="*/ 147638 h 223838"/>
              <a:gd name="connsiteX9" fmla="*/ 0 w 225425"/>
              <a:gd name="connsiteY9" fmla="*/ 147638 h 223838"/>
              <a:gd name="connsiteX10" fmla="*/ 0 w 225425"/>
              <a:gd name="connsiteY10" fmla="*/ 76200 h 223838"/>
              <a:gd name="connsiteX11" fmla="*/ 76200 w 225425"/>
              <a:gd name="connsiteY11" fmla="*/ 76200 h 223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5425" h="223838">
                <a:moveTo>
                  <a:pt x="76200" y="0"/>
                </a:moveTo>
                <a:lnTo>
                  <a:pt x="147638" y="0"/>
                </a:lnTo>
                <a:lnTo>
                  <a:pt x="147638" y="76200"/>
                </a:lnTo>
                <a:lnTo>
                  <a:pt x="225425" y="76200"/>
                </a:lnTo>
                <a:lnTo>
                  <a:pt x="225425" y="147638"/>
                </a:lnTo>
                <a:lnTo>
                  <a:pt x="147638" y="147638"/>
                </a:lnTo>
                <a:lnTo>
                  <a:pt x="147638" y="223838"/>
                </a:lnTo>
                <a:lnTo>
                  <a:pt x="76200" y="223838"/>
                </a:lnTo>
                <a:lnTo>
                  <a:pt x="76200" y="147638"/>
                </a:lnTo>
                <a:lnTo>
                  <a:pt x="0" y="147638"/>
                </a:lnTo>
                <a:lnTo>
                  <a:pt x="0" y="76200"/>
                </a:lnTo>
                <a:lnTo>
                  <a:pt x="76200" y="76200"/>
                </a:lnTo>
                <a:close/>
              </a:path>
            </a:pathLst>
          </a:custGeom>
          <a:solidFill>
            <a:srgbClr val="1E0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endParaRPr lang="zh-CN" altLang="en-US">
              <a:latin typeface="Source Han Sans SC" panose="020F0502020204030204"/>
              <a:cs typeface="+mn-ea"/>
              <a:sym typeface="Source Han Sans SC" panose="020F0502020204030204"/>
            </a:endParaRPr>
          </a:p>
        </p:txBody>
      </p:sp>
      <p:grpSp>
        <p:nvGrpSpPr>
          <p:cNvPr id="74" name="组合 73"/>
          <p:cNvGrpSpPr/>
          <p:nvPr/>
        </p:nvGrpSpPr>
        <p:grpSpPr>
          <a:xfrm>
            <a:off x="9689874" y="2421777"/>
            <a:ext cx="903288" cy="1712913"/>
            <a:chOff x="3946525" y="-92075"/>
            <a:chExt cx="903288" cy="1712913"/>
          </a:xfrm>
        </p:grpSpPr>
        <p:sp>
          <p:nvSpPr>
            <p:cNvPr id="38" name="Rectangle 38"/>
            <p:cNvSpPr>
              <a:spLocks noChangeArrowheads="1"/>
            </p:cNvSpPr>
            <p:nvPr/>
          </p:nvSpPr>
          <p:spPr bwMode="auto">
            <a:xfrm>
              <a:off x="3946525" y="1219200"/>
              <a:ext cx="44450" cy="401638"/>
            </a:xfrm>
            <a:prstGeom prst="rect">
              <a:avLst/>
            </a:prstGeom>
            <a:solidFill>
              <a:srgbClr val="1E0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40" name="Rectangle 40"/>
            <p:cNvSpPr>
              <a:spLocks noChangeArrowheads="1"/>
            </p:cNvSpPr>
            <p:nvPr/>
          </p:nvSpPr>
          <p:spPr bwMode="auto">
            <a:xfrm>
              <a:off x="4805363" y="393700"/>
              <a:ext cx="44450" cy="917575"/>
            </a:xfrm>
            <a:prstGeom prst="rect">
              <a:avLst/>
            </a:prstGeom>
            <a:solidFill>
              <a:srgbClr val="1E0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41" name="Freeform 41"/>
            <p:cNvSpPr/>
            <p:nvPr/>
          </p:nvSpPr>
          <p:spPr bwMode="auto">
            <a:xfrm>
              <a:off x="4310063" y="-92075"/>
              <a:ext cx="46038" cy="341313"/>
            </a:xfrm>
            <a:custGeom>
              <a:avLst/>
              <a:gdLst>
                <a:gd name="T0" fmla="*/ 54 w 55"/>
                <a:gd name="T1" fmla="*/ 407 h 407"/>
                <a:gd name="T2" fmla="*/ 0 w 55"/>
                <a:gd name="T3" fmla="*/ 406 h 407"/>
                <a:gd name="T4" fmla="*/ 0 w 55"/>
                <a:gd name="T5" fmla="*/ 0 h 407"/>
                <a:gd name="T6" fmla="*/ 54 w 55"/>
                <a:gd name="T7" fmla="*/ 0 h 407"/>
                <a:gd name="T8" fmla="*/ 54 w 55"/>
                <a:gd name="T9" fmla="*/ 407 h 407"/>
              </a:gdLst>
              <a:ahLst/>
              <a:cxnLst>
                <a:cxn ang="0">
                  <a:pos x="T0" y="T1"/>
                </a:cxn>
                <a:cxn ang="0">
                  <a:pos x="T2" y="T3"/>
                </a:cxn>
                <a:cxn ang="0">
                  <a:pos x="T4" y="T5"/>
                </a:cxn>
                <a:cxn ang="0">
                  <a:pos x="T6" y="T7"/>
                </a:cxn>
                <a:cxn ang="0">
                  <a:pos x="T8" y="T9"/>
                </a:cxn>
              </a:cxnLst>
              <a:rect l="0" t="0" r="r" b="b"/>
              <a:pathLst>
                <a:path w="55" h="407">
                  <a:moveTo>
                    <a:pt x="54" y="407"/>
                  </a:moveTo>
                  <a:cubicBezTo>
                    <a:pt x="0" y="406"/>
                    <a:pt x="0" y="406"/>
                    <a:pt x="0" y="406"/>
                  </a:cubicBezTo>
                  <a:cubicBezTo>
                    <a:pt x="1" y="266"/>
                    <a:pt x="1" y="141"/>
                    <a:pt x="0" y="0"/>
                  </a:cubicBezTo>
                  <a:cubicBezTo>
                    <a:pt x="54" y="0"/>
                    <a:pt x="54" y="0"/>
                    <a:pt x="54" y="0"/>
                  </a:cubicBezTo>
                  <a:cubicBezTo>
                    <a:pt x="55" y="141"/>
                    <a:pt x="55" y="266"/>
                    <a:pt x="54" y="407"/>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42" name="Freeform 42"/>
            <p:cNvSpPr/>
            <p:nvPr/>
          </p:nvSpPr>
          <p:spPr bwMode="auto">
            <a:xfrm>
              <a:off x="4310063" y="361950"/>
              <a:ext cx="46038" cy="322263"/>
            </a:xfrm>
            <a:custGeom>
              <a:avLst/>
              <a:gdLst>
                <a:gd name="T0" fmla="*/ 1 w 55"/>
                <a:gd name="T1" fmla="*/ 382 h 382"/>
                <a:gd name="T2" fmla="*/ 0 w 55"/>
                <a:gd name="T3" fmla="*/ 0 h 382"/>
                <a:gd name="T4" fmla="*/ 54 w 55"/>
                <a:gd name="T5" fmla="*/ 0 h 382"/>
                <a:gd name="T6" fmla="*/ 55 w 55"/>
                <a:gd name="T7" fmla="*/ 382 h 382"/>
                <a:gd name="T8" fmla="*/ 1 w 55"/>
                <a:gd name="T9" fmla="*/ 382 h 382"/>
              </a:gdLst>
              <a:ahLst/>
              <a:cxnLst>
                <a:cxn ang="0">
                  <a:pos x="T0" y="T1"/>
                </a:cxn>
                <a:cxn ang="0">
                  <a:pos x="T2" y="T3"/>
                </a:cxn>
                <a:cxn ang="0">
                  <a:pos x="T4" y="T5"/>
                </a:cxn>
                <a:cxn ang="0">
                  <a:pos x="T6" y="T7"/>
                </a:cxn>
                <a:cxn ang="0">
                  <a:pos x="T8" y="T9"/>
                </a:cxn>
              </a:cxnLst>
              <a:rect l="0" t="0" r="r" b="b"/>
              <a:pathLst>
                <a:path w="55" h="382">
                  <a:moveTo>
                    <a:pt x="1" y="382"/>
                  </a:moveTo>
                  <a:cubicBezTo>
                    <a:pt x="1" y="255"/>
                    <a:pt x="1" y="128"/>
                    <a:pt x="0" y="0"/>
                  </a:cubicBezTo>
                  <a:cubicBezTo>
                    <a:pt x="54" y="0"/>
                    <a:pt x="54" y="0"/>
                    <a:pt x="54" y="0"/>
                  </a:cubicBezTo>
                  <a:cubicBezTo>
                    <a:pt x="54" y="128"/>
                    <a:pt x="54" y="255"/>
                    <a:pt x="55" y="382"/>
                  </a:cubicBezTo>
                  <a:lnTo>
                    <a:pt x="1" y="382"/>
                  </a:ln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43" name="Freeform 43"/>
            <p:cNvSpPr/>
            <p:nvPr/>
          </p:nvSpPr>
          <p:spPr bwMode="auto">
            <a:xfrm>
              <a:off x="4310063" y="817562"/>
              <a:ext cx="46038" cy="433388"/>
            </a:xfrm>
            <a:custGeom>
              <a:avLst/>
              <a:gdLst>
                <a:gd name="T0" fmla="*/ 54 w 55"/>
                <a:gd name="T1" fmla="*/ 514 h 514"/>
                <a:gd name="T2" fmla="*/ 0 w 55"/>
                <a:gd name="T3" fmla="*/ 514 h 514"/>
                <a:gd name="T4" fmla="*/ 1 w 55"/>
                <a:gd name="T5" fmla="*/ 0 h 514"/>
                <a:gd name="T6" fmla="*/ 55 w 55"/>
                <a:gd name="T7" fmla="*/ 0 h 514"/>
                <a:gd name="T8" fmla="*/ 54 w 55"/>
                <a:gd name="T9" fmla="*/ 514 h 514"/>
              </a:gdLst>
              <a:ahLst/>
              <a:cxnLst>
                <a:cxn ang="0">
                  <a:pos x="T0" y="T1"/>
                </a:cxn>
                <a:cxn ang="0">
                  <a:pos x="T2" y="T3"/>
                </a:cxn>
                <a:cxn ang="0">
                  <a:pos x="T4" y="T5"/>
                </a:cxn>
                <a:cxn ang="0">
                  <a:pos x="T6" y="T7"/>
                </a:cxn>
                <a:cxn ang="0">
                  <a:pos x="T8" y="T9"/>
                </a:cxn>
              </a:cxnLst>
              <a:rect l="0" t="0" r="r" b="b"/>
              <a:pathLst>
                <a:path w="55" h="514">
                  <a:moveTo>
                    <a:pt x="54" y="514"/>
                  </a:moveTo>
                  <a:cubicBezTo>
                    <a:pt x="0" y="514"/>
                    <a:pt x="0" y="514"/>
                    <a:pt x="0" y="514"/>
                  </a:cubicBezTo>
                  <a:cubicBezTo>
                    <a:pt x="1" y="346"/>
                    <a:pt x="1" y="174"/>
                    <a:pt x="1" y="0"/>
                  </a:cubicBezTo>
                  <a:cubicBezTo>
                    <a:pt x="55" y="0"/>
                    <a:pt x="55" y="0"/>
                    <a:pt x="55" y="0"/>
                  </a:cubicBezTo>
                  <a:cubicBezTo>
                    <a:pt x="55" y="174"/>
                    <a:pt x="54" y="347"/>
                    <a:pt x="54" y="514"/>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grpSp>
      <p:grpSp>
        <p:nvGrpSpPr>
          <p:cNvPr id="73" name="组合 72"/>
          <p:cNvGrpSpPr/>
          <p:nvPr/>
        </p:nvGrpSpPr>
        <p:grpSpPr>
          <a:xfrm>
            <a:off x="728663" y="3500437"/>
            <a:ext cx="903287" cy="1712913"/>
            <a:chOff x="728663" y="3500437"/>
            <a:chExt cx="903287" cy="1712913"/>
          </a:xfrm>
        </p:grpSpPr>
        <p:sp>
          <p:nvSpPr>
            <p:cNvPr id="44" name="Rectangle 44"/>
            <p:cNvSpPr>
              <a:spLocks noChangeArrowheads="1"/>
            </p:cNvSpPr>
            <p:nvPr/>
          </p:nvSpPr>
          <p:spPr bwMode="auto">
            <a:xfrm>
              <a:off x="728663" y="4813300"/>
              <a:ext cx="46038" cy="400050"/>
            </a:xfrm>
            <a:prstGeom prst="rect">
              <a:avLst/>
            </a:prstGeom>
            <a:solidFill>
              <a:srgbClr val="1E0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45" name="Rectangle 45"/>
            <p:cNvSpPr>
              <a:spLocks noChangeArrowheads="1"/>
            </p:cNvSpPr>
            <p:nvPr/>
          </p:nvSpPr>
          <p:spPr bwMode="auto">
            <a:xfrm>
              <a:off x="1587500" y="3986212"/>
              <a:ext cx="44450" cy="919163"/>
            </a:xfrm>
            <a:prstGeom prst="rect">
              <a:avLst/>
            </a:prstGeom>
            <a:solidFill>
              <a:srgbClr val="1E0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46" name="Freeform 46"/>
            <p:cNvSpPr/>
            <p:nvPr/>
          </p:nvSpPr>
          <p:spPr bwMode="auto">
            <a:xfrm>
              <a:off x="1092200" y="3500437"/>
              <a:ext cx="46038" cy="341313"/>
            </a:xfrm>
            <a:custGeom>
              <a:avLst/>
              <a:gdLst>
                <a:gd name="T0" fmla="*/ 54 w 55"/>
                <a:gd name="T1" fmla="*/ 407 h 407"/>
                <a:gd name="T2" fmla="*/ 0 w 55"/>
                <a:gd name="T3" fmla="*/ 407 h 407"/>
                <a:gd name="T4" fmla="*/ 0 w 55"/>
                <a:gd name="T5" fmla="*/ 1 h 407"/>
                <a:gd name="T6" fmla="*/ 54 w 55"/>
                <a:gd name="T7" fmla="*/ 0 h 407"/>
                <a:gd name="T8" fmla="*/ 54 w 55"/>
                <a:gd name="T9" fmla="*/ 407 h 407"/>
              </a:gdLst>
              <a:ahLst/>
              <a:cxnLst>
                <a:cxn ang="0">
                  <a:pos x="T0" y="T1"/>
                </a:cxn>
                <a:cxn ang="0">
                  <a:pos x="T2" y="T3"/>
                </a:cxn>
                <a:cxn ang="0">
                  <a:pos x="T4" y="T5"/>
                </a:cxn>
                <a:cxn ang="0">
                  <a:pos x="T6" y="T7"/>
                </a:cxn>
                <a:cxn ang="0">
                  <a:pos x="T8" y="T9"/>
                </a:cxn>
              </a:cxnLst>
              <a:rect l="0" t="0" r="r" b="b"/>
              <a:pathLst>
                <a:path w="55" h="407">
                  <a:moveTo>
                    <a:pt x="54" y="407"/>
                  </a:moveTo>
                  <a:cubicBezTo>
                    <a:pt x="0" y="407"/>
                    <a:pt x="0" y="407"/>
                    <a:pt x="0" y="407"/>
                  </a:cubicBezTo>
                  <a:cubicBezTo>
                    <a:pt x="1" y="267"/>
                    <a:pt x="1" y="142"/>
                    <a:pt x="0" y="1"/>
                  </a:cubicBezTo>
                  <a:cubicBezTo>
                    <a:pt x="54" y="0"/>
                    <a:pt x="54" y="0"/>
                    <a:pt x="54" y="0"/>
                  </a:cubicBezTo>
                  <a:cubicBezTo>
                    <a:pt x="55" y="141"/>
                    <a:pt x="55" y="267"/>
                    <a:pt x="54" y="407"/>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47" name="Freeform 47"/>
            <p:cNvSpPr/>
            <p:nvPr/>
          </p:nvSpPr>
          <p:spPr bwMode="auto">
            <a:xfrm>
              <a:off x="1092200" y="3956050"/>
              <a:ext cx="46038" cy="322263"/>
            </a:xfrm>
            <a:custGeom>
              <a:avLst/>
              <a:gdLst>
                <a:gd name="T0" fmla="*/ 1 w 55"/>
                <a:gd name="T1" fmla="*/ 382 h 382"/>
                <a:gd name="T2" fmla="*/ 0 w 55"/>
                <a:gd name="T3" fmla="*/ 0 h 382"/>
                <a:gd name="T4" fmla="*/ 54 w 55"/>
                <a:gd name="T5" fmla="*/ 0 h 382"/>
                <a:gd name="T6" fmla="*/ 55 w 55"/>
                <a:gd name="T7" fmla="*/ 382 h 382"/>
                <a:gd name="T8" fmla="*/ 1 w 55"/>
                <a:gd name="T9" fmla="*/ 382 h 382"/>
              </a:gdLst>
              <a:ahLst/>
              <a:cxnLst>
                <a:cxn ang="0">
                  <a:pos x="T0" y="T1"/>
                </a:cxn>
                <a:cxn ang="0">
                  <a:pos x="T2" y="T3"/>
                </a:cxn>
                <a:cxn ang="0">
                  <a:pos x="T4" y="T5"/>
                </a:cxn>
                <a:cxn ang="0">
                  <a:pos x="T6" y="T7"/>
                </a:cxn>
                <a:cxn ang="0">
                  <a:pos x="T8" y="T9"/>
                </a:cxn>
              </a:cxnLst>
              <a:rect l="0" t="0" r="r" b="b"/>
              <a:pathLst>
                <a:path w="55" h="382">
                  <a:moveTo>
                    <a:pt x="1" y="382"/>
                  </a:moveTo>
                  <a:cubicBezTo>
                    <a:pt x="1" y="255"/>
                    <a:pt x="1" y="128"/>
                    <a:pt x="0" y="0"/>
                  </a:cubicBezTo>
                  <a:cubicBezTo>
                    <a:pt x="54" y="0"/>
                    <a:pt x="54" y="0"/>
                    <a:pt x="54" y="0"/>
                  </a:cubicBezTo>
                  <a:cubicBezTo>
                    <a:pt x="54" y="127"/>
                    <a:pt x="55" y="255"/>
                    <a:pt x="55" y="382"/>
                  </a:cubicBezTo>
                  <a:lnTo>
                    <a:pt x="1" y="382"/>
                  </a:ln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48" name="Freeform 48"/>
            <p:cNvSpPr/>
            <p:nvPr/>
          </p:nvSpPr>
          <p:spPr bwMode="auto">
            <a:xfrm>
              <a:off x="1092200" y="4411662"/>
              <a:ext cx="46038" cy="431800"/>
            </a:xfrm>
            <a:custGeom>
              <a:avLst/>
              <a:gdLst>
                <a:gd name="T0" fmla="*/ 54 w 55"/>
                <a:gd name="T1" fmla="*/ 514 h 514"/>
                <a:gd name="T2" fmla="*/ 0 w 55"/>
                <a:gd name="T3" fmla="*/ 513 h 514"/>
                <a:gd name="T4" fmla="*/ 1 w 55"/>
                <a:gd name="T5" fmla="*/ 0 h 514"/>
                <a:gd name="T6" fmla="*/ 55 w 55"/>
                <a:gd name="T7" fmla="*/ 0 h 514"/>
                <a:gd name="T8" fmla="*/ 54 w 55"/>
                <a:gd name="T9" fmla="*/ 514 h 514"/>
              </a:gdLst>
              <a:ahLst/>
              <a:cxnLst>
                <a:cxn ang="0">
                  <a:pos x="T0" y="T1"/>
                </a:cxn>
                <a:cxn ang="0">
                  <a:pos x="T2" y="T3"/>
                </a:cxn>
                <a:cxn ang="0">
                  <a:pos x="T4" y="T5"/>
                </a:cxn>
                <a:cxn ang="0">
                  <a:pos x="T6" y="T7"/>
                </a:cxn>
                <a:cxn ang="0">
                  <a:pos x="T8" y="T9"/>
                </a:cxn>
              </a:cxnLst>
              <a:rect l="0" t="0" r="r" b="b"/>
              <a:pathLst>
                <a:path w="55" h="514">
                  <a:moveTo>
                    <a:pt x="54" y="514"/>
                  </a:moveTo>
                  <a:cubicBezTo>
                    <a:pt x="0" y="513"/>
                    <a:pt x="0" y="513"/>
                    <a:pt x="0" y="513"/>
                  </a:cubicBezTo>
                  <a:cubicBezTo>
                    <a:pt x="1" y="346"/>
                    <a:pt x="1" y="173"/>
                    <a:pt x="1" y="0"/>
                  </a:cubicBezTo>
                  <a:cubicBezTo>
                    <a:pt x="55" y="0"/>
                    <a:pt x="55" y="0"/>
                    <a:pt x="55" y="0"/>
                  </a:cubicBezTo>
                  <a:cubicBezTo>
                    <a:pt x="55" y="173"/>
                    <a:pt x="54" y="346"/>
                    <a:pt x="54" y="514"/>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grpSp>
      <p:grpSp>
        <p:nvGrpSpPr>
          <p:cNvPr id="75" name="组合 74"/>
          <p:cNvGrpSpPr/>
          <p:nvPr/>
        </p:nvGrpSpPr>
        <p:grpSpPr>
          <a:xfrm>
            <a:off x="8191858" y="5642480"/>
            <a:ext cx="503237" cy="1179512"/>
            <a:chOff x="4805363" y="5581650"/>
            <a:chExt cx="503237" cy="1179512"/>
          </a:xfrm>
        </p:grpSpPr>
        <p:sp>
          <p:nvSpPr>
            <p:cNvPr id="39" name="Rectangle 39"/>
            <p:cNvSpPr>
              <a:spLocks noChangeArrowheads="1"/>
            </p:cNvSpPr>
            <p:nvPr/>
          </p:nvSpPr>
          <p:spPr bwMode="auto">
            <a:xfrm>
              <a:off x="4805363" y="6361112"/>
              <a:ext cx="44450" cy="400050"/>
            </a:xfrm>
            <a:prstGeom prst="rect">
              <a:avLst/>
            </a:prstGeom>
            <a:solidFill>
              <a:srgbClr val="1E0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49" name="Freeform 49"/>
            <p:cNvSpPr/>
            <p:nvPr/>
          </p:nvSpPr>
          <p:spPr bwMode="auto">
            <a:xfrm>
              <a:off x="5264150" y="5581650"/>
              <a:ext cx="44450" cy="787400"/>
            </a:xfrm>
            <a:custGeom>
              <a:avLst/>
              <a:gdLst>
                <a:gd name="T0" fmla="*/ 54 w 54"/>
                <a:gd name="T1" fmla="*/ 937 h 937"/>
                <a:gd name="T2" fmla="*/ 0 w 54"/>
                <a:gd name="T3" fmla="*/ 937 h 937"/>
                <a:gd name="T4" fmla="*/ 1 w 54"/>
                <a:gd name="T5" fmla="*/ 0 h 937"/>
                <a:gd name="T6" fmla="*/ 54 w 54"/>
                <a:gd name="T7" fmla="*/ 0 h 937"/>
                <a:gd name="T8" fmla="*/ 54 w 54"/>
                <a:gd name="T9" fmla="*/ 937 h 937"/>
              </a:gdLst>
              <a:ahLst/>
              <a:cxnLst>
                <a:cxn ang="0">
                  <a:pos x="T0" y="T1"/>
                </a:cxn>
                <a:cxn ang="0">
                  <a:pos x="T2" y="T3"/>
                </a:cxn>
                <a:cxn ang="0">
                  <a:pos x="T4" y="T5"/>
                </a:cxn>
                <a:cxn ang="0">
                  <a:pos x="T6" y="T7"/>
                </a:cxn>
                <a:cxn ang="0">
                  <a:pos x="T8" y="T9"/>
                </a:cxn>
              </a:cxnLst>
              <a:rect l="0" t="0" r="r" b="b"/>
              <a:pathLst>
                <a:path w="54" h="937">
                  <a:moveTo>
                    <a:pt x="54" y="937"/>
                  </a:moveTo>
                  <a:cubicBezTo>
                    <a:pt x="0" y="937"/>
                    <a:pt x="0" y="937"/>
                    <a:pt x="0" y="937"/>
                  </a:cubicBezTo>
                  <a:cubicBezTo>
                    <a:pt x="0" y="761"/>
                    <a:pt x="1" y="148"/>
                    <a:pt x="1" y="0"/>
                  </a:cubicBezTo>
                  <a:cubicBezTo>
                    <a:pt x="54" y="0"/>
                    <a:pt x="54" y="0"/>
                    <a:pt x="54" y="0"/>
                  </a:cubicBezTo>
                  <a:cubicBezTo>
                    <a:pt x="54" y="149"/>
                    <a:pt x="54" y="761"/>
                    <a:pt x="54" y="937"/>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50" name="Rectangle 50"/>
            <p:cNvSpPr>
              <a:spLocks noChangeArrowheads="1"/>
            </p:cNvSpPr>
            <p:nvPr/>
          </p:nvSpPr>
          <p:spPr bwMode="auto">
            <a:xfrm>
              <a:off x="4805363" y="5803900"/>
              <a:ext cx="44450" cy="215900"/>
            </a:xfrm>
            <a:prstGeom prst="rect">
              <a:avLst/>
            </a:prstGeom>
            <a:solidFill>
              <a:srgbClr val="1E0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grpSp>
      <p:sp>
        <p:nvSpPr>
          <p:cNvPr id="51" name="Freeform 51"/>
          <p:cNvSpPr/>
          <p:nvPr/>
        </p:nvSpPr>
        <p:spPr bwMode="auto">
          <a:xfrm>
            <a:off x="4795106" y="1566181"/>
            <a:ext cx="2597150" cy="2032000"/>
          </a:xfrm>
          <a:custGeom>
            <a:avLst/>
            <a:gdLst>
              <a:gd name="T0" fmla="*/ 0 w 1636"/>
              <a:gd name="T1" fmla="*/ 1280 h 1280"/>
              <a:gd name="T2" fmla="*/ 818 w 1636"/>
              <a:gd name="T3" fmla="*/ 0 h 1280"/>
              <a:gd name="T4" fmla="*/ 1636 w 1636"/>
              <a:gd name="T5" fmla="*/ 1280 h 1280"/>
              <a:gd name="T6" fmla="*/ 0 w 1636"/>
              <a:gd name="T7" fmla="*/ 1280 h 1280"/>
            </a:gdLst>
            <a:ahLst/>
            <a:cxnLst>
              <a:cxn ang="0">
                <a:pos x="T0" y="T1"/>
              </a:cxn>
              <a:cxn ang="0">
                <a:pos x="T2" y="T3"/>
              </a:cxn>
              <a:cxn ang="0">
                <a:pos x="T4" y="T5"/>
              </a:cxn>
              <a:cxn ang="0">
                <a:pos x="T6" y="T7"/>
              </a:cxn>
            </a:cxnLst>
            <a:rect l="0" t="0" r="r" b="b"/>
            <a:pathLst>
              <a:path w="1636" h="1280">
                <a:moveTo>
                  <a:pt x="0" y="1280"/>
                </a:moveTo>
                <a:lnTo>
                  <a:pt x="818" y="0"/>
                </a:lnTo>
                <a:lnTo>
                  <a:pt x="1636" y="1280"/>
                </a:lnTo>
                <a:lnTo>
                  <a:pt x="0" y="1280"/>
                </a:lnTo>
                <a:close/>
              </a:path>
            </a:pathLst>
          </a:custGeom>
          <a:solidFill>
            <a:srgbClr val="F9B4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grpSp>
        <p:nvGrpSpPr>
          <p:cNvPr id="78" name="组合 77"/>
          <p:cNvGrpSpPr/>
          <p:nvPr/>
        </p:nvGrpSpPr>
        <p:grpSpPr>
          <a:xfrm>
            <a:off x="4125181" y="500968"/>
            <a:ext cx="3832225" cy="4419601"/>
            <a:chOff x="3887788" y="1004887"/>
            <a:chExt cx="3832225" cy="4419601"/>
          </a:xfrm>
        </p:grpSpPr>
        <p:sp>
          <p:nvSpPr>
            <p:cNvPr id="52" name="Freeform 52"/>
            <p:cNvSpPr/>
            <p:nvPr/>
          </p:nvSpPr>
          <p:spPr bwMode="auto">
            <a:xfrm>
              <a:off x="5756275" y="5324475"/>
              <a:ext cx="103188" cy="90488"/>
            </a:xfrm>
            <a:custGeom>
              <a:avLst/>
              <a:gdLst>
                <a:gd name="T0" fmla="*/ 54 w 123"/>
                <a:gd name="T1" fmla="*/ 109 h 109"/>
                <a:gd name="T2" fmla="*/ 52 w 123"/>
                <a:gd name="T3" fmla="*/ 109 h 109"/>
                <a:gd name="T4" fmla="*/ 36 w 123"/>
                <a:gd name="T5" fmla="*/ 97 h 109"/>
                <a:gd name="T6" fmla="*/ 5 w 123"/>
                <a:gd name="T7" fmla="*/ 33 h 109"/>
                <a:gd name="T8" fmla="*/ 15 w 123"/>
                <a:gd name="T9" fmla="*/ 5 h 109"/>
                <a:gd name="T10" fmla="*/ 43 w 123"/>
                <a:gd name="T11" fmla="*/ 15 h 109"/>
                <a:gd name="T12" fmla="*/ 59 w 123"/>
                <a:gd name="T13" fmla="*/ 49 h 109"/>
                <a:gd name="T14" fmla="*/ 83 w 123"/>
                <a:gd name="T15" fmla="*/ 20 h 109"/>
                <a:gd name="T16" fmla="*/ 113 w 123"/>
                <a:gd name="T17" fmla="*/ 17 h 109"/>
                <a:gd name="T18" fmla="*/ 116 w 123"/>
                <a:gd name="T19" fmla="*/ 46 h 109"/>
                <a:gd name="T20" fmla="*/ 71 w 123"/>
                <a:gd name="T21" fmla="*/ 101 h 109"/>
                <a:gd name="T22" fmla="*/ 54 w 123"/>
                <a:gd name="T23"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3" h="109">
                  <a:moveTo>
                    <a:pt x="54" y="109"/>
                  </a:moveTo>
                  <a:cubicBezTo>
                    <a:pt x="54" y="109"/>
                    <a:pt x="53" y="109"/>
                    <a:pt x="52" y="109"/>
                  </a:cubicBezTo>
                  <a:cubicBezTo>
                    <a:pt x="45" y="108"/>
                    <a:pt x="39" y="103"/>
                    <a:pt x="36" y="97"/>
                  </a:cubicBezTo>
                  <a:cubicBezTo>
                    <a:pt x="5" y="33"/>
                    <a:pt x="5" y="33"/>
                    <a:pt x="5" y="33"/>
                  </a:cubicBezTo>
                  <a:cubicBezTo>
                    <a:pt x="0" y="22"/>
                    <a:pt x="4" y="10"/>
                    <a:pt x="15" y="5"/>
                  </a:cubicBezTo>
                  <a:cubicBezTo>
                    <a:pt x="25" y="0"/>
                    <a:pt x="38" y="4"/>
                    <a:pt x="43" y="15"/>
                  </a:cubicBezTo>
                  <a:cubicBezTo>
                    <a:pt x="59" y="49"/>
                    <a:pt x="59" y="49"/>
                    <a:pt x="59" y="49"/>
                  </a:cubicBezTo>
                  <a:cubicBezTo>
                    <a:pt x="83" y="20"/>
                    <a:pt x="83" y="20"/>
                    <a:pt x="83" y="20"/>
                  </a:cubicBezTo>
                  <a:cubicBezTo>
                    <a:pt x="91" y="11"/>
                    <a:pt x="104" y="9"/>
                    <a:pt x="113" y="17"/>
                  </a:cubicBezTo>
                  <a:cubicBezTo>
                    <a:pt x="122" y="24"/>
                    <a:pt x="123" y="37"/>
                    <a:pt x="116" y="46"/>
                  </a:cubicBezTo>
                  <a:cubicBezTo>
                    <a:pt x="71" y="101"/>
                    <a:pt x="71" y="101"/>
                    <a:pt x="71" y="101"/>
                  </a:cubicBezTo>
                  <a:cubicBezTo>
                    <a:pt x="67" y="106"/>
                    <a:pt x="61" y="109"/>
                    <a:pt x="54" y="109"/>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53" name="Freeform 53"/>
            <p:cNvSpPr>
              <a:spLocks noEditPoints="1"/>
            </p:cNvSpPr>
            <p:nvPr/>
          </p:nvSpPr>
          <p:spPr bwMode="auto">
            <a:xfrm>
              <a:off x="3997325" y="2247900"/>
              <a:ext cx="1747838" cy="3006725"/>
            </a:xfrm>
            <a:custGeom>
              <a:avLst/>
              <a:gdLst>
                <a:gd name="T0" fmla="*/ 2040 w 2082"/>
                <a:gd name="T1" fmla="*/ 3567 h 3578"/>
                <a:gd name="T2" fmla="*/ 1981 w 2082"/>
                <a:gd name="T3" fmla="*/ 3415 h 3578"/>
                <a:gd name="T4" fmla="*/ 2077 w 2082"/>
                <a:gd name="T5" fmla="*/ 3547 h 3578"/>
                <a:gd name="T6" fmla="*/ 2059 w 2082"/>
                <a:gd name="T7" fmla="*/ 3578 h 3578"/>
                <a:gd name="T8" fmla="*/ 1905 w 2082"/>
                <a:gd name="T9" fmla="*/ 3320 h 3578"/>
                <a:gd name="T10" fmla="*/ 1845 w 2082"/>
                <a:gd name="T11" fmla="*/ 3169 h 3578"/>
                <a:gd name="T12" fmla="*/ 1941 w 2082"/>
                <a:gd name="T13" fmla="*/ 3300 h 3578"/>
                <a:gd name="T14" fmla="*/ 1923 w 2082"/>
                <a:gd name="T15" fmla="*/ 3331 h 3578"/>
                <a:gd name="T16" fmla="*/ 1769 w 2082"/>
                <a:gd name="T17" fmla="*/ 3074 h 3578"/>
                <a:gd name="T18" fmla="*/ 1710 w 2082"/>
                <a:gd name="T19" fmla="*/ 2922 h 3578"/>
                <a:gd name="T20" fmla="*/ 1806 w 2082"/>
                <a:gd name="T21" fmla="*/ 3054 h 3578"/>
                <a:gd name="T22" fmla="*/ 1788 w 2082"/>
                <a:gd name="T23" fmla="*/ 3085 h 3578"/>
                <a:gd name="T24" fmla="*/ 1634 w 2082"/>
                <a:gd name="T25" fmla="*/ 2828 h 3578"/>
                <a:gd name="T26" fmla="*/ 1574 w 2082"/>
                <a:gd name="T27" fmla="*/ 2676 h 3578"/>
                <a:gd name="T28" fmla="*/ 1670 w 2082"/>
                <a:gd name="T29" fmla="*/ 2807 h 3578"/>
                <a:gd name="T30" fmla="*/ 1652 w 2082"/>
                <a:gd name="T31" fmla="*/ 2838 h 3578"/>
                <a:gd name="T32" fmla="*/ 1498 w 2082"/>
                <a:gd name="T33" fmla="*/ 2581 h 3578"/>
                <a:gd name="T34" fmla="*/ 1439 w 2082"/>
                <a:gd name="T35" fmla="*/ 2430 h 3578"/>
                <a:gd name="T36" fmla="*/ 1535 w 2082"/>
                <a:gd name="T37" fmla="*/ 2561 h 3578"/>
                <a:gd name="T38" fmla="*/ 1517 w 2082"/>
                <a:gd name="T39" fmla="*/ 2592 h 3578"/>
                <a:gd name="T40" fmla="*/ 1363 w 2082"/>
                <a:gd name="T41" fmla="*/ 2335 h 3578"/>
                <a:gd name="T42" fmla="*/ 1303 w 2082"/>
                <a:gd name="T43" fmla="*/ 2183 h 3578"/>
                <a:gd name="T44" fmla="*/ 1400 w 2082"/>
                <a:gd name="T45" fmla="*/ 2315 h 3578"/>
                <a:gd name="T46" fmla="*/ 1381 w 2082"/>
                <a:gd name="T47" fmla="*/ 2346 h 3578"/>
                <a:gd name="T48" fmla="*/ 1227 w 2082"/>
                <a:gd name="T49" fmla="*/ 2088 h 3578"/>
                <a:gd name="T50" fmla="*/ 1168 w 2082"/>
                <a:gd name="T51" fmla="*/ 1937 h 3578"/>
                <a:gd name="T52" fmla="*/ 1264 w 2082"/>
                <a:gd name="T53" fmla="*/ 2068 h 3578"/>
                <a:gd name="T54" fmla="*/ 1246 w 2082"/>
                <a:gd name="T55" fmla="*/ 2099 h 3578"/>
                <a:gd name="T56" fmla="*/ 1088 w 2082"/>
                <a:gd name="T57" fmla="*/ 1845 h 3578"/>
                <a:gd name="T58" fmla="*/ 1023 w 2082"/>
                <a:gd name="T59" fmla="*/ 1696 h 3578"/>
                <a:gd name="T60" fmla="*/ 1124 w 2082"/>
                <a:gd name="T61" fmla="*/ 1824 h 3578"/>
                <a:gd name="T62" fmla="*/ 1106 w 2082"/>
                <a:gd name="T63" fmla="*/ 1855 h 3578"/>
                <a:gd name="T64" fmla="*/ 944 w 2082"/>
                <a:gd name="T65" fmla="*/ 1604 h 3578"/>
                <a:gd name="T66" fmla="*/ 879 w 2082"/>
                <a:gd name="T67" fmla="*/ 1454 h 3578"/>
                <a:gd name="T68" fmla="*/ 980 w 2082"/>
                <a:gd name="T69" fmla="*/ 1582 h 3578"/>
                <a:gd name="T70" fmla="*/ 962 w 2082"/>
                <a:gd name="T71" fmla="*/ 1614 h 3578"/>
                <a:gd name="T72" fmla="*/ 800 w 2082"/>
                <a:gd name="T73" fmla="*/ 1362 h 3578"/>
                <a:gd name="T74" fmla="*/ 735 w 2082"/>
                <a:gd name="T75" fmla="*/ 1213 h 3578"/>
                <a:gd name="T76" fmla="*/ 836 w 2082"/>
                <a:gd name="T77" fmla="*/ 1341 h 3578"/>
                <a:gd name="T78" fmla="*/ 818 w 2082"/>
                <a:gd name="T79" fmla="*/ 1373 h 3578"/>
                <a:gd name="T80" fmla="*/ 655 w 2082"/>
                <a:gd name="T81" fmla="*/ 1121 h 3578"/>
                <a:gd name="T82" fmla="*/ 590 w 2082"/>
                <a:gd name="T83" fmla="*/ 972 h 3578"/>
                <a:gd name="T84" fmla="*/ 691 w 2082"/>
                <a:gd name="T85" fmla="*/ 1100 h 3578"/>
                <a:gd name="T86" fmla="*/ 673 w 2082"/>
                <a:gd name="T87" fmla="*/ 1131 h 3578"/>
                <a:gd name="T88" fmla="*/ 511 w 2082"/>
                <a:gd name="T89" fmla="*/ 880 h 3578"/>
                <a:gd name="T90" fmla="*/ 446 w 2082"/>
                <a:gd name="T91" fmla="*/ 730 h 3578"/>
                <a:gd name="T92" fmla="*/ 547 w 2082"/>
                <a:gd name="T93" fmla="*/ 858 h 3578"/>
                <a:gd name="T94" fmla="*/ 529 w 2082"/>
                <a:gd name="T95" fmla="*/ 890 h 3578"/>
                <a:gd name="T96" fmla="*/ 367 w 2082"/>
                <a:gd name="T97" fmla="*/ 638 h 3578"/>
                <a:gd name="T98" fmla="*/ 302 w 2082"/>
                <a:gd name="T99" fmla="*/ 489 h 3578"/>
                <a:gd name="T100" fmla="*/ 403 w 2082"/>
                <a:gd name="T101" fmla="*/ 617 h 3578"/>
                <a:gd name="T102" fmla="*/ 385 w 2082"/>
                <a:gd name="T103" fmla="*/ 648 h 3578"/>
                <a:gd name="T104" fmla="*/ 223 w 2082"/>
                <a:gd name="T105" fmla="*/ 397 h 3578"/>
                <a:gd name="T106" fmla="*/ 158 w 2082"/>
                <a:gd name="T107" fmla="*/ 247 h 3578"/>
                <a:gd name="T108" fmla="*/ 259 w 2082"/>
                <a:gd name="T109" fmla="*/ 375 h 3578"/>
                <a:gd name="T110" fmla="*/ 241 w 2082"/>
                <a:gd name="T111" fmla="*/ 407 h 3578"/>
                <a:gd name="T112" fmla="*/ 78 w 2082"/>
                <a:gd name="T113" fmla="*/ 156 h 3578"/>
                <a:gd name="T114" fmla="*/ 14 w 2082"/>
                <a:gd name="T115" fmla="*/ 6 h 3578"/>
                <a:gd name="T116" fmla="*/ 114 w 2082"/>
                <a:gd name="T117" fmla="*/ 134 h 3578"/>
                <a:gd name="T118" fmla="*/ 96 w 2082"/>
                <a:gd name="T119" fmla="*/ 166 h 3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82" h="3578">
                  <a:moveTo>
                    <a:pt x="2059" y="3578"/>
                  </a:moveTo>
                  <a:cubicBezTo>
                    <a:pt x="2051" y="3578"/>
                    <a:pt x="2044" y="3574"/>
                    <a:pt x="2040" y="3567"/>
                  </a:cubicBezTo>
                  <a:cubicBezTo>
                    <a:pt x="1972" y="3444"/>
                    <a:pt x="1972" y="3444"/>
                    <a:pt x="1972" y="3444"/>
                  </a:cubicBezTo>
                  <a:cubicBezTo>
                    <a:pt x="1967" y="3433"/>
                    <a:pt x="1971" y="3421"/>
                    <a:pt x="1981" y="3415"/>
                  </a:cubicBezTo>
                  <a:cubicBezTo>
                    <a:pt x="1991" y="3410"/>
                    <a:pt x="2004" y="3413"/>
                    <a:pt x="2009" y="3423"/>
                  </a:cubicBezTo>
                  <a:cubicBezTo>
                    <a:pt x="2077" y="3547"/>
                    <a:pt x="2077" y="3547"/>
                    <a:pt x="2077" y="3547"/>
                  </a:cubicBezTo>
                  <a:cubicBezTo>
                    <a:pt x="2082" y="3557"/>
                    <a:pt x="2079" y="3570"/>
                    <a:pt x="2069" y="3575"/>
                  </a:cubicBezTo>
                  <a:cubicBezTo>
                    <a:pt x="2065" y="3577"/>
                    <a:pt x="2062" y="3578"/>
                    <a:pt x="2059" y="3578"/>
                  </a:cubicBezTo>
                  <a:close/>
                  <a:moveTo>
                    <a:pt x="1923" y="3331"/>
                  </a:moveTo>
                  <a:cubicBezTo>
                    <a:pt x="1916" y="3331"/>
                    <a:pt x="1909" y="3327"/>
                    <a:pt x="1905" y="3320"/>
                  </a:cubicBezTo>
                  <a:cubicBezTo>
                    <a:pt x="1837" y="3197"/>
                    <a:pt x="1837" y="3197"/>
                    <a:pt x="1837" y="3197"/>
                  </a:cubicBezTo>
                  <a:cubicBezTo>
                    <a:pt x="1831" y="3187"/>
                    <a:pt x="1835" y="3174"/>
                    <a:pt x="1845" y="3169"/>
                  </a:cubicBezTo>
                  <a:cubicBezTo>
                    <a:pt x="1855" y="3163"/>
                    <a:pt x="1868" y="3167"/>
                    <a:pt x="1874" y="3177"/>
                  </a:cubicBezTo>
                  <a:cubicBezTo>
                    <a:pt x="1941" y="3300"/>
                    <a:pt x="1941" y="3300"/>
                    <a:pt x="1941" y="3300"/>
                  </a:cubicBezTo>
                  <a:cubicBezTo>
                    <a:pt x="1947" y="3310"/>
                    <a:pt x="1943" y="3323"/>
                    <a:pt x="1933" y="3329"/>
                  </a:cubicBezTo>
                  <a:cubicBezTo>
                    <a:pt x="1930" y="3330"/>
                    <a:pt x="1926" y="3331"/>
                    <a:pt x="1923" y="3331"/>
                  </a:cubicBezTo>
                  <a:close/>
                  <a:moveTo>
                    <a:pt x="1788" y="3085"/>
                  </a:moveTo>
                  <a:cubicBezTo>
                    <a:pt x="1780" y="3085"/>
                    <a:pt x="1773" y="3081"/>
                    <a:pt x="1769" y="3074"/>
                  </a:cubicBezTo>
                  <a:cubicBezTo>
                    <a:pt x="1701" y="2951"/>
                    <a:pt x="1701" y="2951"/>
                    <a:pt x="1701" y="2951"/>
                  </a:cubicBezTo>
                  <a:cubicBezTo>
                    <a:pt x="1696" y="2941"/>
                    <a:pt x="1700" y="2928"/>
                    <a:pt x="1710" y="2922"/>
                  </a:cubicBezTo>
                  <a:cubicBezTo>
                    <a:pt x="1720" y="2917"/>
                    <a:pt x="1733" y="2921"/>
                    <a:pt x="1738" y="2931"/>
                  </a:cubicBezTo>
                  <a:cubicBezTo>
                    <a:pt x="1806" y="3054"/>
                    <a:pt x="1806" y="3054"/>
                    <a:pt x="1806" y="3054"/>
                  </a:cubicBezTo>
                  <a:cubicBezTo>
                    <a:pt x="1811" y="3064"/>
                    <a:pt x="1808" y="3077"/>
                    <a:pt x="1798" y="3082"/>
                  </a:cubicBezTo>
                  <a:cubicBezTo>
                    <a:pt x="1794" y="3084"/>
                    <a:pt x="1791" y="3085"/>
                    <a:pt x="1788" y="3085"/>
                  </a:cubicBezTo>
                  <a:close/>
                  <a:moveTo>
                    <a:pt x="1652" y="2838"/>
                  </a:moveTo>
                  <a:cubicBezTo>
                    <a:pt x="1645" y="2838"/>
                    <a:pt x="1638" y="2835"/>
                    <a:pt x="1634" y="2828"/>
                  </a:cubicBezTo>
                  <a:cubicBezTo>
                    <a:pt x="1566" y="2704"/>
                    <a:pt x="1566" y="2704"/>
                    <a:pt x="1566" y="2704"/>
                  </a:cubicBezTo>
                  <a:cubicBezTo>
                    <a:pt x="1560" y="2694"/>
                    <a:pt x="1564" y="2682"/>
                    <a:pt x="1574" y="2676"/>
                  </a:cubicBezTo>
                  <a:cubicBezTo>
                    <a:pt x="1584" y="2670"/>
                    <a:pt x="1597" y="2674"/>
                    <a:pt x="1603" y="2684"/>
                  </a:cubicBezTo>
                  <a:cubicBezTo>
                    <a:pt x="1670" y="2807"/>
                    <a:pt x="1670" y="2807"/>
                    <a:pt x="1670" y="2807"/>
                  </a:cubicBezTo>
                  <a:cubicBezTo>
                    <a:pt x="1676" y="2818"/>
                    <a:pt x="1672" y="2830"/>
                    <a:pt x="1662" y="2836"/>
                  </a:cubicBezTo>
                  <a:cubicBezTo>
                    <a:pt x="1659" y="2838"/>
                    <a:pt x="1656" y="2838"/>
                    <a:pt x="1652" y="2838"/>
                  </a:cubicBezTo>
                  <a:close/>
                  <a:moveTo>
                    <a:pt x="1517" y="2592"/>
                  </a:moveTo>
                  <a:cubicBezTo>
                    <a:pt x="1509" y="2592"/>
                    <a:pt x="1502" y="2588"/>
                    <a:pt x="1498" y="2581"/>
                  </a:cubicBezTo>
                  <a:cubicBezTo>
                    <a:pt x="1431" y="2458"/>
                    <a:pt x="1431" y="2458"/>
                    <a:pt x="1431" y="2458"/>
                  </a:cubicBezTo>
                  <a:cubicBezTo>
                    <a:pt x="1425" y="2448"/>
                    <a:pt x="1429" y="2435"/>
                    <a:pt x="1439" y="2430"/>
                  </a:cubicBezTo>
                  <a:cubicBezTo>
                    <a:pt x="1449" y="2424"/>
                    <a:pt x="1462" y="2428"/>
                    <a:pt x="1467" y="2438"/>
                  </a:cubicBezTo>
                  <a:cubicBezTo>
                    <a:pt x="1535" y="2561"/>
                    <a:pt x="1535" y="2561"/>
                    <a:pt x="1535" y="2561"/>
                  </a:cubicBezTo>
                  <a:cubicBezTo>
                    <a:pt x="1541" y="2571"/>
                    <a:pt x="1537" y="2584"/>
                    <a:pt x="1527" y="2589"/>
                  </a:cubicBezTo>
                  <a:cubicBezTo>
                    <a:pt x="1524" y="2591"/>
                    <a:pt x="1520" y="2592"/>
                    <a:pt x="1517" y="2592"/>
                  </a:cubicBezTo>
                  <a:close/>
                  <a:moveTo>
                    <a:pt x="1381" y="2346"/>
                  </a:moveTo>
                  <a:cubicBezTo>
                    <a:pt x="1374" y="2346"/>
                    <a:pt x="1367" y="2342"/>
                    <a:pt x="1363" y="2335"/>
                  </a:cubicBezTo>
                  <a:cubicBezTo>
                    <a:pt x="1295" y="2212"/>
                    <a:pt x="1295" y="2212"/>
                    <a:pt x="1295" y="2212"/>
                  </a:cubicBezTo>
                  <a:cubicBezTo>
                    <a:pt x="1290" y="2201"/>
                    <a:pt x="1293" y="2189"/>
                    <a:pt x="1303" y="2183"/>
                  </a:cubicBezTo>
                  <a:cubicBezTo>
                    <a:pt x="1314" y="2178"/>
                    <a:pt x="1326" y="2181"/>
                    <a:pt x="1332" y="2191"/>
                  </a:cubicBezTo>
                  <a:cubicBezTo>
                    <a:pt x="1400" y="2315"/>
                    <a:pt x="1400" y="2315"/>
                    <a:pt x="1400" y="2315"/>
                  </a:cubicBezTo>
                  <a:cubicBezTo>
                    <a:pt x="1405" y="2325"/>
                    <a:pt x="1401" y="2337"/>
                    <a:pt x="1391" y="2343"/>
                  </a:cubicBezTo>
                  <a:cubicBezTo>
                    <a:pt x="1388" y="2345"/>
                    <a:pt x="1385" y="2346"/>
                    <a:pt x="1381" y="2346"/>
                  </a:cubicBezTo>
                  <a:close/>
                  <a:moveTo>
                    <a:pt x="1246" y="2099"/>
                  </a:moveTo>
                  <a:cubicBezTo>
                    <a:pt x="1238" y="2099"/>
                    <a:pt x="1231" y="2095"/>
                    <a:pt x="1227" y="2088"/>
                  </a:cubicBezTo>
                  <a:cubicBezTo>
                    <a:pt x="1160" y="1965"/>
                    <a:pt x="1160" y="1965"/>
                    <a:pt x="1160" y="1965"/>
                  </a:cubicBezTo>
                  <a:cubicBezTo>
                    <a:pt x="1154" y="1955"/>
                    <a:pt x="1158" y="1942"/>
                    <a:pt x="1168" y="1937"/>
                  </a:cubicBezTo>
                  <a:cubicBezTo>
                    <a:pt x="1178" y="1931"/>
                    <a:pt x="1191" y="1935"/>
                    <a:pt x="1196" y="1945"/>
                  </a:cubicBezTo>
                  <a:cubicBezTo>
                    <a:pt x="1264" y="2068"/>
                    <a:pt x="1264" y="2068"/>
                    <a:pt x="1264" y="2068"/>
                  </a:cubicBezTo>
                  <a:cubicBezTo>
                    <a:pt x="1270" y="2078"/>
                    <a:pt x="1266" y="2091"/>
                    <a:pt x="1256" y="2097"/>
                  </a:cubicBezTo>
                  <a:cubicBezTo>
                    <a:pt x="1253" y="2098"/>
                    <a:pt x="1249" y="2099"/>
                    <a:pt x="1246" y="2099"/>
                  </a:cubicBezTo>
                  <a:close/>
                  <a:moveTo>
                    <a:pt x="1106" y="1855"/>
                  </a:moveTo>
                  <a:cubicBezTo>
                    <a:pt x="1099" y="1855"/>
                    <a:pt x="1092" y="1852"/>
                    <a:pt x="1088" y="1845"/>
                  </a:cubicBezTo>
                  <a:cubicBezTo>
                    <a:pt x="1016" y="1724"/>
                    <a:pt x="1016" y="1724"/>
                    <a:pt x="1016" y="1724"/>
                  </a:cubicBezTo>
                  <a:cubicBezTo>
                    <a:pt x="1010" y="1714"/>
                    <a:pt x="1013" y="1702"/>
                    <a:pt x="1023" y="1696"/>
                  </a:cubicBezTo>
                  <a:cubicBezTo>
                    <a:pt x="1033" y="1690"/>
                    <a:pt x="1046" y="1693"/>
                    <a:pt x="1052" y="1703"/>
                  </a:cubicBezTo>
                  <a:cubicBezTo>
                    <a:pt x="1124" y="1824"/>
                    <a:pt x="1124" y="1824"/>
                    <a:pt x="1124" y="1824"/>
                  </a:cubicBezTo>
                  <a:cubicBezTo>
                    <a:pt x="1130" y="1834"/>
                    <a:pt x="1127" y="1846"/>
                    <a:pt x="1117" y="1852"/>
                  </a:cubicBezTo>
                  <a:cubicBezTo>
                    <a:pt x="1113" y="1854"/>
                    <a:pt x="1110" y="1855"/>
                    <a:pt x="1106" y="1855"/>
                  </a:cubicBezTo>
                  <a:close/>
                  <a:moveTo>
                    <a:pt x="962" y="1614"/>
                  </a:moveTo>
                  <a:cubicBezTo>
                    <a:pt x="955" y="1614"/>
                    <a:pt x="948" y="1610"/>
                    <a:pt x="944" y="1604"/>
                  </a:cubicBezTo>
                  <a:cubicBezTo>
                    <a:pt x="872" y="1483"/>
                    <a:pt x="872" y="1483"/>
                    <a:pt x="872" y="1483"/>
                  </a:cubicBezTo>
                  <a:cubicBezTo>
                    <a:pt x="866" y="1473"/>
                    <a:pt x="869" y="1460"/>
                    <a:pt x="879" y="1454"/>
                  </a:cubicBezTo>
                  <a:cubicBezTo>
                    <a:pt x="889" y="1448"/>
                    <a:pt x="902" y="1452"/>
                    <a:pt x="908" y="1462"/>
                  </a:cubicBezTo>
                  <a:cubicBezTo>
                    <a:pt x="980" y="1582"/>
                    <a:pt x="980" y="1582"/>
                    <a:pt x="980" y="1582"/>
                  </a:cubicBezTo>
                  <a:cubicBezTo>
                    <a:pt x="986" y="1592"/>
                    <a:pt x="982" y="1605"/>
                    <a:pt x="973" y="1611"/>
                  </a:cubicBezTo>
                  <a:cubicBezTo>
                    <a:pt x="969" y="1613"/>
                    <a:pt x="965" y="1614"/>
                    <a:pt x="962" y="1614"/>
                  </a:cubicBezTo>
                  <a:close/>
                  <a:moveTo>
                    <a:pt x="818" y="1373"/>
                  </a:moveTo>
                  <a:cubicBezTo>
                    <a:pt x="810" y="1373"/>
                    <a:pt x="804" y="1369"/>
                    <a:pt x="800" y="1362"/>
                  </a:cubicBezTo>
                  <a:cubicBezTo>
                    <a:pt x="727" y="1242"/>
                    <a:pt x="727" y="1242"/>
                    <a:pt x="727" y="1242"/>
                  </a:cubicBezTo>
                  <a:cubicBezTo>
                    <a:pt x="722" y="1232"/>
                    <a:pt x="725" y="1219"/>
                    <a:pt x="735" y="1213"/>
                  </a:cubicBezTo>
                  <a:cubicBezTo>
                    <a:pt x="745" y="1207"/>
                    <a:pt x="757" y="1210"/>
                    <a:pt x="763" y="1220"/>
                  </a:cubicBezTo>
                  <a:cubicBezTo>
                    <a:pt x="836" y="1341"/>
                    <a:pt x="836" y="1341"/>
                    <a:pt x="836" y="1341"/>
                  </a:cubicBezTo>
                  <a:cubicBezTo>
                    <a:pt x="841" y="1351"/>
                    <a:pt x="838" y="1364"/>
                    <a:pt x="828" y="1370"/>
                  </a:cubicBezTo>
                  <a:cubicBezTo>
                    <a:pt x="825" y="1372"/>
                    <a:pt x="821" y="1373"/>
                    <a:pt x="818" y="1373"/>
                  </a:cubicBezTo>
                  <a:close/>
                  <a:moveTo>
                    <a:pt x="673" y="1131"/>
                  </a:moveTo>
                  <a:cubicBezTo>
                    <a:pt x="666" y="1131"/>
                    <a:pt x="659" y="1128"/>
                    <a:pt x="655" y="1121"/>
                  </a:cubicBezTo>
                  <a:cubicBezTo>
                    <a:pt x="583" y="1000"/>
                    <a:pt x="583" y="1000"/>
                    <a:pt x="583" y="1000"/>
                  </a:cubicBezTo>
                  <a:cubicBezTo>
                    <a:pt x="577" y="990"/>
                    <a:pt x="581" y="978"/>
                    <a:pt x="590" y="972"/>
                  </a:cubicBezTo>
                  <a:cubicBezTo>
                    <a:pt x="600" y="966"/>
                    <a:pt x="613" y="969"/>
                    <a:pt x="619" y="979"/>
                  </a:cubicBezTo>
                  <a:cubicBezTo>
                    <a:pt x="691" y="1100"/>
                    <a:pt x="691" y="1100"/>
                    <a:pt x="691" y="1100"/>
                  </a:cubicBezTo>
                  <a:cubicBezTo>
                    <a:pt x="697" y="1109"/>
                    <a:pt x="694" y="1122"/>
                    <a:pt x="684" y="1128"/>
                  </a:cubicBezTo>
                  <a:cubicBezTo>
                    <a:pt x="681" y="1130"/>
                    <a:pt x="677" y="1131"/>
                    <a:pt x="673" y="1131"/>
                  </a:cubicBezTo>
                  <a:close/>
                  <a:moveTo>
                    <a:pt x="529" y="890"/>
                  </a:moveTo>
                  <a:cubicBezTo>
                    <a:pt x="522" y="890"/>
                    <a:pt x="515" y="886"/>
                    <a:pt x="511" y="880"/>
                  </a:cubicBezTo>
                  <a:cubicBezTo>
                    <a:pt x="439" y="759"/>
                    <a:pt x="439" y="759"/>
                    <a:pt x="439" y="759"/>
                  </a:cubicBezTo>
                  <a:cubicBezTo>
                    <a:pt x="433" y="749"/>
                    <a:pt x="436" y="736"/>
                    <a:pt x="446" y="730"/>
                  </a:cubicBezTo>
                  <a:cubicBezTo>
                    <a:pt x="456" y="724"/>
                    <a:pt x="469" y="728"/>
                    <a:pt x="475" y="737"/>
                  </a:cubicBezTo>
                  <a:cubicBezTo>
                    <a:pt x="547" y="858"/>
                    <a:pt x="547" y="858"/>
                    <a:pt x="547" y="858"/>
                  </a:cubicBezTo>
                  <a:cubicBezTo>
                    <a:pt x="553" y="868"/>
                    <a:pt x="550" y="881"/>
                    <a:pt x="540" y="887"/>
                  </a:cubicBezTo>
                  <a:cubicBezTo>
                    <a:pt x="536" y="889"/>
                    <a:pt x="533" y="890"/>
                    <a:pt x="529" y="890"/>
                  </a:cubicBezTo>
                  <a:close/>
                  <a:moveTo>
                    <a:pt x="385" y="648"/>
                  </a:moveTo>
                  <a:cubicBezTo>
                    <a:pt x="378" y="648"/>
                    <a:pt x="371" y="645"/>
                    <a:pt x="367" y="638"/>
                  </a:cubicBezTo>
                  <a:cubicBezTo>
                    <a:pt x="295" y="518"/>
                    <a:pt x="295" y="518"/>
                    <a:pt x="295" y="518"/>
                  </a:cubicBezTo>
                  <a:cubicBezTo>
                    <a:pt x="289" y="508"/>
                    <a:pt x="292" y="495"/>
                    <a:pt x="302" y="489"/>
                  </a:cubicBezTo>
                  <a:cubicBezTo>
                    <a:pt x="312" y="483"/>
                    <a:pt x="325" y="486"/>
                    <a:pt x="331" y="496"/>
                  </a:cubicBezTo>
                  <a:cubicBezTo>
                    <a:pt x="403" y="617"/>
                    <a:pt x="403" y="617"/>
                    <a:pt x="403" y="617"/>
                  </a:cubicBezTo>
                  <a:cubicBezTo>
                    <a:pt x="409" y="627"/>
                    <a:pt x="406" y="640"/>
                    <a:pt x="396" y="645"/>
                  </a:cubicBezTo>
                  <a:cubicBezTo>
                    <a:pt x="392" y="648"/>
                    <a:pt x="389" y="648"/>
                    <a:pt x="385" y="648"/>
                  </a:cubicBezTo>
                  <a:close/>
                  <a:moveTo>
                    <a:pt x="241" y="407"/>
                  </a:moveTo>
                  <a:cubicBezTo>
                    <a:pt x="234" y="407"/>
                    <a:pt x="227" y="403"/>
                    <a:pt x="223" y="397"/>
                  </a:cubicBezTo>
                  <a:cubicBezTo>
                    <a:pt x="151" y="276"/>
                    <a:pt x="151" y="276"/>
                    <a:pt x="151" y="276"/>
                  </a:cubicBezTo>
                  <a:cubicBezTo>
                    <a:pt x="145" y="266"/>
                    <a:pt x="148" y="253"/>
                    <a:pt x="158" y="247"/>
                  </a:cubicBezTo>
                  <a:cubicBezTo>
                    <a:pt x="168" y="242"/>
                    <a:pt x="181" y="245"/>
                    <a:pt x="186" y="255"/>
                  </a:cubicBezTo>
                  <a:cubicBezTo>
                    <a:pt x="259" y="375"/>
                    <a:pt x="259" y="375"/>
                    <a:pt x="259" y="375"/>
                  </a:cubicBezTo>
                  <a:cubicBezTo>
                    <a:pt x="265" y="385"/>
                    <a:pt x="261" y="398"/>
                    <a:pt x="251" y="404"/>
                  </a:cubicBezTo>
                  <a:cubicBezTo>
                    <a:pt x="248" y="406"/>
                    <a:pt x="244" y="407"/>
                    <a:pt x="241" y="407"/>
                  </a:cubicBezTo>
                  <a:close/>
                  <a:moveTo>
                    <a:pt x="96" y="166"/>
                  </a:moveTo>
                  <a:cubicBezTo>
                    <a:pt x="89" y="166"/>
                    <a:pt x="82" y="162"/>
                    <a:pt x="78" y="156"/>
                  </a:cubicBezTo>
                  <a:cubicBezTo>
                    <a:pt x="6" y="35"/>
                    <a:pt x="6" y="35"/>
                    <a:pt x="6" y="35"/>
                  </a:cubicBezTo>
                  <a:cubicBezTo>
                    <a:pt x="0" y="25"/>
                    <a:pt x="4" y="12"/>
                    <a:pt x="14" y="6"/>
                  </a:cubicBezTo>
                  <a:cubicBezTo>
                    <a:pt x="23" y="0"/>
                    <a:pt x="36" y="3"/>
                    <a:pt x="42" y="13"/>
                  </a:cubicBezTo>
                  <a:cubicBezTo>
                    <a:pt x="114" y="134"/>
                    <a:pt x="114" y="134"/>
                    <a:pt x="114" y="134"/>
                  </a:cubicBezTo>
                  <a:cubicBezTo>
                    <a:pt x="120" y="144"/>
                    <a:pt x="117" y="157"/>
                    <a:pt x="107" y="163"/>
                  </a:cubicBezTo>
                  <a:cubicBezTo>
                    <a:pt x="104" y="165"/>
                    <a:pt x="100" y="166"/>
                    <a:pt x="96" y="166"/>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54" name="Freeform 54"/>
            <p:cNvSpPr/>
            <p:nvPr/>
          </p:nvSpPr>
          <p:spPr bwMode="auto">
            <a:xfrm>
              <a:off x="3906838" y="2109787"/>
              <a:ext cx="95250" cy="85725"/>
            </a:xfrm>
            <a:custGeom>
              <a:avLst/>
              <a:gdLst>
                <a:gd name="T0" fmla="*/ 63 w 115"/>
                <a:gd name="T1" fmla="*/ 101 h 101"/>
                <a:gd name="T2" fmla="*/ 45 w 115"/>
                <a:gd name="T3" fmla="*/ 92 h 101"/>
                <a:gd name="T4" fmla="*/ 5 w 115"/>
                <a:gd name="T5" fmla="*/ 33 h 101"/>
                <a:gd name="T6" fmla="*/ 4 w 115"/>
                <a:gd name="T7" fmla="*/ 11 h 101"/>
                <a:gd name="T8" fmla="*/ 24 w 115"/>
                <a:gd name="T9" fmla="*/ 0 h 101"/>
                <a:gd name="T10" fmla="*/ 95 w 115"/>
                <a:gd name="T11" fmla="*/ 6 h 101"/>
                <a:gd name="T12" fmla="*/ 114 w 115"/>
                <a:gd name="T13" fmla="*/ 29 h 101"/>
                <a:gd name="T14" fmla="*/ 92 w 115"/>
                <a:gd name="T15" fmla="*/ 48 h 101"/>
                <a:gd name="T16" fmla="*/ 65 w 115"/>
                <a:gd name="T17" fmla="*/ 46 h 101"/>
                <a:gd name="T18" fmla="*/ 80 w 115"/>
                <a:gd name="T19" fmla="*/ 68 h 101"/>
                <a:gd name="T20" fmla="*/ 74 w 115"/>
                <a:gd name="T21" fmla="*/ 97 h 101"/>
                <a:gd name="T22" fmla="*/ 63 w 115"/>
                <a:gd name="T23"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 h="101">
                  <a:moveTo>
                    <a:pt x="63" y="101"/>
                  </a:moveTo>
                  <a:cubicBezTo>
                    <a:pt x="56" y="101"/>
                    <a:pt x="49" y="98"/>
                    <a:pt x="45" y="92"/>
                  </a:cubicBezTo>
                  <a:cubicBezTo>
                    <a:pt x="5" y="33"/>
                    <a:pt x="5" y="33"/>
                    <a:pt x="5" y="33"/>
                  </a:cubicBezTo>
                  <a:cubicBezTo>
                    <a:pt x="1" y="26"/>
                    <a:pt x="0" y="18"/>
                    <a:pt x="4" y="11"/>
                  </a:cubicBezTo>
                  <a:cubicBezTo>
                    <a:pt x="9" y="4"/>
                    <a:pt x="16" y="0"/>
                    <a:pt x="24" y="0"/>
                  </a:cubicBezTo>
                  <a:cubicBezTo>
                    <a:pt x="95" y="6"/>
                    <a:pt x="95" y="6"/>
                    <a:pt x="95" y="6"/>
                  </a:cubicBezTo>
                  <a:cubicBezTo>
                    <a:pt x="107" y="7"/>
                    <a:pt x="115" y="17"/>
                    <a:pt x="114" y="29"/>
                  </a:cubicBezTo>
                  <a:cubicBezTo>
                    <a:pt x="113" y="41"/>
                    <a:pt x="103" y="49"/>
                    <a:pt x="92" y="48"/>
                  </a:cubicBezTo>
                  <a:cubicBezTo>
                    <a:pt x="65" y="46"/>
                    <a:pt x="65" y="46"/>
                    <a:pt x="65" y="46"/>
                  </a:cubicBezTo>
                  <a:cubicBezTo>
                    <a:pt x="80" y="68"/>
                    <a:pt x="80" y="68"/>
                    <a:pt x="80" y="68"/>
                  </a:cubicBezTo>
                  <a:cubicBezTo>
                    <a:pt x="86" y="78"/>
                    <a:pt x="84" y="91"/>
                    <a:pt x="74" y="97"/>
                  </a:cubicBezTo>
                  <a:cubicBezTo>
                    <a:pt x="71" y="100"/>
                    <a:pt x="67" y="101"/>
                    <a:pt x="63" y="101"/>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55" name="Freeform 55"/>
            <p:cNvSpPr>
              <a:spLocks noEditPoints="1"/>
            </p:cNvSpPr>
            <p:nvPr/>
          </p:nvSpPr>
          <p:spPr bwMode="auto">
            <a:xfrm>
              <a:off x="4084638" y="2124075"/>
              <a:ext cx="3449638" cy="182563"/>
            </a:xfrm>
            <a:custGeom>
              <a:avLst/>
              <a:gdLst>
                <a:gd name="T0" fmla="*/ 2068 w 4108"/>
                <a:gd name="T1" fmla="*/ 216 h 216"/>
                <a:gd name="T2" fmla="*/ 1963 w 4108"/>
                <a:gd name="T3" fmla="*/ 186 h 216"/>
                <a:gd name="T4" fmla="*/ 2070 w 4108"/>
                <a:gd name="T5" fmla="*/ 174 h 216"/>
                <a:gd name="T6" fmla="*/ 2145 w 4108"/>
                <a:gd name="T7" fmla="*/ 189 h 216"/>
                <a:gd name="T8" fmla="*/ 2072 w 4108"/>
                <a:gd name="T9" fmla="*/ 216 h 216"/>
                <a:gd name="T10" fmla="*/ 2264 w 4108"/>
                <a:gd name="T11" fmla="*/ 200 h 216"/>
                <a:gd name="T12" fmla="*/ 2262 w 4108"/>
                <a:gd name="T13" fmla="*/ 158 h 216"/>
                <a:gd name="T14" fmla="*/ 2425 w 4108"/>
                <a:gd name="T15" fmla="*/ 166 h 216"/>
                <a:gd name="T16" fmla="*/ 2266 w 4108"/>
                <a:gd name="T17" fmla="*/ 200 h 216"/>
                <a:gd name="T18" fmla="*/ 1844 w 4108"/>
                <a:gd name="T19" fmla="*/ 197 h 216"/>
                <a:gd name="T20" fmla="*/ 1702 w 4108"/>
                <a:gd name="T21" fmla="*/ 185 h 216"/>
                <a:gd name="T22" fmla="*/ 1705 w 4108"/>
                <a:gd name="T23" fmla="*/ 143 h 216"/>
                <a:gd name="T24" fmla="*/ 1864 w 4108"/>
                <a:gd name="T25" fmla="*/ 177 h 216"/>
                <a:gd name="T26" fmla="*/ 2544 w 4108"/>
                <a:gd name="T27" fmla="*/ 177 h 216"/>
                <a:gd name="T28" fmla="*/ 2543 w 4108"/>
                <a:gd name="T29" fmla="*/ 135 h 216"/>
                <a:gd name="T30" fmla="*/ 2705 w 4108"/>
                <a:gd name="T31" fmla="*/ 142 h 216"/>
                <a:gd name="T32" fmla="*/ 2546 w 4108"/>
                <a:gd name="T33" fmla="*/ 177 h 216"/>
                <a:gd name="T34" fmla="*/ 1563 w 4108"/>
                <a:gd name="T35" fmla="*/ 173 h 216"/>
                <a:gd name="T36" fmla="*/ 1421 w 4108"/>
                <a:gd name="T37" fmla="*/ 161 h 216"/>
                <a:gd name="T38" fmla="*/ 1425 w 4108"/>
                <a:gd name="T39" fmla="*/ 119 h 216"/>
                <a:gd name="T40" fmla="*/ 1584 w 4108"/>
                <a:gd name="T41" fmla="*/ 154 h 216"/>
                <a:gd name="T42" fmla="*/ 2825 w 4108"/>
                <a:gd name="T43" fmla="*/ 154 h 216"/>
                <a:gd name="T44" fmla="*/ 2823 w 4108"/>
                <a:gd name="T45" fmla="*/ 112 h 216"/>
                <a:gd name="T46" fmla="*/ 2986 w 4108"/>
                <a:gd name="T47" fmla="*/ 119 h 216"/>
                <a:gd name="T48" fmla="*/ 2826 w 4108"/>
                <a:gd name="T49" fmla="*/ 153 h 216"/>
                <a:gd name="T50" fmla="*/ 1283 w 4108"/>
                <a:gd name="T51" fmla="*/ 149 h 216"/>
                <a:gd name="T52" fmla="*/ 1141 w 4108"/>
                <a:gd name="T53" fmla="*/ 137 h 216"/>
                <a:gd name="T54" fmla="*/ 1144 w 4108"/>
                <a:gd name="T55" fmla="*/ 96 h 216"/>
                <a:gd name="T56" fmla="*/ 1304 w 4108"/>
                <a:gd name="T57" fmla="*/ 130 h 216"/>
                <a:gd name="T58" fmla="*/ 3105 w 4108"/>
                <a:gd name="T59" fmla="*/ 130 h 216"/>
                <a:gd name="T60" fmla="*/ 3103 w 4108"/>
                <a:gd name="T61" fmla="*/ 89 h 216"/>
                <a:gd name="T62" fmla="*/ 3266 w 4108"/>
                <a:gd name="T63" fmla="*/ 96 h 216"/>
                <a:gd name="T64" fmla="*/ 3107 w 4108"/>
                <a:gd name="T65" fmla="*/ 130 h 216"/>
                <a:gd name="T66" fmla="*/ 1003 w 4108"/>
                <a:gd name="T67" fmla="*/ 126 h 216"/>
                <a:gd name="T68" fmla="*/ 861 w 4108"/>
                <a:gd name="T69" fmla="*/ 114 h 216"/>
                <a:gd name="T70" fmla="*/ 864 w 4108"/>
                <a:gd name="T71" fmla="*/ 72 h 216"/>
                <a:gd name="T72" fmla="*/ 1023 w 4108"/>
                <a:gd name="T73" fmla="*/ 107 h 216"/>
                <a:gd name="T74" fmla="*/ 3385 w 4108"/>
                <a:gd name="T75" fmla="*/ 107 h 216"/>
                <a:gd name="T76" fmla="*/ 3384 w 4108"/>
                <a:gd name="T77" fmla="*/ 66 h 216"/>
                <a:gd name="T78" fmla="*/ 3546 w 4108"/>
                <a:gd name="T79" fmla="*/ 73 h 216"/>
                <a:gd name="T80" fmla="*/ 3387 w 4108"/>
                <a:gd name="T81" fmla="*/ 107 h 216"/>
                <a:gd name="T82" fmla="*/ 722 w 4108"/>
                <a:gd name="T83" fmla="*/ 102 h 216"/>
                <a:gd name="T84" fmla="*/ 580 w 4108"/>
                <a:gd name="T85" fmla="*/ 90 h 216"/>
                <a:gd name="T86" fmla="*/ 584 w 4108"/>
                <a:gd name="T87" fmla="*/ 48 h 216"/>
                <a:gd name="T88" fmla="*/ 743 w 4108"/>
                <a:gd name="T89" fmla="*/ 83 h 216"/>
                <a:gd name="T90" fmla="*/ 3666 w 4108"/>
                <a:gd name="T91" fmla="*/ 84 h 216"/>
                <a:gd name="T92" fmla="*/ 3664 w 4108"/>
                <a:gd name="T93" fmla="*/ 42 h 216"/>
                <a:gd name="T94" fmla="*/ 3827 w 4108"/>
                <a:gd name="T95" fmla="*/ 50 h 216"/>
                <a:gd name="T96" fmla="*/ 3668 w 4108"/>
                <a:gd name="T97" fmla="*/ 84 h 216"/>
                <a:gd name="T98" fmla="*/ 442 w 4108"/>
                <a:gd name="T99" fmla="*/ 78 h 216"/>
                <a:gd name="T100" fmla="*/ 300 w 4108"/>
                <a:gd name="T101" fmla="*/ 67 h 216"/>
                <a:gd name="T102" fmla="*/ 304 w 4108"/>
                <a:gd name="T103" fmla="*/ 25 h 216"/>
                <a:gd name="T104" fmla="*/ 463 w 4108"/>
                <a:gd name="T105" fmla="*/ 59 h 216"/>
                <a:gd name="T106" fmla="*/ 3946 w 4108"/>
                <a:gd name="T107" fmla="*/ 61 h 216"/>
                <a:gd name="T108" fmla="*/ 3944 w 4108"/>
                <a:gd name="T109" fmla="*/ 19 h 216"/>
                <a:gd name="T110" fmla="*/ 4107 w 4108"/>
                <a:gd name="T111" fmla="*/ 27 h 216"/>
                <a:gd name="T112" fmla="*/ 3948 w 4108"/>
                <a:gd name="T113" fmla="*/ 61 h 216"/>
                <a:gd name="T114" fmla="*/ 162 w 4108"/>
                <a:gd name="T115" fmla="*/ 55 h 216"/>
                <a:gd name="T116" fmla="*/ 20 w 4108"/>
                <a:gd name="T117" fmla="*/ 43 h 216"/>
                <a:gd name="T118" fmla="*/ 23 w 4108"/>
                <a:gd name="T119" fmla="*/ 1 h 216"/>
                <a:gd name="T120" fmla="*/ 182 w 4108"/>
                <a:gd name="T121" fmla="*/ 3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108" h="216">
                  <a:moveTo>
                    <a:pt x="2070" y="216"/>
                  </a:moveTo>
                  <a:cubicBezTo>
                    <a:pt x="2069" y="216"/>
                    <a:pt x="2069" y="216"/>
                    <a:pt x="2068" y="216"/>
                  </a:cubicBezTo>
                  <a:cubicBezTo>
                    <a:pt x="1982" y="208"/>
                    <a:pt x="1982" y="208"/>
                    <a:pt x="1982" y="208"/>
                  </a:cubicBezTo>
                  <a:cubicBezTo>
                    <a:pt x="1970" y="207"/>
                    <a:pt x="1962" y="197"/>
                    <a:pt x="1963" y="186"/>
                  </a:cubicBezTo>
                  <a:cubicBezTo>
                    <a:pt x="1964" y="174"/>
                    <a:pt x="1974" y="166"/>
                    <a:pt x="1985" y="167"/>
                  </a:cubicBezTo>
                  <a:cubicBezTo>
                    <a:pt x="2070" y="174"/>
                    <a:pt x="2070" y="174"/>
                    <a:pt x="2070" y="174"/>
                  </a:cubicBezTo>
                  <a:cubicBezTo>
                    <a:pt x="2122" y="170"/>
                    <a:pt x="2122" y="170"/>
                    <a:pt x="2122" y="170"/>
                  </a:cubicBezTo>
                  <a:cubicBezTo>
                    <a:pt x="2134" y="169"/>
                    <a:pt x="2144" y="177"/>
                    <a:pt x="2145" y="189"/>
                  </a:cubicBezTo>
                  <a:cubicBezTo>
                    <a:pt x="2146" y="200"/>
                    <a:pt x="2137" y="210"/>
                    <a:pt x="2126" y="211"/>
                  </a:cubicBezTo>
                  <a:cubicBezTo>
                    <a:pt x="2072" y="216"/>
                    <a:pt x="2072" y="216"/>
                    <a:pt x="2072" y="216"/>
                  </a:cubicBezTo>
                  <a:cubicBezTo>
                    <a:pt x="2071" y="216"/>
                    <a:pt x="2070" y="216"/>
                    <a:pt x="2070" y="216"/>
                  </a:cubicBezTo>
                  <a:close/>
                  <a:moveTo>
                    <a:pt x="2264" y="200"/>
                  </a:moveTo>
                  <a:cubicBezTo>
                    <a:pt x="2253" y="200"/>
                    <a:pt x="2244" y="191"/>
                    <a:pt x="2243" y="181"/>
                  </a:cubicBezTo>
                  <a:cubicBezTo>
                    <a:pt x="2242" y="169"/>
                    <a:pt x="2251" y="159"/>
                    <a:pt x="2262" y="158"/>
                  </a:cubicBezTo>
                  <a:cubicBezTo>
                    <a:pt x="2402" y="146"/>
                    <a:pt x="2402" y="146"/>
                    <a:pt x="2402" y="146"/>
                  </a:cubicBezTo>
                  <a:cubicBezTo>
                    <a:pt x="2414" y="146"/>
                    <a:pt x="2424" y="154"/>
                    <a:pt x="2425" y="166"/>
                  </a:cubicBezTo>
                  <a:cubicBezTo>
                    <a:pt x="2426" y="177"/>
                    <a:pt x="2417" y="187"/>
                    <a:pt x="2406" y="188"/>
                  </a:cubicBezTo>
                  <a:cubicBezTo>
                    <a:pt x="2266" y="200"/>
                    <a:pt x="2266" y="200"/>
                    <a:pt x="2266" y="200"/>
                  </a:cubicBezTo>
                  <a:cubicBezTo>
                    <a:pt x="2265" y="200"/>
                    <a:pt x="2265" y="200"/>
                    <a:pt x="2264" y="200"/>
                  </a:cubicBezTo>
                  <a:close/>
                  <a:moveTo>
                    <a:pt x="1844" y="197"/>
                  </a:moveTo>
                  <a:cubicBezTo>
                    <a:pt x="1843" y="197"/>
                    <a:pt x="1842" y="197"/>
                    <a:pt x="1842" y="197"/>
                  </a:cubicBezTo>
                  <a:cubicBezTo>
                    <a:pt x="1702" y="185"/>
                    <a:pt x="1702" y="185"/>
                    <a:pt x="1702" y="185"/>
                  </a:cubicBezTo>
                  <a:cubicBezTo>
                    <a:pt x="1690" y="184"/>
                    <a:pt x="1682" y="174"/>
                    <a:pt x="1682" y="162"/>
                  </a:cubicBezTo>
                  <a:cubicBezTo>
                    <a:pt x="1683" y="151"/>
                    <a:pt x="1694" y="142"/>
                    <a:pt x="1705" y="143"/>
                  </a:cubicBezTo>
                  <a:cubicBezTo>
                    <a:pt x="1845" y="155"/>
                    <a:pt x="1845" y="155"/>
                    <a:pt x="1845" y="155"/>
                  </a:cubicBezTo>
                  <a:cubicBezTo>
                    <a:pt x="1857" y="156"/>
                    <a:pt x="1865" y="166"/>
                    <a:pt x="1864" y="177"/>
                  </a:cubicBezTo>
                  <a:cubicBezTo>
                    <a:pt x="1863" y="188"/>
                    <a:pt x="1854" y="197"/>
                    <a:pt x="1844" y="197"/>
                  </a:cubicBezTo>
                  <a:close/>
                  <a:moveTo>
                    <a:pt x="2544" y="177"/>
                  </a:moveTo>
                  <a:cubicBezTo>
                    <a:pt x="2534" y="177"/>
                    <a:pt x="2524" y="168"/>
                    <a:pt x="2524" y="157"/>
                  </a:cubicBezTo>
                  <a:cubicBezTo>
                    <a:pt x="2523" y="146"/>
                    <a:pt x="2531" y="136"/>
                    <a:pt x="2543" y="135"/>
                  </a:cubicBezTo>
                  <a:cubicBezTo>
                    <a:pt x="2683" y="123"/>
                    <a:pt x="2683" y="123"/>
                    <a:pt x="2683" y="123"/>
                  </a:cubicBezTo>
                  <a:cubicBezTo>
                    <a:pt x="2694" y="122"/>
                    <a:pt x="2704" y="131"/>
                    <a:pt x="2705" y="142"/>
                  </a:cubicBezTo>
                  <a:cubicBezTo>
                    <a:pt x="2706" y="154"/>
                    <a:pt x="2698" y="164"/>
                    <a:pt x="2686" y="165"/>
                  </a:cubicBezTo>
                  <a:cubicBezTo>
                    <a:pt x="2546" y="177"/>
                    <a:pt x="2546" y="177"/>
                    <a:pt x="2546" y="177"/>
                  </a:cubicBezTo>
                  <a:cubicBezTo>
                    <a:pt x="2546" y="177"/>
                    <a:pt x="2545" y="177"/>
                    <a:pt x="2544" y="177"/>
                  </a:cubicBezTo>
                  <a:close/>
                  <a:moveTo>
                    <a:pt x="1563" y="173"/>
                  </a:moveTo>
                  <a:cubicBezTo>
                    <a:pt x="1563" y="173"/>
                    <a:pt x="1562" y="173"/>
                    <a:pt x="1561" y="173"/>
                  </a:cubicBezTo>
                  <a:cubicBezTo>
                    <a:pt x="1421" y="161"/>
                    <a:pt x="1421" y="161"/>
                    <a:pt x="1421" y="161"/>
                  </a:cubicBezTo>
                  <a:cubicBezTo>
                    <a:pt x="1410" y="160"/>
                    <a:pt x="1401" y="150"/>
                    <a:pt x="1402" y="138"/>
                  </a:cubicBezTo>
                  <a:cubicBezTo>
                    <a:pt x="1403" y="127"/>
                    <a:pt x="1413" y="118"/>
                    <a:pt x="1425" y="119"/>
                  </a:cubicBezTo>
                  <a:cubicBezTo>
                    <a:pt x="1565" y="131"/>
                    <a:pt x="1565" y="131"/>
                    <a:pt x="1565" y="131"/>
                  </a:cubicBezTo>
                  <a:cubicBezTo>
                    <a:pt x="1576" y="132"/>
                    <a:pt x="1585" y="142"/>
                    <a:pt x="1584" y="154"/>
                  </a:cubicBezTo>
                  <a:cubicBezTo>
                    <a:pt x="1583" y="165"/>
                    <a:pt x="1574" y="173"/>
                    <a:pt x="1563" y="173"/>
                  </a:cubicBezTo>
                  <a:close/>
                  <a:moveTo>
                    <a:pt x="2825" y="154"/>
                  </a:moveTo>
                  <a:cubicBezTo>
                    <a:pt x="2814" y="154"/>
                    <a:pt x="2805" y="145"/>
                    <a:pt x="2804" y="134"/>
                  </a:cubicBezTo>
                  <a:cubicBezTo>
                    <a:pt x="2803" y="123"/>
                    <a:pt x="2811" y="113"/>
                    <a:pt x="2823" y="112"/>
                  </a:cubicBezTo>
                  <a:cubicBezTo>
                    <a:pt x="2963" y="100"/>
                    <a:pt x="2963" y="100"/>
                    <a:pt x="2963" y="100"/>
                  </a:cubicBezTo>
                  <a:cubicBezTo>
                    <a:pt x="2975" y="99"/>
                    <a:pt x="2985" y="108"/>
                    <a:pt x="2986" y="119"/>
                  </a:cubicBezTo>
                  <a:cubicBezTo>
                    <a:pt x="2987" y="131"/>
                    <a:pt x="2978" y="141"/>
                    <a:pt x="2967" y="142"/>
                  </a:cubicBezTo>
                  <a:cubicBezTo>
                    <a:pt x="2826" y="153"/>
                    <a:pt x="2826" y="153"/>
                    <a:pt x="2826" y="153"/>
                  </a:cubicBezTo>
                  <a:cubicBezTo>
                    <a:pt x="2826" y="154"/>
                    <a:pt x="2825" y="154"/>
                    <a:pt x="2825" y="154"/>
                  </a:cubicBezTo>
                  <a:close/>
                  <a:moveTo>
                    <a:pt x="1283" y="149"/>
                  </a:moveTo>
                  <a:cubicBezTo>
                    <a:pt x="1282" y="149"/>
                    <a:pt x="1282" y="149"/>
                    <a:pt x="1281" y="149"/>
                  </a:cubicBezTo>
                  <a:cubicBezTo>
                    <a:pt x="1141" y="137"/>
                    <a:pt x="1141" y="137"/>
                    <a:pt x="1141" y="137"/>
                  </a:cubicBezTo>
                  <a:cubicBezTo>
                    <a:pt x="1129" y="137"/>
                    <a:pt x="1121" y="126"/>
                    <a:pt x="1122" y="115"/>
                  </a:cubicBezTo>
                  <a:cubicBezTo>
                    <a:pt x="1123" y="103"/>
                    <a:pt x="1133" y="95"/>
                    <a:pt x="1144" y="96"/>
                  </a:cubicBezTo>
                  <a:cubicBezTo>
                    <a:pt x="1285" y="108"/>
                    <a:pt x="1285" y="108"/>
                    <a:pt x="1285" y="108"/>
                  </a:cubicBezTo>
                  <a:cubicBezTo>
                    <a:pt x="1296" y="109"/>
                    <a:pt x="1305" y="119"/>
                    <a:pt x="1304" y="130"/>
                  </a:cubicBezTo>
                  <a:cubicBezTo>
                    <a:pt x="1303" y="141"/>
                    <a:pt x="1294" y="149"/>
                    <a:pt x="1283" y="149"/>
                  </a:cubicBezTo>
                  <a:close/>
                  <a:moveTo>
                    <a:pt x="3105" y="130"/>
                  </a:moveTo>
                  <a:cubicBezTo>
                    <a:pt x="3094" y="130"/>
                    <a:pt x="3085" y="122"/>
                    <a:pt x="3084" y="111"/>
                  </a:cubicBezTo>
                  <a:cubicBezTo>
                    <a:pt x="3083" y="100"/>
                    <a:pt x="3092" y="90"/>
                    <a:pt x="3103" y="89"/>
                  </a:cubicBezTo>
                  <a:cubicBezTo>
                    <a:pt x="3244" y="77"/>
                    <a:pt x="3244" y="77"/>
                    <a:pt x="3244" y="77"/>
                  </a:cubicBezTo>
                  <a:cubicBezTo>
                    <a:pt x="3255" y="76"/>
                    <a:pt x="3265" y="85"/>
                    <a:pt x="3266" y="96"/>
                  </a:cubicBezTo>
                  <a:cubicBezTo>
                    <a:pt x="3267" y="108"/>
                    <a:pt x="3259" y="118"/>
                    <a:pt x="3247" y="119"/>
                  </a:cubicBezTo>
                  <a:cubicBezTo>
                    <a:pt x="3107" y="130"/>
                    <a:pt x="3107" y="130"/>
                    <a:pt x="3107" y="130"/>
                  </a:cubicBezTo>
                  <a:cubicBezTo>
                    <a:pt x="3106" y="130"/>
                    <a:pt x="3106" y="130"/>
                    <a:pt x="3105" y="130"/>
                  </a:cubicBezTo>
                  <a:close/>
                  <a:moveTo>
                    <a:pt x="1003" y="126"/>
                  </a:moveTo>
                  <a:cubicBezTo>
                    <a:pt x="1002" y="126"/>
                    <a:pt x="1001" y="126"/>
                    <a:pt x="1001" y="126"/>
                  </a:cubicBezTo>
                  <a:cubicBezTo>
                    <a:pt x="861" y="114"/>
                    <a:pt x="861" y="114"/>
                    <a:pt x="861" y="114"/>
                  </a:cubicBezTo>
                  <a:cubicBezTo>
                    <a:pt x="849" y="113"/>
                    <a:pt x="841" y="103"/>
                    <a:pt x="842" y="91"/>
                  </a:cubicBezTo>
                  <a:cubicBezTo>
                    <a:pt x="843" y="80"/>
                    <a:pt x="853" y="71"/>
                    <a:pt x="864" y="72"/>
                  </a:cubicBezTo>
                  <a:cubicBezTo>
                    <a:pt x="1004" y="84"/>
                    <a:pt x="1004" y="84"/>
                    <a:pt x="1004" y="84"/>
                  </a:cubicBezTo>
                  <a:cubicBezTo>
                    <a:pt x="1016" y="85"/>
                    <a:pt x="1024" y="95"/>
                    <a:pt x="1023" y="107"/>
                  </a:cubicBezTo>
                  <a:cubicBezTo>
                    <a:pt x="1023" y="117"/>
                    <a:pt x="1013" y="126"/>
                    <a:pt x="1003" y="126"/>
                  </a:cubicBezTo>
                  <a:close/>
                  <a:moveTo>
                    <a:pt x="3385" y="107"/>
                  </a:moveTo>
                  <a:cubicBezTo>
                    <a:pt x="3375" y="107"/>
                    <a:pt x="3365" y="99"/>
                    <a:pt x="3365" y="88"/>
                  </a:cubicBezTo>
                  <a:cubicBezTo>
                    <a:pt x="3364" y="77"/>
                    <a:pt x="3372" y="66"/>
                    <a:pt x="3384" y="66"/>
                  </a:cubicBezTo>
                  <a:cubicBezTo>
                    <a:pt x="3524" y="54"/>
                    <a:pt x="3524" y="54"/>
                    <a:pt x="3524" y="54"/>
                  </a:cubicBezTo>
                  <a:cubicBezTo>
                    <a:pt x="3536" y="53"/>
                    <a:pt x="3546" y="62"/>
                    <a:pt x="3546" y="73"/>
                  </a:cubicBezTo>
                  <a:cubicBezTo>
                    <a:pt x="3547" y="85"/>
                    <a:pt x="3539" y="95"/>
                    <a:pt x="3527" y="96"/>
                  </a:cubicBezTo>
                  <a:cubicBezTo>
                    <a:pt x="3387" y="107"/>
                    <a:pt x="3387" y="107"/>
                    <a:pt x="3387" y="107"/>
                  </a:cubicBezTo>
                  <a:cubicBezTo>
                    <a:pt x="3387" y="107"/>
                    <a:pt x="3386" y="107"/>
                    <a:pt x="3385" y="107"/>
                  </a:cubicBezTo>
                  <a:close/>
                  <a:moveTo>
                    <a:pt x="722" y="102"/>
                  </a:moveTo>
                  <a:cubicBezTo>
                    <a:pt x="722" y="102"/>
                    <a:pt x="721" y="102"/>
                    <a:pt x="720" y="102"/>
                  </a:cubicBezTo>
                  <a:cubicBezTo>
                    <a:pt x="580" y="90"/>
                    <a:pt x="580" y="90"/>
                    <a:pt x="580" y="90"/>
                  </a:cubicBezTo>
                  <a:cubicBezTo>
                    <a:pt x="569" y="89"/>
                    <a:pt x="560" y="79"/>
                    <a:pt x="561" y="68"/>
                  </a:cubicBezTo>
                  <a:cubicBezTo>
                    <a:pt x="562" y="56"/>
                    <a:pt x="572" y="47"/>
                    <a:pt x="584" y="48"/>
                  </a:cubicBezTo>
                  <a:cubicBezTo>
                    <a:pt x="724" y="60"/>
                    <a:pt x="724" y="60"/>
                    <a:pt x="724" y="60"/>
                  </a:cubicBezTo>
                  <a:cubicBezTo>
                    <a:pt x="736" y="61"/>
                    <a:pt x="744" y="71"/>
                    <a:pt x="743" y="83"/>
                  </a:cubicBezTo>
                  <a:cubicBezTo>
                    <a:pt x="742" y="94"/>
                    <a:pt x="733" y="102"/>
                    <a:pt x="722" y="102"/>
                  </a:cubicBezTo>
                  <a:close/>
                  <a:moveTo>
                    <a:pt x="3666" y="84"/>
                  </a:moveTo>
                  <a:cubicBezTo>
                    <a:pt x="3655" y="84"/>
                    <a:pt x="3646" y="76"/>
                    <a:pt x="3645" y="65"/>
                  </a:cubicBezTo>
                  <a:cubicBezTo>
                    <a:pt x="3644" y="53"/>
                    <a:pt x="3653" y="43"/>
                    <a:pt x="3664" y="42"/>
                  </a:cubicBezTo>
                  <a:cubicBezTo>
                    <a:pt x="3804" y="31"/>
                    <a:pt x="3804" y="31"/>
                    <a:pt x="3804" y="31"/>
                  </a:cubicBezTo>
                  <a:cubicBezTo>
                    <a:pt x="3816" y="30"/>
                    <a:pt x="3826" y="38"/>
                    <a:pt x="3827" y="50"/>
                  </a:cubicBezTo>
                  <a:cubicBezTo>
                    <a:pt x="3828" y="62"/>
                    <a:pt x="3819" y="72"/>
                    <a:pt x="3808" y="73"/>
                  </a:cubicBezTo>
                  <a:cubicBezTo>
                    <a:pt x="3668" y="84"/>
                    <a:pt x="3668" y="84"/>
                    <a:pt x="3668" y="84"/>
                  </a:cubicBezTo>
                  <a:cubicBezTo>
                    <a:pt x="3667" y="84"/>
                    <a:pt x="3666" y="84"/>
                    <a:pt x="3666" y="84"/>
                  </a:cubicBezTo>
                  <a:close/>
                  <a:moveTo>
                    <a:pt x="442" y="78"/>
                  </a:moveTo>
                  <a:cubicBezTo>
                    <a:pt x="441" y="78"/>
                    <a:pt x="441" y="78"/>
                    <a:pt x="440" y="78"/>
                  </a:cubicBezTo>
                  <a:cubicBezTo>
                    <a:pt x="300" y="67"/>
                    <a:pt x="300" y="67"/>
                    <a:pt x="300" y="67"/>
                  </a:cubicBezTo>
                  <a:cubicBezTo>
                    <a:pt x="289" y="66"/>
                    <a:pt x="280" y="55"/>
                    <a:pt x="281" y="44"/>
                  </a:cubicBezTo>
                  <a:cubicBezTo>
                    <a:pt x="282" y="32"/>
                    <a:pt x="292" y="24"/>
                    <a:pt x="304" y="25"/>
                  </a:cubicBezTo>
                  <a:cubicBezTo>
                    <a:pt x="444" y="37"/>
                    <a:pt x="444" y="37"/>
                    <a:pt x="444" y="37"/>
                  </a:cubicBezTo>
                  <a:cubicBezTo>
                    <a:pt x="455" y="38"/>
                    <a:pt x="464" y="48"/>
                    <a:pt x="463" y="59"/>
                  </a:cubicBezTo>
                  <a:cubicBezTo>
                    <a:pt x="462" y="70"/>
                    <a:pt x="453" y="78"/>
                    <a:pt x="442" y="78"/>
                  </a:cubicBezTo>
                  <a:close/>
                  <a:moveTo>
                    <a:pt x="3946" y="61"/>
                  </a:moveTo>
                  <a:cubicBezTo>
                    <a:pt x="3935" y="61"/>
                    <a:pt x="3926" y="53"/>
                    <a:pt x="3925" y="42"/>
                  </a:cubicBezTo>
                  <a:cubicBezTo>
                    <a:pt x="3924" y="30"/>
                    <a:pt x="3933" y="20"/>
                    <a:pt x="3944" y="19"/>
                  </a:cubicBezTo>
                  <a:cubicBezTo>
                    <a:pt x="4085" y="8"/>
                    <a:pt x="4085" y="8"/>
                    <a:pt x="4085" y="8"/>
                  </a:cubicBezTo>
                  <a:cubicBezTo>
                    <a:pt x="4096" y="7"/>
                    <a:pt x="4106" y="15"/>
                    <a:pt x="4107" y="27"/>
                  </a:cubicBezTo>
                  <a:cubicBezTo>
                    <a:pt x="4108" y="38"/>
                    <a:pt x="4100" y="49"/>
                    <a:pt x="4088" y="50"/>
                  </a:cubicBezTo>
                  <a:cubicBezTo>
                    <a:pt x="3948" y="61"/>
                    <a:pt x="3948" y="61"/>
                    <a:pt x="3948" y="61"/>
                  </a:cubicBezTo>
                  <a:cubicBezTo>
                    <a:pt x="3947" y="61"/>
                    <a:pt x="3947" y="61"/>
                    <a:pt x="3946" y="61"/>
                  </a:cubicBezTo>
                  <a:close/>
                  <a:moveTo>
                    <a:pt x="162" y="55"/>
                  </a:moveTo>
                  <a:cubicBezTo>
                    <a:pt x="161" y="55"/>
                    <a:pt x="160" y="55"/>
                    <a:pt x="160" y="55"/>
                  </a:cubicBezTo>
                  <a:cubicBezTo>
                    <a:pt x="20" y="43"/>
                    <a:pt x="20" y="43"/>
                    <a:pt x="20" y="43"/>
                  </a:cubicBezTo>
                  <a:cubicBezTo>
                    <a:pt x="8" y="42"/>
                    <a:pt x="0" y="32"/>
                    <a:pt x="1" y="20"/>
                  </a:cubicBezTo>
                  <a:cubicBezTo>
                    <a:pt x="2" y="9"/>
                    <a:pt x="12" y="0"/>
                    <a:pt x="23" y="1"/>
                  </a:cubicBezTo>
                  <a:cubicBezTo>
                    <a:pt x="163" y="13"/>
                    <a:pt x="163" y="13"/>
                    <a:pt x="163" y="13"/>
                  </a:cubicBezTo>
                  <a:cubicBezTo>
                    <a:pt x="175" y="14"/>
                    <a:pt x="183" y="24"/>
                    <a:pt x="182" y="36"/>
                  </a:cubicBezTo>
                  <a:cubicBezTo>
                    <a:pt x="182" y="47"/>
                    <a:pt x="172" y="55"/>
                    <a:pt x="162" y="55"/>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56" name="Freeform 56"/>
            <p:cNvSpPr/>
            <p:nvPr/>
          </p:nvSpPr>
          <p:spPr bwMode="auto">
            <a:xfrm>
              <a:off x="7616825" y="2116137"/>
              <a:ext cx="95250" cy="92075"/>
            </a:xfrm>
            <a:custGeom>
              <a:avLst/>
              <a:gdLst>
                <a:gd name="T0" fmla="*/ 67 w 114"/>
                <a:gd name="T1" fmla="*/ 109 h 109"/>
                <a:gd name="T2" fmla="*/ 60 w 114"/>
                <a:gd name="T3" fmla="*/ 107 h 109"/>
                <a:gd name="T4" fmla="*/ 48 w 114"/>
                <a:gd name="T5" fmla="*/ 80 h 109"/>
                <a:gd name="T6" fmla="*/ 61 w 114"/>
                <a:gd name="T7" fmla="*/ 45 h 109"/>
                <a:gd name="T8" fmla="*/ 23 w 114"/>
                <a:gd name="T9" fmla="*/ 48 h 109"/>
                <a:gd name="T10" fmla="*/ 1 w 114"/>
                <a:gd name="T11" fmla="*/ 29 h 109"/>
                <a:gd name="T12" fmla="*/ 20 w 114"/>
                <a:gd name="T13" fmla="*/ 6 h 109"/>
                <a:gd name="T14" fmla="*/ 91 w 114"/>
                <a:gd name="T15" fmla="*/ 0 h 109"/>
                <a:gd name="T16" fmla="*/ 109 w 114"/>
                <a:gd name="T17" fmla="*/ 9 h 109"/>
                <a:gd name="T18" fmla="*/ 112 w 114"/>
                <a:gd name="T19" fmla="*/ 29 h 109"/>
                <a:gd name="T20" fmla="*/ 87 w 114"/>
                <a:gd name="T21" fmla="*/ 95 h 109"/>
                <a:gd name="T22" fmla="*/ 67 w 114"/>
                <a:gd name="T23"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 h="109">
                  <a:moveTo>
                    <a:pt x="67" y="109"/>
                  </a:moveTo>
                  <a:cubicBezTo>
                    <a:pt x="65" y="109"/>
                    <a:pt x="62" y="108"/>
                    <a:pt x="60" y="107"/>
                  </a:cubicBezTo>
                  <a:cubicBezTo>
                    <a:pt x="49" y="103"/>
                    <a:pt x="43" y="91"/>
                    <a:pt x="48" y="80"/>
                  </a:cubicBezTo>
                  <a:cubicBezTo>
                    <a:pt x="61" y="45"/>
                    <a:pt x="61" y="45"/>
                    <a:pt x="61" y="45"/>
                  </a:cubicBezTo>
                  <a:cubicBezTo>
                    <a:pt x="23" y="48"/>
                    <a:pt x="23" y="48"/>
                    <a:pt x="23" y="48"/>
                  </a:cubicBezTo>
                  <a:cubicBezTo>
                    <a:pt x="12" y="49"/>
                    <a:pt x="2" y="40"/>
                    <a:pt x="1" y="29"/>
                  </a:cubicBezTo>
                  <a:cubicBezTo>
                    <a:pt x="0" y="17"/>
                    <a:pt x="8" y="7"/>
                    <a:pt x="20" y="6"/>
                  </a:cubicBezTo>
                  <a:cubicBezTo>
                    <a:pt x="91" y="0"/>
                    <a:pt x="91" y="0"/>
                    <a:pt x="91" y="0"/>
                  </a:cubicBezTo>
                  <a:cubicBezTo>
                    <a:pt x="98" y="0"/>
                    <a:pt x="105" y="3"/>
                    <a:pt x="109" y="9"/>
                  </a:cubicBezTo>
                  <a:cubicBezTo>
                    <a:pt x="113" y="14"/>
                    <a:pt x="114" y="22"/>
                    <a:pt x="112" y="29"/>
                  </a:cubicBezTo>
                  <a:cubicBezTo>
                    <a:pt x="87" y="95"/>
                    <a:pt x="87" y="95"/>
                    <a:pt x="87" y="95"/>
                  </a:cubicBezTo>
                  <a:cubicBezTo>
                    <a:pt x="84" y="103"/>
                    <a:pt x="76" y="109"/>
                    <a:pt x="67" y="109"/>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57" name="Freeform 57"/>
            <p:cNvSpPr>
              <a:spLocks noEditPoints="1"/>
            </p:cNvSpPr>
            <p:nvPr/>
          </p:nvSpPr>
          <p:spPr bwMode="auto">
            <a:xfrm>
              <a:off x="5884863" y="2281237"/>
              <a:ext cx="1765300" cy="3008313"/>
            </a:xfrm>
            <a:custGeom>
              <a:avLst/>
              <a:gdLst>
                <a:gd name="T0" fmla="*/ 10 w 2102"/>
                <a:gd name="T1" fmla="*/ 3575 h 3579"/>
                <a:gd name="T2" fmla="*/ 93 w 2102"/>
                <a:gd name="T3" fmla="*/ 3433 h 3579"/>
                <a:gd name="T4" fmla="*/ 127 w 2102"/>
                <a:gd name="T5" fmla="*/ 3459 h 3579"/>
                <a:gd name="T6" fmla="*/ 23 w 2102"/>
                <a:gd name="T7" fmla="*/ 3579 h 3579"/>
                <a:gd name="T8" fmla="*/ 184 w 2102"/>
                <a:gd name="T9" fmla="*/ 3350 h 3579"/>
                <a:gd name="T10" fmla="*/ 267 w 2102"/>
                <a:gd name="T11" fmla="*/ 3208 h 3579"/>
                <a:gd name="T12" fmla="*/ 300 w 2102"/>
                <a:gd name="T13" fmla="*/ 3233 h 3579"/>
                <a:gd name="T14" fmla="*/ 197 w 2102"/>
                <a:gd name="T15" fmla="*/ 3354 h 3579"/>
                <a:gd name="T16" fmla="*/ 357 w 2102"/>
                <a:gd name="T17" fmla="*/ 3125 h 3579"/>
                <a:gd name="T18" fmla="*/ 440 w 2102"/>
                <a:gd name="T19" fmla="*/ 2983 h 3579"/>
                <a:gd name="T20" fmla="*/ 474 w 2102"/>
                <a:gd name="T21" fmla="*/ 3008 h 3579"/>
                <a:gd name="T22" fmla="*/ 370 w 2102"/>
                <a:gd name="T23" fmla="*/ 3129 h 3579"/>
                <a:gd name="T24" fmla="*/ 531 w 2102"/>
                <a:gd name="T25" fmla="*/ 2899 h 3579"/>
                <a:gd name="T26" fmla="*/ 614 w 2102"/>
                <a:gd name="T27" fmla="*/ 2757 h 3579"/>
                <a:gd name="T28" fmla="*/ 647 w 2102"/>
                <a:gd name="T29" fmla="*/ 2783 h 3579"/>
                <a:gd name="T30" fmla="*/ 544 w 2102"/>
                <a:gd name="T31" fmla="*/ 2904 h 3579"/>
                <a:gd name="T32" fmla="*/ 705 w 2102"/>
                <a:gd name="T33" fmla="*/ 2674 h 3579"/>
                <a:gd name="T34" fmla="*/ 787 w 2102"/>
                <a:gd name="T35" fmla="*/ 2532 h 3579"/>
                <a:gd name="T36" fmla="*/ 821 w 2102"/>
                <a:gd name="T37" fmla="*/ 2558 h 3579"/>
                <a:gd name="T38" fmla="*/ 717 w 2102"/>
                <a:gd name="T39" fmla="*/ 2678 h 3579"/>
                <a:gd name="T40" fmla="*/ 878 w 2102"/>
                <a:gd name="T41" fmla="*/ 2449 h 3579"/>
                <a:gd name="T42" fmla="*/ 961 w 2102"/>
                <a:gd name="T43" fmla="*/ 2307 h 3579"/>
                <a:gd name="T44" fmla="*/ 994 w 2102"/>
                <a:gd name="T45" fmla="*/ 2332 h 3579"/>
                <a:gd name="T46" fmla="*/ 891 w 2102"/>
                <a:gd name="T47" fmla="*/ 2453 h 3579"/>
                <a:gd name="T48" fmla="*/ 1052 w 2102"/>
                <a:gd name="T49" fmla="*/ 2224 h 3579"/>
                <a:gd name="T50" fmla="*/ 1135 w 2102"/>
                <a:gd name="T51" fmla="*/ 2082 h 3579"/>
                <a:gd name="T52" fmla="*/ 1168 w 2102"/>
                <a:gd name="T53" fmla="*/ 2107 h 3579"/>
                <a:gd name="T54" fmla="*/ 1064 w 2102"/>
                <a:gd name="T55" fmla="*/ 2228 h 3579"/>
                <a:gd name="T56" fmla="*/ 1225 w 2102"/>
                <a:gd name="T57" fmla="*/ 1998 h 3579"/>
                <a:gd name="T58" fmla="*/ 1246 w 2102"/>
                <a:gd name="T59" fmla="*/ 1936 h 3579"/>
                <a:gd name="T60" fmla="*/ 1311 w 2102"/>
                <a:gd name="T61" fmla="*/ 1837 h 3579"/>
                <a:gd name="T62" fmla="*/ 1284 w 2102"/>
                <a:gd name="T63" fmla="*/ 1955 h 3579"/>
                <a:gd name="T64" fmla="*/ 1254 w 2102"/>
                <a:gd name="T65" fmla="*/ 1995 h 3579"/>
                <a:gd name="T66" fmla="*/ 1358 w 2102"/>
                <a:gd name="T67" fmla="*/ 1747 h 3579"/>
                <a:gd name="T68" fmla="*/ 1339 w 2102"/>
                <a:gd name="T69" fmla="*/ 1717 h 3579"/>
                <a:gd name="T70" fmla="*/ 1422 w 2102"/>
                <a:gd name="T71" fmla="*/ 1575 h 3579"/>
                <a:gd name="T72" fmla="*/ 1378 w 2102"/>
                <a:gd name="T73" fmla="*/ 1734 h 3579"/>
                <a:gd name="T74" fmla="*/ 1469 w 2102"/>
                <a:gd name="T75" fmla="*/ 1485 h 3579"/>
                <a:gd name="T76" fmla="*/ 1450 w 2102"/>
                <a:gd name="T77" fmla="*/ 1456 h 3579"/>
                <a:gd name="T78" fmla="*/ 1533 w 2102"/>
                <a:gd name="T79" fmla="*/ 1314 h 3579"/>
                <a:gd name="T80" fmla="*/ 1488 w 2102"/>
                <a:gd name="T81" fmla="*/ 1472 h 3579"/>
                <a:gd name="T82" fmla="*/ 1580 w 2102"/>
                <a:gd name="T83" fmla="*/ 1223 h 3579"/>
                <a:gd name="T84" fmla="*/ 1561 w 2102"/>
                <a:gd name="T85" fmla="*/ 1194 h 3579"/>
                <a:gd name="T86" fmla="*/ 1644 w 2102"/>
                <a:gd name="T87" fmla="*/ 1052 h 3579"/>
                <a:gd name="T88" fmla="*/ 1599 w 2102"/>
                <a:gd name="T89" fmla="*/ 1210 h 3579"/>
                <a:gd name="T90" fmla="*/ 1691 w 2102"/>
                <a:gd name="T91" fmla="*/ 961 h 3579"/>
                <a:gd name="T92" fmla="*/ 1672 w 2102"/>
                <a:gd name="T93" fmla="*/ 932 h 3579"/>
                <a:gd name="T94" fmla="*/ 1754 w 2102"/>
                <a:gd name="T95" fmla="*/ 790 h 3579"/>
                <a:gd name="T96" fmla="*/ 1710 w 2102"/>
                <a:gd name="T97" fmla="*/ 948 h 3579"/>
                <a:gd name="T98" fmla="*/ 1802 w 2102"/>
                <a:gd name="T99" fmla="*/ 699 h 3579"/>
                <a:gd name="T100" fmla="*/ 1782 w 2102"/>
                <a:gd name="T101" fmla="*/ 670 h 3579"/>
                <a:gd name="T102" fmla="*/ 1865 w 2102"/>
                <a:gd name="T103" fmla="*/ 528 h 3579"/>
                <a:gd name="T104" fmla="*/ 1821 w 2102"/>
                <a:gd name="T105" fmla="*/ 686 h 3579"/>
                <a:gd name="T106" fmla="*/ 1912 w 2102"/>
                <a:gd name="T107" fmla="*/ 437 h 3579"/>
                <a:gd name="T108" fmla="*/ 1893 w 2102"/>
                <a:gd name="T109" fmla="*/ 408 h 3579"/>
                <a:gd name="T110" fmla="*/ 1976 w 2102"/>
                <a:gd name="T111" fmla="*/ 266 h 3579"/>
                <a:gd name="T112" fmla="*/ 1932 w 2102"/>
                <a:gd name="T113" fmla="*/ 425 h 3579"/>
                <a:gd name="T114" fmla="*/ 2023 w 2102"/>
                <a:gd name="T115" fmla="*/ 175 h 3579"/>
                <a:gd name="T116" fmla="*/ 2004 w 2102"/>
                <a:gd name="T117" fmla="*/ 146 h 3579"/>
                <a:gd name="T118" fmla="*/ 2087 w 2102"/>
                <a:gd name="T119" fmla="*/ 4 h 3579"/>
                <a:gd name="T120" fmla="*/ 2043 w 2102"/>
                <a:gd name="T121" fmla="*/ 163 h 3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2" h="3579">
                  <a:moveTo>
                    <a:pt x="23" y="3579"/>
                  </a:moveTo>
                  <a:cubicBezTo>
                    <a:pt x="19" y="3579"/>
                    <a:pt x="14" y="3578"/>
                    <a:pt x="10" y="3575"/>
                  </a:cubicBezTo>
                  <a:cubicBezTo>
                    <a:pt x="1" y="3568"/>
                    <a:pt x="0" y="3555"/>
                    <a:pt x="7" y="3546"/>
                  </a:cubicBezTo>
                  <a:cubicBezTo>
                    <a:pt x="93" y="3433"/>
                    <a:pt x="93" y="3433"/>
                    <a:pt x="93" y="3433"/>
                  </a:cubicBezTo>
                  <a:cubicBezTo>
                    <a:pt x="100" y="3424"/>
                    <a:pt x="114" y="3422"/>
                    <a:pt x="123" y="3429"/>
                  </a:cubicBezTo>
                  <a:cubicBezTo>
                    <a:pt x="132" y="3436"/>
                    <a:pt x="134" y="3449"/>
                    <a:pt x="127" y="3459"/>
                  </a:cubicBezTo>
                  <a:cubicBezTo>
                    <a:pt x="40" y="3571"/>
                    <a:pt x="40" y="3571"/>
                    <a:pt x="40" y="3571"/>
                  </a:cubicBezTo>
                  <a:cubicBezTo>
                    <a:pt x="36" y="3577"/>
                    <a:pt x="29" y="3579"/>
                    <a:pt x="23" y="3579"/>
                  </a:cubicBezTo>
                  <a:close/>
                  <a:moveTo>
                    <a:pt x="197" y="3354"/>
                  </a:moveTo>
                  <a:cubicBezTo>
                    <a:pt x="192" y="3354"/>
                    <a:pt x="188" y="3353"/>
                    <a:pt x="184" y="3350"/>
                  </a:cubicBezTo>
                  <a:cubicBezTo>
                    <a:pt x="175" y="3343"/>
                    <a:pt x="173" y="3330"/>
                    <a:pt x="180" y="3320"/>
                  </a:cubicBezTo>
                  <a:cubicBezTo>
                    <a:pt x="267" y="3208"/>
                    <a:pt x="267" y="3208"/>
                    <a:pt x="267" y="3208"/>
                  </a:cubicBezTo>
                  <a:cubicBezTo>
                    <a:pt x="274" y="3199"/>
                    <a:pt x="287" y="3197"/>
                    <a:pt x="296" y="3204"/>
                  </a:cubicBezTo>
                  <a:cubicBezTo>
                    <a:pt x="305" y="3211"/>
                    <a:pt x="307" y="3224"/>
                    <a:pt x="300" y="3233"/>
                  </a:cubicBezTo>
                  <a:cubicBezTo>
                    <a:pt x="213" y="3346"/>
                    <a:pt x="213" y="3346"/>
                    <a:pt x="213" y="3346"/>
                  </a:cubicBezTo>
                  <a:cubicBezTo>
                    <a:pt x="209" y="3351"/>
                    <a:pt x="203" y="3354"/>
                    <a:pt x="197" y="3354"/>
                  </a:cubicBezTo>
                  <a:close/>
                  <a:moveTo>
                    <a:pt x="370" y="3129"/>
                  </a:moveTo>
                  <a:cubicBezTo>
                    <a:pt x="366" y="3129"/>
                    <a:pt x="361" y="3127"/>
                    <a:pt x="357" y="3125"/>
                  </a:cubicBezTo>
                  <a:cubicBezTo>
                    <a:pt x="348" y="3117"/>
                    <a:pt x="347" y="3104"/>
                    <a:pt x="354" y="3095"/>
                  </a:cubicBezTo>
                  <a:cubicBezTo>
                    <a:pt x="440" y="2983"/>
                    <a:pt x="440" y="2983"/>
                    <a:pt x="440" y="2983"/>
                  </a:cubicBezTo>
                  <a:cubicBezTo>
                    <a:pt x="447" y="2973"/>
                    <a:pt x="461" y="2972"/>
                    <a:pt x="470" y="2979"/>
                  </a:cubicBezTo>
                  <a:cubicBezTo>
                    <a:pt x="479" y="2986"/>
                    <a:pt x="481" y="2999"/>
                    <a:pt x="474" y="3008"/>
                  </a:cubicBezTo>
                  <a:cubicBezTo>
                    <a:pt x="387" y="3121"/>
                    <a:pt x="387" y="3121"/>
                    <a:pt x="387" y="3121"/>
                  </a:cubicBezTo>
                  <a:cubicBezTo>
                    <a:pt x="383" y="3126"/>
                    <a:pt x="376" y="3129"/>
                    <a:pt x="370" y="3129"/>
                  </a:cubicBezTo>
                  <a:close/>
                  <a:moveTo>
                    <a:pt x="544" y="2904"/>
                  </a:moveTo>
                  <a:cubicBezTo>
                    <a:pt x="539" y="2904"/>
                    <a:pt x="535" y="2902"/>
                    <a:pt x="531" y="2899"/>
                  </a:cubicBezTo>
                  <a:cubicBezTo>
                    <a:pt x="522" y="2892"/>
                    <a:pt x="520" y="2879"/>
                    <a:pt x="527" y="2870"/>
                  </a:cubicBezTo>
                  <a:cubicBezTo>
                    <a:pt x="614" y="2757"/>
                    <a:pt x="614" y="2757"/>
                    <a:pt x="614" y="2757"/>
                  </a:cubicBezTo>
                  <a:cubicBezTo>
                    <a:pt x="621" y="2748"/>
                    <a:pt x="634" y="2746"/>
                    <a:pt x="643" y="2754"/>
                  </a:cubicBezTo>
                  <a:cubicBezTo>
                    <a:pt x="652" y="2761"/>
                    <a:pt x="654" y="2774"/>
                    <a:pt x="647" y="2783"/>
                  </a:cubicBezTo>
                  <a:cubicBezTo>
                    <a:pt x="560" y="2896"/>
                    <a:pt x="560" y="2896"/>
                    <a:pt x="560" y="2896"/>
                  </a:cubicBezTo>
                  <a:cubicBezTo>
                    <a:pt x="556" y="2901"/>
                    <a:pt x="550" y="2904"/>
                    <a:pt x="544" y="2904"/>
                  </a:cubicBezTo>
                  <a:close/>
                  <a:moveTo>
                    <a:pt x="717" y="2678"/>
                  </a:moveTo>
                  <a:cubicBezTo>
                    <a:pt x="713" y="2678"/>
                    <a:pt x="708" y="2677"/>
                    <a:pt x="705" y="2674"/>
                  </a:cubicBezTo>
                  <a:cubicBezTo>
                    <a:pt x="695" y="2667"/>
                    <a:pt x="694" y="2654"/>
                    <a:pt x="701" y="2645"/>
                  </a:cubicBezTo>
                  <a:cubicBezTo>
                    <a:pt x="787" y="2532"/>
                    <a:pt x="787" y="2532"/>
                    <a:pt x="787" y="2532"/>
                  </a:cubicBezTo>
                  <a:cubicBezTo>
                    <a:pt x="795" y="2523"/>
                    <a:pt x="808" y="2521"/>
                    <a:pt x="817" y="2528"/>
                  </a:cubicBezTo>
                  <a:cubicBezTo>
                    <a:pt x="826" y="2535"/>
                    <a:pt x="828" y="2548"/>
                    <a:pt x="821" y="2558"/>
                  </a:cubicBezTo>
                  <a:cubicBezTo>
                    <a:pt x="734" y="2670"/>
                    <a:pt x="734" y="2670"/>
                    <a:pt x="734" y="2670"/>
                  </a:cubicBezTo>
                  <a:cubicBezTo>
                    <a:pt x="730" y="2676"/>
                    <a:pt x="724" y="2678"/>
                    <a:pt x="717" y="2678"/>
                  </a:cubicBezTo>
                  <a:close/>
                  <a:moveTo>
                    <a:pt x="891" y="2453"/>
                  </a:moveTo>
                  <a:cubicBezTo>
                    <a:pt x="886" y="2453"/>
                    <a:pt x="882" y="2452"/>
                    <a:pt x="878" y="2449"/>
                  </a:cubicBezTo>
                  <a:cubicBezTo>
                    <a:pt x="869" y="2442"/>
                    <a:pt x="867" y="2429"/>
                    <a:pt x="874" y="2419"/>
                  </a:cubicBezTo>
                  <a:cubicBezTo>
                    <a:pt x="961" y="2307"/>
                    <a:pt x="961" y="2307"/>
                    <a:pt x="961" y="2307"/>
                  </a:cubicBezTo>
                  <a:cubicBezTo>
                    <a:pt x="968" y="2298"/>
                    <a:pt x="981" y="2296"/>
                    <a:pt x="990" y="2303"/>
                  </a:cubicBezTo>
                  <a:cubicBezTo>
                    <a:pt x="1000" y="2310"/>
                    <a:pt x="1001" y="2323"/>
                    <a:pt x="994" y="2332"/>
                  </a:cubicBezTo>
                  <a:cubicBezTo>
                    <a:pt x="907" y="2445"/>
                    <a:pt x="907" y="2445"/>
                    <a:pt x="907" y="2445"/>
                  </a:cubicBezTo>
                  <a:cubicBezTo>
                    <a:pt x="903" y="2450"/>
                    <a:pt x="897" y="2453"/>
                    <a:pt x="891" y="2453"/>
                  </a:cubicBezTo>
                  <a:close/>
                  <a:moveTo>
                    <a:pt x="1064" y="2228"/>
                  </a:moveTo>
                  <a:cubicBezTo>
                    <a:pt x="1060" y="2228"/>
                    <a:pt x="1055" y="2227"/>
                    <a:pt x="1052" y="2224"/>
                  </a:cubicBezTo>
                  <a:cubicBezTo>
                    <a:pt x="1042" y="2217"/>
                    <a:pt x="1041" y="2203"/>
                    <a:pt x="1048" y="2194"/>
                  </a:cubicBezTo>
                  <a:cubicBezTo>
                    <a:pt x="1135" y="2082"/>
                    <a:pt x="1135" y="2082"/>
                    <a:pt x="1135" y="2082"/>
                  </a:cubicBezTo>
                  <a:cubicBezTo>
                    <a:pt x="1142" y="2072"/>
                    <a:pt x="1155" y="2071"/>
                    <a:pt x="1164" y="2078"/>
                  </a:cubicBezTo>
                  <a:cubicBezTo>
                    <a:pt x="1173" y="2085"/>
                    <a:pt x="1175" y="2098"/>
                    <a:pt x="1168" y="2107"/>
                  </a:cubicBezTo>
                  <a:cubicBezTo>
                    <a:pt x="1081" y="2220"/>
                    <a:pt x="1081" y="2220"/>
                    <a:pt x="1081" y="2220"/>
                  </a:cubicBezTo>
                  <a:cubicBezTo>
                    <a:pt x="1077" y="2225"/>
                    <a:pt x="1071" y="2228"/>
                    <a:pt x="1064" y="2228"/>
                  </a:cubicBezTo>
                  <a:close/>
                  <a:moveTo>
                    <a:pt x="1238" y="2003"/>
                  </a:moveTo>
                  <a:cubicBezTo>
                    <a:pt x="1233" y="2003"/>
                    <a:pt x="1229" y="2001"/>
                    <a:pt x="1225" y="1998"/>
                  </a:cubicBezTo>
                  <a:cubicBezTo>
                    <a:pt x="1216" y="1991"/>
                    <a:pt x="1214" y="1978"/>
                    <a:pt x="1221" y="1969"/>
                  </a:cubicBezTo>
                  <a:cubicBezTo>
                    <a:pt x="1246" y="1936"/>
                    <a:pt x="1246" y="1936"/>
                    <a:pt x="1246" y="1936"/>
                  </a:cubicBezTo>
                  <a:cubicBezTo>
                    <a:pt x="1284" y="1848"/>
                    <a:pt x="1284" y="1848"/>
                    <a:pt x="1284" y="1848"/>
                  </a:cubicBezTo>
                  <a:cubicBezTo>
                    <a:pt x="1288" y="1838"/>
                    <a:pt x="1301" y="1833"/>
                    <a:pt x="1311" y="1837"/>
                  </a:cubicBezTo>
                  <a:cubicBezTo>
                    <a:pt x="1322" y="1842"/>
                    <a:pt x="1327" y="1854"/>
                    <a:pt x="1322" y="1865"/>
                  </a:cubicBezTo>
                  <a:cubicBezTo>
                    <a:pt x="1284" y="1955"/>
                    <a:pt x="1284" y="1955"/>
                    <a:pt x="1284" y="1955"/>
                  </a:cubicBezTo>
                  <a:cubicBezTo>
                    <a:pt x="1283" y="1957"/>
                    <a:pt x="1282" y="1958"/>
                    <a:pt x="1281" y="1960"/>
                  </a:cubicBezTo>
                  <a:cubicBezTo>
                    <a:pt x="1254" y="1995"/>
                    <a:pt x="1254" y="1995"/>
                    <a:pt x="1254" y="1995"/>
                  </a:cubicBezTo>
                  <a:cubicBezTo>
                    <a:pt x="1250" y="2000"/>
                    <a:pt x="1244" y="2003"/>
                    <a:pt x="1238" y="2003"/>
                  </a:cubicBezTo>
                  <a:close/>
                  <a:moveTo>
                    <a:pt x="1358" y="1747"/>
                  </a:moveTo>
                  <a:cubicBezTo>
                    <a:pt x="1356" y="1747"/>
                    <a:pt x="1353" y="1746"/>
                    <a:pt x="1350" y="1745"/>
                  </a:cubicBezTo>
                  <a:cubicBezTo>
                    <a:pt x="1340" y="1740"/>
                    <a:pt x="1335" y="1728"/>
                    <a:pt x="1339" y="1717"/>
                  </a:cubicBezTo>
                  <a:cubicBezTo>
                    <a:pt x="1395" y="1587"/>
                    <a:pt x="1395" y="1587"/>
                    <a:pt x="1395" y="1587"/>
                  </a:cubicBezTo>
                  <a:cubicBezTo>
                    <a:pt x="1399" y="1576"/>
                    <a:pt x="1411" y="1571"/>
                    <a:pt x="1422" y="1575"/>
                  </a:cubicBezTo>
                  <a:cubicBezTo>
                    <a:pt x="1433" y="1580"/>
                    <a:pt x="1438" y="1592"/>
                    <a:pt x="1433" y="1603"/>
                  </a:cubicBezTo>
                  <a:cubicBezTo>
                    <a:pt x="1378" y="1734"/>
                    <a:pt x="1378" y="1734"/>
                    <a:pt x="1378" y="1734"/>
                  </a:cubicBezTo>
                  <a:cubicBezTo>
                    <a:pt x="1374" y="1742"/>
                    <a:pt x="1367" y="1747"/>
                    <a:pt x="1358" y="1747"/>
                  </a:cubicBezTo>
                  <a:close/>
                  <a:moveTo>
                    <a:pt x="1469" y="1485"/>
                  </a:moveTo>
                  <a:cubicBezTo>
                    <a:pt x="1466" y="1485"/>
                    <a:pt x="1464" y="1484"/>
                    <a:pt x="1461" y="1483"/>
                  </a:cubicBezTo>
                  <a:cubicBezTo>
                    <a:pt x="1450" y="1479"/>
                    <a:pt x="1445" y="1466"/>
                    <a:pt x="1450" y="1456"/>
                  </a:cubicBezTo>
                  <a:cubicBezTo>
                    <a:pt x="1505" y="1325"/>
                    <a:pt x="1505" y="1325"/>
                    <a:pt x="1505" y="1325"/>
                  </a:cubicBezTo>
                  <a:cubicBezTo>
                    <a:pt x="1510" y="1314"/>
                    <a:pt x="1522" y="1309"/>
                    <a:pt x="1533" y="1314"/>
                  </a:cubicBezTo>
                  <a:cubicBezTo>
                    <a:pt x="1543" y="1318"/>
                    <a:pt x="1548" y="1330"/>
                    <a:pt x="1544" y="1341"/>
                  </a:cubicBezTo>
                  <a:cubicBezTo>
                    <a:pt x="1488" y="1472"/>
                    <a:pt x="1488" y="1472"/>
                    <a:pt x="1488" y="1472"/>
                  </a:cubicBezTo>
                  <a:cubicBezTo>
                    <a:pt x="1485" y="1480"/>
                    <a:pt x="1477" y="1485"/>
                    <a:pt x="1469" y="1485"/>
                  </a:cubicBezTo>
                  <a:close/>
                  <a:moveTo>
                    <a:pt x="1580" y="1223"/>
                  </a:moveTo>
                  <a:cubicBezTo>
                    <a:pt x="1577" y="1223"/>
                    <a:pt x="1575" y="1222"/>
                    <a:pt x="1572" y="1221"/>
                  </a:cubicBezTo>
                  <a:cubicBezTo>
                    <a:pt x="1561" y="1217"/>
                    <a:pt x="1556" y="1204"/>
                    <a:pt x="1561" y="1194"/>
                  </a:cubicBezTo>
                  <a:cubicBezTo>
                    <a:pt x="1616" y="1063"/>
                    <a:pt x="1616" y="1063"/>
                    <a:pt x="1616" y="1063"/>
                  </a:cubicBezTo>
                  <a:cubicBezTo>
                    <a:pt x="1621" y="1052"/>
                    <a:pt x="1633" y="1047"/>
                    <a:pt x="1644" y="1052"/>
                  </a:cubicBezTo>
                  <a:cubicBezTo>
                    <a:pt x="1654" y="1056"/>
                    <a:pt x="1659" y="1068"/>
                    <a:pt x="1655" y="1079"/>
                  </a:cubicBezTo>
                  <a:cubicBezTo>
                    <a:pt x="1599" y="1210"/>
                    <a:pt x="1599" y="1210"/>
                    <a:pt x="1599" y="1210"/>
                  </a:cubicBezTo>
                  <a:cubicBezTo>
                    <a:pt x="1596" y="1218"/>
                    <a:pt x="1588" y="1223"/>
                    <a:pt x="1580" y="1223"/>
                  </a:cubicBezTo>
                  <a:close/>
                  <a:moveTo>
                    <a:pt x="1691" y="961"/>
                  </a:moveTo>
                  <a:cubicBezTo>
                    <a:pt x="1688" y="961"/>
                    <a:pt x="1685" y="960"/>
                    <a:pt x="1683" y="959"/>
                  </a:cubicBezTo>
                  <a:cubicBezTo>
                    <a:pt x="1672" y="955"/>
                    <a:pt x="1667" y="943"/>
                    <a:pt x="1672" y="932"/>
                  </a:cubicBezTo>
                  <a:cubicBezTo>
                    <a:pt x="1727" y="801"/>
                    <a:pt x="1727" y="801"/>
                    <a:pt x="1727" y="801"/>
                  </a:cubicBezTo>
                  <a:cubicBezTo>
                    <a:pt x="1731" y="790"/>
                    <a:pt x="1744" y="785"/>
                    <a:pt x="1754" y="790"/>
                  </a:cubicBezTo>
                  <a:cubicBezTo>
                    <a:pt x="1765" y="794"/>
                    <a:pt x="1770" y="807"/>
                    <a:pt x="1766" y="817"/>
                  </a:cubicBezTo>
                  <a:cubicBezTo>
                    <a:pt x="1710" y="948"/>
                    <a:pt x="1710" y="948"/>
                    <a:pt x="1710" y="948"/>
                  </a:cubicBezTo>
                  <a:cubicBezTo>
                    <a:pt x="1707" y="956"/>
                    <a:pt x="1699" y="961"/>
                    <a:pt x="1691" y="961"/>
                  </a:cubicBezTo>
                  <a:close/>
                  <a:moveTo>
                    <a:pt x="1802" y="699"/>
                  </a:moveTo>
                  <a:cubicBezTo>
                    <a:pt x="1799" y="699"/>
                    <a:pt x="1796" y="699"/>
                    <a:pt x="1793" y="697"/>
                  </a:cubicBezTo>
                  <a:cubicBezTo>
                    <a:pt x="1783" y="693"/>
                    <a:pt x="1778" y="681"/>
                    <a:pt x="1782" y="670"/>
                  </a:cubicBezTo>
                  <a:cubicBezTo>
                    <a:pt x="1838" y="539"/>
                    <a:pt x="1838" y="539"/>
                    <a:pt x="1838" y="539"/>
                  </a:cubicBezTo>
                  <a:cubicBezTo>
                    <a:pt x="1842" y="528"/>
                    <a:pt x="1855" y="524"/>
                    <a:pt x="1865" y="528"/>
                  </a:cubicBezTo>
                  <a:cubicBezTo>
                    <a:pt x="1876" y="533"/>
                    <a:pt x="1881" y="545"/>
                    <a:pt x="1876" y="555"/>
                  </a:cubicBezTo>
                  <a:cubicBezTo>
                    <a:pt x="1821" y="686"/>
                    <a:pt x="1821" y="686"/>
                    <a:pt x="1821" y="686"/>
                  </a:cubicBezTo>
                  <a:cubicBezTo>
                    <a:pt x="1818" y="694"/>
                    <a:pt x="1810" y="699"/>
                    <a:pt x="1802" y="699"/>
                  </a:cubicBezTo>
                  <a:close/>
                  <a:moveTo>
                    <a:pt x="1912" y="437"/>
                  </a:moveTo>
                  <a:cubicBezTo>
                    <a:pt x="1910" y="437"/>
                    <a:pt x="1907" y="437"/>
                    <a:pt x="1904" y="436"/>
                  </a:cubicBezTo>
                  <a:cubicBezTo>
                    <a:pt x="1894" y="431"/>
                    <a:pt x="1889" y="419"/>
                    <a:pt x="1893" y="408"/>
                  </a:cubicBezTo>
                  <a:cubicBezTo>
                    <a:pt x="1949" y="277"/>
                    <a:pt x="1949" y="277"/>
                    <a:pt x="1949" y="277"/>
                  </a:cubicBezTo>
                  <a:cubicBezTo>
                    <a:pt x="1953" y="267"/>
                    <a:pt x="1965" y="262"/>
                    <a:pt x="1976" y="266"/>
                  </a:cubicBezTo>
                  <a:cubicBezTo>
                    <a:pt x="1987" y="271"/>
                    <a:pt x="1992" y="283"/>
                    <a:pt x="1987" y="294"/>
                  </a:cubicBezTo>
                  <a:cubicBezTo>
                    <a:pt x="1932" y="425"/>
                    <a:pt x="1932" y="425"/>
                    <a:pt x="1932" y="425"/>
                  </a:cubicBezTo>
                  <a:cubicBezTo>
                    <a:pt x="1928" y="432"/>
                    <a:pt x="1921" y="437"/>
                    <a:pt x="1912" y="437"/>
                  </a:cubicBezTo>
                  <a:close/>
                  <a:moveTo>
                    <a:pt x="2023" y="175"/>
                  </a:moveTo>
                  <a:cubicBezTo>
                    <a:pt x="2021" y="175"/>
                    <a:pt x="2018" y="175"/>
                    <a:pt x="2015" y="174"/>
                  </a:cubicBezTo>
                  <a:cubicBezTo>
                    <a:pt x="2004" y="169"/>
                    <a:pt x="1999" y="157"/>
                    <a:pt x="2004" y="146"/>
                  </a:cubicBezTo>
                  <a:cubicBezTo>
                    <a:pt x="2059" y="15"/>
                    <a:pt x="2059" y="15"/>
                    <a:pt x="2059" y="15"/>
                  </a:cubicBezTo>
                  <a:cubicBezTo>
                    <a:pt x="2064" y="5"/>
                    <a:pt x="2076" y="0"/>
                    <a:pt x="2087" y="4"/>
                  </a:cubicBezTo>
                  <a:cubicBezTo>
                    <a:pt x="2097" y="9"/>
                    <a:pt x="2102" y="21"/>
                    <a:pt x="2098" y="32"/>
                  </a:cubicBezTo>
                  <a:cubicBezTo>
                    <a:pt x="2043" y="163"/>
                    <a:pt x="2043" y="163"/>
                    <a:pt x="2043" y="163"/>
                  </a:cubicBezTo>
                  <a:cubicBezTo>
                    <a:pt x="2039" y="171"/>
                    <a:pt x="2031" y="175"/>
                    <a:pt x="2023" y="175"/>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58" name="Freeform 58"/>
            <p:cNvSpPr/>
            <p:nvPr/>
          </p:nvSpPr>
          <p:spPr bwMode="auto">
            <a:xfrm>
              <a:off x="3900488" y="4252912"/>
              <a:ext cx="88900" cy="71438"/>
            </a:xfrm>
            <a:custGeom>
              <a:avLst/>
              <a:gdLst>
                <a:gd name="T0" fmla="*/ 24 w 107"/>
                <a:gd name="T1" fmla="*/ 85 h 85"/>
                <a:gd name="T2" fmla="*/ 7 w 107"/>
                <a:gd name="T3" fmla="*/ 76 h 85"/>
                <a:gd name="T4" fmla="*/ 11 w 107"/>
                <a:gd name="T5" fmla="*/ 47 h 85"/>
                <a:gd name="T6" fmla="*/ 71 w 107"/>
                <a:gd name="T7" fmla="*/ 6 h 85"/>
                <a:gd name="T8" fmla="*/ 100 w 107"/>
                <a:gd name="T9" fmla="*/ 13 h 85"/>
                <a:gd name="T10" fmla="*/ 94 w 107"/>
                <a:gd name="T11" fmla="*/ 42 h 85"/>
                <a:gd name="T12" fmla="*/ 37 w 107"/>
                <a:gd name="T13" fmla="*/ 80 h 85"/>
                <a:gd name="T14" fmla="*/ 24 w 107"/>
                <a:gd name="T15" fmla="*/ 85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85">
                  <a:moveTo>
                    <a:pt x="24" y="85"/>
                  </a:moveTo>
                  <a:cubicBezTo>
                    <a:pt x="18" y="85"/>
                    <a:pt x="11" y="82"/>
                    <a:pt x="7" y="76"/>
                  </a:cubicBezTo>
                  <a:cubicBezTo>
                    <a:pt x="0" y="67"/>
                    <a:pt x="2" y="54"/>
                    <a:pt x="11" y="47"/>
                  </a:cubicBezTo>
                  <a:cubicBezTo>
                    <a:pt x="23" y="38"/>
                    <a:pt x="43" y="25"/>
                    <a:pt x="71" y="6"/>
                  </a:cubicBezTo>
                  <a:cubicBezTo>
                    <a:pt x="81" y="0"/>
                    <a:pt x="94" y="3"/>
                    <a:pt x="100" y="13"/>
                  </a:cubicBezTo>
                  <a:cubicBezTo>
                    <a:pt x="107" y="23"/>
                    <a:pt x="104" y="36"/>
                    <a:pt x="94" y="42"/>
                  </a:cubicBezTo>
                  <a:cubicBezTo>
                    <a:pt x="67" y="59"/>
                    <a:pt x="47" y="72"/>
                    <a:pt x="37" y="80"/>
                  </a:cubicBezTo>
                  <a:cubicBezTo>
                    <a:pt x="33" y="83"/>
                    <a:pt x="28" y="85"/>
                    <a:pt x="24" y="85"/>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59" name="Freeform 59"/>
            <p:cNvSpPr>
              <a:spLocks noEditPoints="1"/>
            </p:cNvSpPr>
            <p:nvPr/>
          </p:nvSpPr>
          <p:spPr bwMode="auto">
            <a:xfrm>
              <a:off x="3900488" y="1236662"/>
              <a:ext cx="1924050" cy="3087688"/>
            </a:xfrm>
            <a:custGeom>
              <a:avLst/>
              <a:gdLst>
                <a:gd name="T0" fmla="*/ 16 w 2291"/>
                <a:gd name="T1" fmla="*/ 3633 h 3674"/>
                <a:gd name="T2" fmla="*/ 165 w 2291"/>
                <a:gd name="T3" fmla="*/ 3620 h 3674"/>
                <a:gd name="T4" fmla="*/ 290 w 2291"/>
                <a:gd name="T5" fmla="*/ 3569 h 3674"/>
                <a:gd name="T6" fmla="*/ 416 w 2291"/>
                <a:gd name="T7" fmla="*/ 3477 h 3674"/>
                <a:gd name="T8" fmla="*/ 298 w 2291"/>
                <a:gd name="T9" fmla="*/ 3568 h 3674"/>
                <a:gd name="T10" fmla="*/ 537 w 2291"/>
                <a:gd name="T11" fmla="*/ 3451 h 3674"/>
                <a:gd name="T12" fmla="*/ 709 w 2291"/>
                <a:gd name="T13" fmla="*/ 3384 h 3674"/>
                <a:gd name="T14" fmla="*/ 556 w 2291"/>
                <a:gd name="T15" fmla="*/ 3465 h 3674"/>
                <a:gd name="T16" fmla="*/ 815 w 2291"/>
                <a:gd name="T17" fmla="*/ 3320 h 3674"/>
                <a:gd name="T18" fmla="*/ 964 w 2291"/>
                <a:gd name="T19" fmla="*/ 3307 h 3674"/>
                <a:gd name="T20" fmla="*/ 1089 w 2291"/>
                <a:gd name="T21" fmla="*/ 3256 h 3674"/>
                <a:gd name="T22" fmla="*/ 1215 w 2291"/>
                <a:gd name="T23" fmla="*/ 3163 h 3674"/>
                <a:gd name="T24" fmla="*/ 1097 w 2291"/>
                <a:gd name="T25" fmla="*/ 3255 h 3674"/>
                <a:gd name="T26" fmla="*/ 1313 w 2291"/>
                <a:gd name="T27" fmla="*/ 3113 h 3674"/>
                <a:gd name="T28" fmla="*/ 1395 w 2291"/>
                <a:gd name="T29" fmla="*/ 2947 h 3674"/>
                <a:gd name="T30" fmla="*/ 1322 w 2291"/>
                <a:gd name="T31" fmla="*/ 3115 h 3674"/>
                <a:gd name="T32" fmla="*/ 1431 w 2291"/>
                <a:gd name="T33" fmla="*/ 2829 h 3674"/>
                <a:gd name="T34" fmla="*/ 1532 w 2291"/>
                <a:gd name="T35" fmla="*/ 2719 h 3674"/>
                <a:gd name="T36" fmla="*/ 1577 w 2291"/>
                <a:gd name="T37" fmla="*/ 2603 h 3674"/>
                <a:gd name="T38" fmla="*/ 1622 w 2291"/>
                <a:gd name="T39" fmla="*/ 2445 h 3674"/>
                <a:gd name="T40" fmla="*/ 1596 w 2291"/>
                <a:gd name="T41" fmla="*/ 2591 h 3674"/>
                <a:gd name="T42" fmla="*/ 1695 w 2291"/>
                <a:gd name="T43" fmla="*/ 2345 h 3674"/>
                <a:gd name="T44" fmla="*/ 1778 w 2291"/>
                <a:gd name="T45" fmla="*/ 2179 h 3674"/>
                <a:gd name="T46" fmla="*/ 1704 w 2291"/>
                <a:gd name="T47" fmla="*/ 2347 h 3674"/>
                <a:gd name="T48" fmla="*/ 1813 w 2291"/>
                <a:gd name="T49" fmla="*/ 2061 h 3674"/>
                <a:gd name="T50" fmla="*/ 1915 w 2291"/>
                <a:gd name="T51" fmla="*/ 1951 h 3674"/>
                <a:gd name="T52" fmla="*/ 1960 w 2291"/>
                <a:gd name="T53" fmla="*/ 1835 h 3674"/>
                <a:gd name="T54" fmla="*/ 2005 w 2291"/>
                <a:gd name="T55" fmla="*/ 1677 h 3674"/>
                <a:gd name="T56" fmla="*/ 1978 w 2291"/>
                <a:gd name="T57" fmla="*/ 1823 h 3674"/>
                <a:gd name="T58" fmla="*/ 2078 w 2291"/>
                <a:gd name="T59" fmla="*/ 1577 h 3674"/>
                <a:gd name="T60" fmla="*/ 2160 w 2291"/>
                <a:gd name="T61" fmla="*/ 1411 h 3674"/>
                <a:gd name="T62" fmla="*/ 2087 w 2291"/>
                <a:gd name="T63" fmla="*/ 1579 h 3674"/>
                <a:gd name="T64" fmla="*/ 2196 w 2291"/>
                <a:gd name="T65" fmla="*/ 1292 h 3674"/>
                <a:gd name="T66" fmla="*/ 2244 w 2291"/>
                <a:gd name="T67" fmla="*/ 1144 h 3674"/>
                <a:gd name="T68" fmla="*/ 2233 w 2291"/>
                <a:gd name="T69" fmla="*/ 1311 h 3674"/>
                <a:gd name="T70" fmla="*/ 2246 w 2291"/>
                <a:gd name="T71" fmla="*/ 1043 h 3674"/>
                <a:gd name="T72" fmla="*/ 2251 w 2291"/>
                <a:gd name="T73" fmla="*/ 858 h 3674"/>
                <a:gd name="T74" fmla="*/ 2247 w 2291"/>
                <a:gd name="T75" fmla="*/ 1043 h 3674"/>
                <a:gd name="T76" fmla="*/ 2232 w 2291"/>
                <a:gd name="T77" fmla="*/ 736 h 3674"/>
                <a:gd name="T78" fmla="*/ 2278 w 2291"/>
                <a:gd name="T79" fmla="*/ 594 h 3674"/>
                <a:gd name="T80" fmla="*/ 2260 w 2291"/>
                <a:gd name="T81" fmla="*/ 471 h 3674"/>
                <a:gd name="T82" fmla="*/ 2242 w 2291"/>
                <a:gd name="T83" fmla="*/ 307 h 3674"/>
                <a:gd name="T84" fmla="*/ 2284 w 2291"/>
                <a:gd name="T85" fmla="*/ 308 h 3674"/>
                <a:gd name="T86" fmla="*/ 2267 w 2291"/>
                <a:gd name="T87" fmla="*/ 185 h 3674"/>
                <a:gd name="T88" fmla="*/ 2249 w 2291"/>
                <a:gd name="T89" fmla="*/ 21 h 3674"/>
                <a:gd name="T90" fmla="*/ 2288 w 2291"/>
                <a:gd name="T91" fmla="*/ 165 h 3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91" h="3674">
                  <a:moveTo>
                    <a:pt x="24" y="3674"/>
                  </a:moveTo>
                  <a:cubicBezTo>
                    <a:pt x="16" y="3674"/>
                    <a:pt x="8" y="3669"/>
                    <a:pt x="4" y="3660"/>
                  </a:cubicBezTo>
                  <a:cubicBezTo>
                    <a:pt x="0" y="3650"/>
                    <a:pt x="5" y="3637"/>
                    <a:pt x="16" y="3633"/>
                  </a:cubicBezTo>
                  <a:cubicBezTo>
                    <a:pt x="149" y="3581"/>
                    <a:pt x="149" y="3581"/>
                    <a:pt x="149" y="3581"/>
                  </a:cubicBezTo>
                  <a:cubicBezTo>
                    <a:pt x="160" y="3577"/>
                    <a:pt x="172" y="3582"/>
                    <a:pt x="177" y="3593"/>
                  </a:cubicBezTo>
                  <a:cubicBezTo>
                    <a:pt x="181" y="3604"/>
                    <a:pt x="175" y="3616"/>
                    <a:pt x="165" y="3620"/>
                  </a:cubicBezTo>
                  <a:cubicBezTo>
                    <a:pt x="32" y="3672"/>
                    <a:pt x="32" y="3672"/>
                    <a:pt x="32" y="3672"/>
                  </a:cubicBezTo>
                  <a:cubicBezTo>
                    <a:pt x="29" y="3673"/>
                    <a:pt x="26" y="3674"/>
                    <a:pt x="24" y="3674"/>
                  </a:cubicBezTo>
                  <a:close/>
                  <a:moveTo>
                    <a:pt x="290" y="3569"/>
                  </a:moveTo>
                  <a:cubicBezTo>
                    <a:pt x="282" y="3569"/>
                    <a:pt x="274" y="3564"/>
                    <a:pt x="271" y="3556"/>
                  </a:cubicBezTo>
                  <a:cubicBezTo>
                    <a:pt x="266" y="3545"/>
                    <a:pt x="272" y="3533"/>
                    <a:pt x="283" y="3529"/>
                  </a:cubicBezTo>
                  <a:cubicBezTo>
                    <a:pt x="416" y="3477"/>
                    <a:pt x="416" y="3477"/>
                    <a:pt x="416" y="3477"/>
                  </a:cubicBezTo>
                  <a:cubicBezTo>
                    <a:pt x="426" y="3472"/>
                    <a:pt x="439" y="3478"/>
                    <a:pt x="443" y="3488"/>
                  </a:cubicBezTo>
                  <a:cubicBezTo>
                    <a:pt x="447" y="3499"/>
                    <a:pt x="442" y="3511"/>
                    <a:pt x="431" y="3516"/>
                  </a:cubicBezTo>
                  <a:cubicBezTo>
                    <a:pt x="298" y="3568"/>
                    <a:pt x="298" y="3568"/>
                    <a:pt x="298" y="3568"/>
                  </a:cubicBezTo>
                  <a:cubicBezTo>
                    <a:pt x="295" y="3569"/>
                    <a:pt x="293" y="3569"/>
                    <a:pt x="290" y="3569"/>
                  </a:cubicBezTo>
                  <a:close/>
                  <a:moveTo>
                    <a:pt x="556" y="3465"/>
                  </a:moveTo>
                  <a:cubicBezTo>
                    <a:pt x="548" y="3465"/>
                    <a:pt x="540" y="3460"/>
                    <a:pt x="537" y="3451"/>
                  </a:cubicBezTo>
                  <a:cubicBezTo>
                    <a:pt x="533" y="3441"/>
                    <a:pt x="538" y="3429"/>
                    <a:pt x="549" y="3424"/>
                  </a:cubicBezTo>
                  <a:cubicBezTo>
                    <a:pt x="682" y="3372"/>
                    <a:pt x="682" y="3372"/>
                    <a:pt x="682" y="3372"/>
                  </a:cubicBezTo>
                  <a:cubicBezTo>
                    <a:pt x="693" y="3368"/>
                    <a:pt x="705" y="3373"/>
                    <a:pt x="709" y="3384"/>
                  </a:cubicBezTo>
                  <a:cubicBezTo>
                    <a:pt x="713" y="3395"/>
                    <a:pt x="708" y="3407"/>
                    <a:pt x="697" y="3411"/>
                  </a:cubicBezTo>
                  <a:cubicBezTo>
                    <a:pt x="564" y="3463"/>
                    <a:pt x="564" y="3463"/>
                    <a:pt x="564" y="3463"/>
                  </a:cubicBezTo>
                  <a:cubicBezTo>
                    <a:pt x="562" y="3464"/>
                    <a:pt x="559" y="3465"/>
                    <a:pt x="556" y="3465"/>
                  </a:cubicBezTo>
                  <a:close/>
                  <a:moveTo>
                    <a:pt x="823" y="3360"/>
                  </a:moveTo>
                  <a:cubicBezTo>
                    <a:pt x="814" y="3360"/>
                    <a:pt x="807" y="3355"/>
                    <a:pt x="803" y="3347"/>
                  </a:cubicBezTo>
                  <a:cubicBezTo>
                    <a:pt x="799" y="3336"/>
                    <a:pt x="804" y="3324"/>
                    <a:pt x="815" y="3320"/>
                  </a:cubicBezTo>
                  <a:cubicBezTo>
                    <a:pt x="948" y="3268"/>
                    <a:pt x="948" y="3268"/>
                    <a:pt x="948" y="3268"/>
                  </a:cubicBezTo>
                  <a:cubicBezTo>
                    <a:pt x="959" y="3264"/>
                    <a:pt x="971" y="3269"/>
                    <a:pt x="975" y="3280"/>
                  </a:cubicBezTo>
                  <a:cubicBezTo>
                    <a:pt x="980" y="3290"/>
                    <a:pt x="974" y="3302"/>
                    <a:pt x="964" y="3307"/>
                  </a:cubicBezTo>
                  <a:cubicBezTo>
                    <a:pt x="830" y="3359"/>
                    <a:pt x="830" y="3359"/>
                    <a:pt x="830" y="3359"/>
                  </a:cubicBezTo>
                  <a:cubicBezTo>
                    <a:pt x="828" y="3360"/>
                    <a:pt x="825" y="3360"/>
                    <a:pt x="823" y="3360"/>
                  </a:cubicBezTo>
                  <a:close/>
                  <a:moveTo>
                    <a:pt x="1089" y="3256"/>
                  </a:moveTo>
                  <a:cubicBezTo>
                    <a:pt x="1081" y="3256"/>
                    <a:pt x="1073" y="3251"/>
                    <a:pt x="1070" y="3243"/>
                  </a:cubicBezTo>
                  <a:cubicBezTo>
                    <a:pt x="1065" y="3232"/>
                    <a:pt x="1071" y="3220"/>
                    <a:pt x="1081" y="3216"/>
                  </a:cubicBezTo>
                  <a:cubicBezTo>
                    <a:pt x="1215" y="3163"/>
                    <a:pt x="1215" y="3163"/>
                    <a:pt x="1215" y="3163"/>
                  </a:cubicBezTo>
                  <a:cubicBezTo>
                    <a:pt x="1225" y="3159"/>
                    <a:pt x="1238" y="3164"/>
                    <a:pt x="1242" y="3175"/>
                  </a:cubicBezTo>
                  <a:cubicBezTo>
                    <a:pt x="1246" y="3186"/>
                    <a:pt x="1241" y="3198"/>
                    <a:pt x="1230" y="3202"/>
                  </a:cubicBezTo>
                  <a:cubicBezTo>
                    <a:pt x="1097" y="3255"/>
                    <a:pt x="1097" y="3255"/>
                    <a:pt x="1097" y="3255"/>
                  </a:cubicBezTo>
                  <a:cubicBezTo>
                    <a:pt x="1094" y="3255"/>
                    <a:pt x="1092" y="3256"/>
                    <a:pt x="1089" y="3256"/>
                  </a:cubicBezTo>
                  <a:close/>
                  <a:moveTo>
                    <a:pt x="1322" y="3115"/>
                  </a:moveTo>
                  <a:cubicBezTo>
                    <a:pt x="1319" y="3115"/>
                    <a:pt x="1316" y="3114"/>
                    <a:pt x="1313" y="3113"/>
                  </a:cubicBezTo>
                  <a:cubicBezTo>
                    <a:pt x="1302" y="3108"/>
                    <a:pt x="1298" y="3095"/>
                    <a:pt x="1303" y="3085"/>
                  </a:cubicBezTo>
                  <a:cubicBezTo>
                    <a:pt x="1367" y="2957"/>
                    <a:pt x="1367" y="2957"/>
                    <a:pt x="1367" y="2957"/>
                  </a:cubicBezTo>
                  <a:cubicBezTo>
                    <a:pt x="1372" y="2946"/>
                    <a:pt x="1385" y="2942"/>
                    <a:pt x="1395" y="2947"/>
                  </a:cubicBezTo>
                  <a:cubicBezTo>
                    <a:pt x="1405" y="2952"/>
                    <a:pt x="1410" y="2965"/>
                    <a:pt x="1404" y="2975"/>
                  </a:cubicBezTo>
                  <a:cubicBezTo>
                    <a:pt x="1341" y="3103"/>
                    <a:pt x="1341" y="3103"/>
                    <a:pt x="1341" y="3103"/>
                  </a:cubicBezTo>
                  <a:cubicBezTo>
                    <a:pt x="1337" y="3111"/>
                    <a:pt x="1330" y="3115"/>
                    <a:pt x="1322" y="3115"/>
                  </a:cubicBezTo>
                  <a:close/>
                  <a:moveTo>
                    <a:pt x="1449" y="2859"/>
                  </a:moveTo>
                  <a:cubicBezTo>
                    <a:pt x="1446" y="2859"/>
                    <a:pt x="1443" y="2858"/>
                    <a:pt x="1440" y="2857"/>
                  </a:cubicBezTo>
                  <a:cubicBezTo>
                    <a:pt x="1430" y="2852"/>
                    <a:pt x="1426" y="2839"/>
                    <a:pt x="1431" y="2829"/>
                  </a:cubicBezTo>
                  <a:cubicBezTo>
                    <a:pt x="1494" y="2701"/>
                    <a:pt x="1494" y="2701"/>
                    <a:pt x="1494" y="2701"/>
                  </a:cubicBezTo>
                  <a:cubicBezTo>
                    <a:pt x="1500" y="2690"/>
                    <a:pt x="1512" y="2686"/>
                    <a:pt x="1523" y="2691"/>
                  </a:cubicBezTo>
                  <a:cubicBezTo>
                    <a:pt x="1533" y="2696"/>
                    <a:pt x="1537" y="2709"/>
                    <a:pt x="1532" y="2719"/>
                  </a:cubicBezTo>
                  <a:cubicBezTo>
                    <a:pt x="1468" y="2847"/>
                    <a:pt x="1468" y="2847"/>
                    <a:pt x="1468" y="2847"/>
                  </a:cubicBezTo>
                  <a:cubicBezTo>
                    <a:pt x="1465" y="2855"/>
                    <a:pt x="1457" y="2859"/>
                    <a:pt x="1449" y="2859"/>
                  </a:cubicBezTo>
                  <a:close/>
                  <a:moveTo>
                    <a:pt x="1577" y="2603"/>
                  </a:moveTo>
                  <a:cubicBezTo>
                    <a:pt x="1574" y="2603"/>
                    <a:pt x="1571" y="2602"/>
                    <a:pt x="1568" y="2601"/>
                  </a:cubicBezTo>
                  <a:cubicBezTo>
                    <a:pt x="1557" y="2596"/>
                    <a:pt x="1553" y="2583"/>
                    <a:pt x="1558" y="2573"/>
                  </a:cubicBezTo>
                  <a:cubicBezTo>
                    <a:pt x="1622" y="2445"/>
                    <a:pt x="1622" y="2445"/>
                    <a:pt x="1622" y="2445"/>
                  </a:cubicBezTo>
                  <a:cubicBezTo>
                    <a:pt x="1627" y="2434"/>
                    <a:pt x="1640" y="2430"/>
                    <a:pt x="1650" y="2435"/>
                  </a:cubicBezTo>
                  <a:cubicBezTo>
                    <a:pt x="1660" y="2440"/>
                    <a:pt x="1665" y="2453"/>
                    <a:pt x="1659" y="2463"/>
                  </a:cubicBezTo>
                  <a:cubicBezTo>
                    <a:pt x="1596" y="2591"/>
                    <a:pt x="1596" y="2591"/>
                    <a:pt x="1596" y="2591"/>
                  </a:cubicBezTo>
                  <a:cubicBezTo>
                    <a:pt x="1592" y="2599"/>
                    <a:pt x="1585" y="2603"/>
                    <a:pt x="1577" y="2603"/>
                  </a:cubicBezTo>
                  <a:close/>
                  <a:moveTo>
                    <a:pt x="1704" y="2347"/>
                  </a:moveTo>
                  <a:cubicBezTo>
                    <a:pt x="1701" y="2347"/>
                    <a:pt x="1698" y="2346"/>
                    <a:pt x="1695" y="2345"/>
                  </a:cubicBezTo>
                  <a:cubicBezTo>
                    <a:pt x="1685" y="2340"/>
                    <a:pt x="1681" y="2327"/>
                    <a:pt x="1686" y="2317"/>
                  </a:cubicBezTo>
                  <a:cubicBezTo>
                    <a:pt x="1750" y="2189"/>
                    <a:pt x="1750" y="2189"/>
                    <a:pt x="1750" y="2189"/>
                  </a:cubicBezTo>
                  <a:cubicBezTo>
                    <a:pt x="1755" y="2178"/>
                    <a:pt x="1767" y="2174"/>
                    <a:pt x="1778" y="2179"/>
                  </a:cubicBezTo>
                  <a:cubicBezTo>
                    <a:pt x="1788" y="2184"/>
                    <a:pt x="1792" y="2197"/>
                    <a:pt x="1787" y="2207"/>
                  </a:cubicBezTo>
                  <a:cubicBezTo>
                    <a:pt x="1723" y="2335"/>
                    <a:pt x="1723" y="2335"/>
                    <a:pt x="1723" y="2335"/>
                  </a:cubicBezTo>
                  <a:cubicBezTo>
                    <a:pt x="1720" y="2343"/>
                    <a:pt x="1712" y="2347"/>
                    <a:pt x="1704" y="2347"/>
                  </a:cubicBezTo>
                  <a:close/>
                  <a:moveTo>
                    <a:pt x="1832" y="2091"/>
                  </a:moveTo>
                  <a:cubicBezTo>
                    <a:pt x="1829" y="2091"/>
                    <a:pt x="1826" y="2090"/>
                    <a:pt x="1823" y="2089"/>
                  </a:cubicBezTo>
                  <a:cubicBezTo>
                    <a:pt x="1812" y="2083"/>
                    <a:pt x="1808" y="2071"/>
                    <a:pt x="1813" y="2061"/>
                  </a:cubicBezTo>
                  <a:cubicBezTo>
                    <a:pt x="1877" y="1933"/>
                    <a:pt x="1877" y="1933"/>
                    <a:pt x="1877" y="1933"/>
                  </a:cubicBezTo>
                  <a:cubicBezTo>
                    <a:pt x="1882" y="1922"/>
                    <a:pt x="1895" y="1918"/>
                    <a:pt x="1905" y="1923"/>
                  </a:cubicBezTo>
                  <a:cubicBezTo>
                    <a:pt x="1915" y="1928"/>
                    <a:pt x="1920" y="1941"/>
                    <a:pt x="1915" y="1951"/>
                  </a:cubicBezTo>
                  <a:cubicBezTo>
                    <a:pt x="1851" y="2079"/>
                    <a:pt x="1851" y="2079"/>
                    <a:pt x="1851" y="2079"/>
                  </a:cubicBezTo>
                  <a:cubicBezTo>
                    <a:pt x="1847" y="2087"/>
                    <a:pt x="1840" y="2091"/>
                    <a:pt x="1832" y="2091"/>
                  </a:cubicBezTo>
                  <a:close/>
                  <a:moveTo>
                    <a:pt x="1960" y="1835"/>
                  </a:moveTo>
                  <a:cubicBezTo>
                    <a:pt x="1956" y="1835"/>
                    <a:pt x="1953" y="1834"/>
                    <a:pt x="1950" y="1833"/>
                  </a:cubicBezTo>
                  <a:cubicBezTo>
                    <a:pt x="1940" y="1827"/>
                    <a:pt x="1936" y="1815"/>
                    <a:pt x="1941" y="1805"/>
                  </a:cubicBezTo>
                  <a:cubicBezTo>
                    <a:pt x="2005" y="1677"/>
                    <a:pt x="2005" y="1677"/>
                    <a:pt x="2005" y="1677"/>
                  </a:cubicBezTo>
                  <a:cubicBezTo>
                    <a:pt x="2010" y="1666"/>
                    <a:pt x="2022" y="1662"/>
                    <a:pt x="2033" y="1667"/>
                  </a:cubicBezTo>
                  <a:cubicBezTo>
                    <a:pt x="2043" y="1672"/>
                    <a:pt x="2047" y="1685"/>
                    <a:pt x="2042" y="1695"/>
                  </a:cubicBezTo>
                  <a:cubicBezTo>
                    <a:pt x="1978" y="1823"/>
                    <a:pt x="1978" y="1823"/>
                    <a:pt x="1978" y="1823"/>
                  </a:cubicBezTo>
                  <a:cubicBezTo>
                    <a:pt x="1975" y="1831"/>
                    <a:pt x="1967" y="1835"/>
                    <a:pt x="1960" y="1835"/>
                  </a:cubicBezTo>
                  <a:close/>
                  <a:moveTo>
                    <a:pt x="2087" y="1579"/>
                  </a:moveTo>
                  <a:cubicBezTo>
                    <a:pt x="2084" y="1579"/>
                    <a:pt x="2081" y="1578"/>
                    <a:pt x="2078" y="1577"/>
                  </a:cubicBezTo>
                  <a:cubicBezTo>
                    <a:pt x="2067" y="1571"/>
                    <a:pt x="2063" y="1559"/>
                    <a:pt x="2068" y="1548"/>
                  </a:cubicBezTo>
                  <a:cubicBezTo>
                    <a:pt x="2132" y="1420"/>
                    <a:pt x="2132" y="1420"/>
                    <a:pt x="2132" y="1420"/>
                  </a:cubicBezTo>
                  <a:cubicBezTo>
                    <a:pt x="2137" y="1410"/>
                    <a:pt x="2150" y="1406"/>
                    <a:pt x="2160" y="1411"/>
                  </a:cubicBezTo>
                  <a:cubicBezTo>
                    <a:pt x="2171" y="1416"/>
                    <a:pt x="2175" y="1429"/>
                    <a:pt x="2170" y="1439"/>
                  </a:cubicBezTo>
                  <a:cubicBezTo>
                    <a:pt x="2106" y="1567"/>
                    <a:pt x="2106" y="1567"/>
                    <a:pt x="2106" y="1567"/>
                  </a:cubicBezTo>
                  <a:cubicBezTo>
                    <a:pt x="2102" y="1575"/>
                    <a:pt x="2095" y="1579"/>
                    <a:pt x="2087" y="1579"/>
                  </a:cubicBezTo>
                  <a:close/>
                  <a:moveTo>
                    <a:pt x="2215" y="1323"/>
                  </a:moveTo>
                  <a:cubicBezTo>
                    <a:pt x="2211" y="1323"/>
                    <a:pt x="2208" y="1322"/>
                    <a:pt x="2205" y="1321"/>
                  </a:cubicBezTo>
                  <a:cubicBezTo>
                    <a:pt x="2195" y="1315"/>
                    <a:pt x="2191" y="1303"/>
                    <a:pt x="2196" y="1292"/>
                  </a:cubicBezTo>
                  <a:cubicBezTo>
                    <a:pt x="2221" y="1243"/>
                    <a:pt x="2221" y="1243"/>
                    <a:pt x="2221" y="1243"/>
                  </a:cubicBezTo>
                  <a:cubicBezTo>
                    <a:pt x="2222" y="1165"/>
                    <a:pt x="2222" y="1165"/>
                    <a:pt x="2222" y="1165"/>
                  </a:cubicBezTo>
                  <a:cubicBezTo>
                    <a:pt x="2223" y="1153"/>
                    <a:pt x="2232" y="1144"/>
                    <a:pt x="2244" y="1144"/>
                  </a:cubicBezTo>
                  <a:cubicBezTo>
                    <a:pt x="2255" y="1144"/>
                    <a:pt x="2265" y="1154"/>
                    <a:pt x="2264" y="1166"/>
                  </a:cubicBezTo>
                  <a:cubicBezTo>
                    <a:pt x="2262" y="1253"/>
                    <a:pt x="2262" y="1253"/>
                    <a:pt x="2262" y="1253"/>
                  </a:cubicBezTo>
                  <a:cubicBezTo>
                    <a:pt x="2233" y="1311"/>
                    <a:pt x="2233" y="1311"/>
                    <a:pt x="2233" y="1311"/>
                  </a:cubicBezTo>
                  <a:cubicBezTo>
                    <a:pt x="2230" y="1318"/>
                    <a:pt x="2222" y="1323"/>
                    <a:pt x="2215" y="1323"/>
                  </a:cubicBezTo>
                  <a:close/>
                  <a:moveTo>
                    <a:pt x="2247" y="1043"/>
                  </a:moveTo>
                  <a:cubicBezTo>
                    <a:pt x="2247" y="1043"/>
                    <a:pt x="2246" y="1043"/>
                    <a:pt x="2246" y="1043"/>
                  </a:cubicBezTo>
                  <a:cubicBezTo>
                    <a:pt x="2235" y="1043"/>
                    <a:pt x="2226" y="1033"/>
                    <a:pt x="2226" y="1022"/>
                  </a:cubicBezTo>
                  <a:cubicBezTo>
                    <a:pt x="2229" y="879"/>
                    <a:pt x="2229" y="879"/>
                    <a:pt x="2229" y="879"/>
                  </a:cubicBezTo>
                  <a:cubicBezTo>
                    <a:pt x="2229" y="867"/>
                    <a:pt x="2239" y="858"/>
                    <a:pt x="2251" y="858"/>
                  </a:cubicBezTo>
                  <a:cubicBezTo>
                    <a:pt x="2262" y="858"/>
                    <a:pt x="2271" y="868"/>
                    <a:pt x="2271" y="880"/>
                  </a:cubicBezTo>
                  <a:cubicBezTo>
                    <a:pt x="2268" y="1023"/>
                    <a:pt x="2268" y="1023"/>
                    <a:pt x="2268" y="1023"/>
                  </a:cubicBezTo>
                  <a:cubicBezTo>
                    <a:pt x="2267" y="1034"/>
                    <a:pt x="2258" y="1043"/>
                    <a:pt x="2247" y="1043"/>
                  </a:cubicBezTo>
                  <a:close/>
                  <a:moveTo>
                    <a:pt x="2253" y="757"/>
                  </a:moveTo>
                  <a:cubicBezTo>
                    <a:pt x="2253" y="757"/>
                    <a:pt x="2253" y="757"/>
                    <a:pt x="2253" y="757"/>
                  </a:cubicBezTo>
                  <a:cubicBezTo>
                    <a:pt x="2241" y="757"/>
                    <a:pt x="2232" y="747"/>
                    <a:pt x="2232" y="736"/>
                  </a:cubicBezTo>
                  <a:cubicBezTo>
                    <a:pt x="2236" y="593"/>
                    <a:pt x="2236" y="593"/>
                    <a:pt x="2236" y="593"/>
                  </a:cubicBezTo>
                  <a:cubicBezTo>
                    <a:pt x="2236" y="581"/>
                    <a:pt x="2245" y="572"/>
                    <a:pt x="2257" y="572"/>
                  </a:cubicBezTo>
                  <a:cubicBezTo>
                    <a:pt x="2269" y="573"/>
                    <a:pt x="2278" y="582"/>
                    <a:pt x="2278" y="594"/>
                  </a:cubicBezTo>
                  <a:cubicBezTo>
                    <a:pt x="2274" y="737"/>
                    <a:pt x="2274" y="737"/>
                    <a:pt x="2274" y="737"/>
                  </a:cubicBezTo>
                  <a:cubicBezTo>
                    <a:pt x="2274" y="748"/>
                    <a:pt x="2265" y="757"/>
                    <a:pt x="2253" y="757"/>
                  </a:cubicBezTo>
                  <a:close/>
                  <a:moveTo>
                    <a:pt x="2260" y="471"/>
                  </a:moveTo>
                  <a:cubicBezTo>
                    <a:pt x="2260" y="471"/>
                    <a:pt x="2260" y="471"/>
                    <a:pt x="2259" y="471"/>
                  </a:cubicBezTo>
                  <a:cubicBezTo>
                    <a:pt x="2248" y="471"/>
                    <a:pt x="2239" y="461"/>
                    <a:pt x="2239" y="450"/>
                  </a:cubicBezTo>
                  <a:cubicBezTo>
                    <a:pt x="2242" y="307"/>
                    <a:pt x="2242" y="307"/>
                    <a:pt x="2242" y="307"/>
                  </a:cubicBezTo>
                  <a:cubicBezTo>
                    <a:pt x="2243" y="295"/>
                    <a:pt x="2252" y="286"/>
                    <a:pt x="2263" y="286"/>
                  </a:cubicBezTo>
                  <a:cubicBezTo>
                    <a:pt x="2263" y="286"/>
                    <a:pt x="2264" y="286"/>
                    <a:pt x="2264" y="286"/>
                  </a:cubicBezTo>
                  <a:cubicBezTo>
                    <a:pt x="2275" y="287"/>
                    <a:pt x="2284" y="296"/>
                    <a:pt x="2284" y="308"/>
                  </a:cubicBezTo>
                  <a:cubicBezTo>
                    <a:pt x="2281" y="451"/>
                    <a:pt x="2281" y="451"/>
                    <a:pt x="2281" y="451"/>
                  </a:cubicBezTo>
                  <a:cubicBezTo>
                    <a:pt x="2281" y="462"/>
                    <a:pt x="2271" y="471"/>
                    <a:pt x="2260" y="471"/>
                  </a:cubicBezTo>
                  <a:close/>
                  <a:moveTo>
                    <a:pt x="2267" y="185"/>
                  </a:moveTo>
                  <a:cubicBezTo>
                    <a:pt x="2266" y="185"/>
                    <a:pt x="2266" y="185"/>
                    <a:pt x="2266" y="185"/>
                  </a:cubicBezTo>
                  <a:cubicBezTo>
                    <a:pt x="2255" y="185"/>
                    <a:pt x="2245" y="175"/>
                    <a:pt x="2246" y="164"/>
                  </a:cubicBezTo>
                  <a:cubicBezTo>
                    <a:pt x="2249" y="21"/>
                    <a:pt x="2249" y="21"/>
                    <a:pt x="2249" y="21"/>
                  </a:cubicBezTo>
                  <a:cubicBezTo>
                    <a:pt x="2249" y="9"/>
                    <a:pt x="2259" y="0"/>
                    <a:pt x="2270" y="0"/>
                  </a:cubicBezTo>
                  <a:cubicBezTo>
                    <a:pt x="2282" y="1"/>
                    <a:pt x="2291" y="10"/>
                    <a:pt x="2291" y="22"/>
                  </a:cubicBezTo>
                  <a:cubicBezTo>
                    <a:pt x="2288" y="165"/>
                    <a:pt x="2288" y="165"/>
                    <a:pt x="2288" y="165"/>
                  </a:cubicBezTo>
                  <a:cubicBezTo>
                    <a:pt x="2287" y="176"/>
                    <a:pt x="2278" y="185"/>
                    <a:pt x="2267" y="185"/>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60" name="Freeform 60"/>
            <p:cNvSpPr/>
            <p:nvPr/>
          </p:nvSpPr>
          <p:spPr bwMode="auto">
            <a:xfrm>
              <a:off x="5792788" y="1023937"/>
              <a:ext cx="36513" cy="95250"/>
            </a:xfrm>
            <a:custGeom>
              <a:avLst/>
              <a:gdLst>
                <a:gd name="T0" fmla="*/ 21 w 44"/>
                <a:gd name="T1" fmla="*/ 113 h 113"/>
                <a:gd name="T2" fmla="*/ 21 w 44"/>
                <a:gd name="T3" fmla="*/ 113 h 113"/>
                <a:gd name="T4" fmla="*/ 0 w 44"/>
                <a:gd name="T5" fmla="*/ 92 h 113"/>
                <a:gd name="T6" fmla="*/ 2 w 44"/>
                <a:gd name="T7" fmla="*/ 21 h 113"/>
                <a:gd name="T8" fmla="*/ 23 w 44"/>
                <a:gd name="T9" fmla="*/ 0 h 113"/>
                <a:gd name="T10" fmla="*/ 44 w 44"/>
                <a:gd name="T11" fmla="*/ 22 h 113"/>
                <a:gd name="T12" fmla="*/ 42 w 44"/>
                <a:gd name="T13" fmla="*/ 93 h 113"/>
                <a:gd name="T14" fmla="*/ 21 w 44"/>
                <a:gd name="T15" fmla="*/ 113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113">
                  <a:moveTo>
                    <a:pt x="21" y="113"/>
                  </a:moveTo>
                  <a:cubicBezTo>
                    <a:pt x="21" y="113"/>
                    <a:pt x="21" y="113"/>
                    <a:pt x="21" y="113"/>
                  </a:cubicBezTo>
                  <a:cubicBezTo>
                    <a:pt x="9" y="113"/>
                    <a:pt x="0" y="103"/>
                    <a:pt x="0" y="92"/>
                  </a:cubicBezTo>
                  <a:cubicBezTo>
                    <a:pt x="2" y="21"/>
                    <a:pt x="2" y="21"/>
                    <a:pt x="2" y="21"/>
                  </a:cubicBezTo>
                  <a:cubicBezTo>
                    <a:pt x="2" y="9"/>
                    <a:pt x="12" y="0"/>
                    <a:pt x="23" y="0"/>
                  </a:cubicBezTo>
                  <a:cubicBezTo>
                    <a:pt x="35" y="0"/>
                    <a:pt x="44" y="10"/>
                    <a:pt x="44" y="22"/>
                  </a:cubicBezTo>
                  <a:cubicBezTo>
                    <a:pt x="42" y="93"/>
                    <a:pt x="42" y="93"/>
                    <a:pt x="42" y="93"/>
                  </a:cubicBezTo>
                  <a:cubicBezTo>
                    <a:pt x="42" y="104"/>
                    <a:pt x="32" y="113"/>
                    <a:pt x="21" y="113"/>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61" name="Freeform 61"/>
            <p:cNvSpPr/>
            <p:nvPr/>
          </p:nvSpPr>
          <p:spPr bwMode="auto">
            <a:xfrm>
              <a:off x="7616825" y="4262437"/>
              <a:ext cx="92075" cy="66675"/>
            </a:xfrm>
            <a:custGeom>
              <a:avLst/>
              <a:gdLst>
                <a:gd name="T0" fmla="*/ 86 w 110"/>
                <a:gd name="T1" fmla="*/ 81 h 81"/>
                <a:gd name="T2" fmla="*/ 75 w 110"/>
                <a:gd name="T3" fmla="*/ 78 h 81"/>
                <a:gd name="T4" fmla="*/ 14 w 110"/>
                <a:gd name="T5" fmla="*/ 42 h 81"/>
                <a:gd name="T6" fmla="*/ 6 w 110"/>
                <a:gd name="T7" fmla="*/ 13 h 81"/>
                <a:gd name="T8" fmla="*/ 35 w 110"/>
                <a:gd name="T9" fmla="*/ 6 h 81"/>
                <a:gd name="T10" fmla="*/ 96 w 110"/>
                <a:gd name="T11" fmla="*/ 42 h 81"/>
                <a:gd name="T12" fmla="*/ 104 w 110"/>
                <a:gd name="T13" fmla="*/ 70 h 81"/>
                <a:gd name="T14" fmla="*/ 86 w 110"/>
                <a:gd name="T15" fmla="*/ 81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 h="81">
                  <a:moveTo>
                    <a:pt x="86" y="81"/>
                  </a:moveTo>
                  <a:cubicBezTo>
                    <a:pt x="82" y="81"/>
                    <a:pt x="78" y="80"/>
                    <a:pt x="75" y="78"/>
                  </a:cubicBezTo>
                  <a:cubicBezTo>
                    <a:pt x="14" y="42"/>
                    <a:pt x="14" y="42"/>
                    <a:pt x="14" y="42"/>
                  </a:cubicBezTo>
                  <a:cubicBezTo>
                    <a:pt x="4" y="36"/>
                    <a:pt x="0" y="23"/>
                    <a:pt x="6" y="13"/>
                  </a:cubicBezTo>
                  <a:cubicBezTo>
                    <a:pt x="12" y="3"/>
                    <a:pt x="25" y="0"/>
                    <a:pt x="35" y="6"/>
                  </a:cubicBezTo>
                  <a:cubicBezTo>
                    <a:pt x="96" y="42"/>
                    <a:pt x="96" y="42"/>
                    <a:pt x="96" y="42"/>
                  </a:cubicBezTo>
                  <a:cubicBezTo>
                    <a:pt x="106" y="47"/>
                    <a:pt x="110" y="60"/>
                    <a:pt x="104" y="70"/>
                  </a:cubicBezTo>
                  <a:cubicBezTo>
                    <a:pt x="100" y="77"/>
                    <a:pt x="93" y="81"/>
                    <a:pt x="86" y="81"/>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62" name="Freeform 62"/>
            <p:cNvSpPr>
              <a:spLocks noEditPoints="1"/>
            </p:cNvSpPr>
            <p:nvPr/>
          </p:nvSpPr>
          <p:spPr bwMode="auto">
            <a:xfrm>
              <a:off x="5122863" y="3884612"/>
              <a:ext cx="2433638" cy="355600"/>
            </a:xfrm>
            <a:custGeom>
              <a:avLst/>
              <a:gdLst>
                <a:gd name="T0" fmla="*/ 2864 w 2897"/>
                <a:gd name="T1" fmla="*/ 420 h 422"/>
                <a:gd name="T2" fmla="*/ 2730 w 2897"/>
                <a:gd name="T3" fmla="*/ 327 h 422"/>
                <a:gd name="T4" fmla="*/ 2883 w 2897"/>
                <a:gd name="T5" fmla="*/ 383 h 422"/>
                <a:gd name="T6" fmla="*/ 2873 w 2897"/>
                <a:gd name="T7" fmla="*/ 422 h 422"/>
                <a:gd name="T8" fmla="*/ 2615 w 2897"/>
                <a:gd name="T9" fmla="*/ 291 h 422"/>
                <a:gd name="T10" fmla="*/ 2482 w 2897"/>
                <a:gd name="T11" fmla="*/ 199 h 422"/>
                <a:gd name="T12" fmla="*/ 2634 w 2897"/>
                <a:gd name="T13" fmla="*/ 254 h 422"/>
                <a:gd name="T14" fmla="*/ 2625 w 2897"/>
                <a:gd name="T15" fmla="*/ 294 h 422"/>
                <a:gd name="T16" fmla="*/ 2366 w 2897"/>
                <a:gd name="T17" fmla="*/ 163 h 422"/>
                <a:gd name="T18" fmla="*/ 2233 w 2897"/>
                <a:gd name="T19" fmla="*/ 70 h 422"/>
                <a:gd name="T20" fmla="*/ 2385 w 2897"/>
                <a:gd name="T21" fmla="*/ 126 h 422"/>
                <a:gd name="T22" fmla="*/ 2376 w 2897"/>
                <a:gd name="T23" fmla="*/ 165 h 422"/>
                <a:gd name="T24" fmla="*/ 2121 w 2897"/>
                <a:gd name="T25" fmla="*/ 59 h 422"/>
                <a:gd name="T26" fmla="*/ 1960 w 2897"/>
                <a:gd name="T27" fmla="*/ 37 h 422"/>
                <a:gd name="T28" fmla="*/ 2121 w 2897"/>
                <a:gd name="T29" fmla="*/ 18 h 422"/>
                <a:gd name="T30" fmla="*/ 2121 w 2897"/>
                <a:gd name="T31" fmla="*/ 59 h 422"/>
                <a:gd name="T32" fmla="*/ 1841 w 2897"/>
                <a:gd name="T33" fmla="*/ 57 h 422"/>
                <a:gd name="T34" fmla="*/ 1680 w 2897"/>
                <a:gd name="T35" fmla="*/ 35 h 422"/>
                <a:gd name="T36" fmla="*/ 1701 w 2897"/>
                <a:gd name="T37" fmla="*/ 14 h 422"/>
                <a:gd name="T38" fmla="*/ 1862 w 2897"/>
                <a:gd name="T39" fmla="*/ 36 h 422"/>
                <a:gd name="T40" fmla="*/ 1561 w 2897"/>
                <a:gd name="T41" fmla="*/ 55 h 422"/>
                <a:gd name="T42" fmla="*/ 1421 w 2897"/>
                <a:gd name="T43" fmla="*/ 54 h 422"/>
                <a:gd name="T44" fmla="*/ 1421 w 2897"/>
                <a:gd name="T45" fmla="*/ 12 h 422"/>
                <a:gd name="T46" fmla="*/ 1582 w 2897"/>
                <a:gd name="T47" fmla="*/ 34 h 422"/>
                <a:gd name="T48" fmla="*/ 1281 w 2897"/>
                <a:gd name="T49" fmla="*/ 52 h 422"/>
                <a:gd name="T50" fmla="*/ 1141 w 2897"/>
                <a:gd name="T51" fmla="*/ 51 h 422"/>
                <a:gd name="T52" fmla="*/ 1141 w 2897"/>
                <a:gd name="T53" fmla="*/ 9 h 422"/>
                <a:gd name="T54" fmla="*/ 1281 w 2897"/>
                <a:gd name="T55" fmla="*/ 10 h 422"/>
                <a:gd name="T56" fmla="*/ 1281 w 2897"/>
                <a:gd name="T57" fmla="*/ 52 h 422"/>
                <a:gd name="T58" fmla="*/ 1001 w 2897"/>
                <a:gd name="T59" fmla="*/ 50 h 422"/>
                <a:gd name="T60" fmla="*/ 840 w 2897"/>
                <a:gd name="T61" fmla="*/ 28 h 422"/>
                <a:gd name="T62" fmla="*/ 1001 w 2897"/>
                <a:gd name="T63" fmla="*/ 8 h 422"/>
                <a:gd name="T64" fmla="*/ 1001 w 2897"/>
                <a:gd name="T65" fmla="*/ 50 h 422"/>
                <a:gd name="T66" fmla="*/ 721 w 2897"/>
                <a:gd name="T67" fmla="*/ 48 h 422"/>
                <a:gd name="T68" fmla="*/ 560 w 2897"/>
                <a:gd name="T69" fmla="*/ 25 h 422"/>
                <a:gd name="T70" fmla="*/ 581 w 2897"/>
                <a:gd name="T71" fmla="*/ 5 h 422"/>
                <a:gd name="T72" fmla="*/ 742 w 2897"/>
                <a:gd name="T73" fmla="*/ 27 h 422"/>
                <a:gd name="T74" fmla="*/ 441 w 2897"/>
                <a:gd name="T75" fmla="*/ 45 h 422"/>
                <a:gd name="T76" fmla="*/ 301 w 2897"/>
                <a:gd name="T77" fmla="*/ 44 h 422"/>
                <a:gd name="T78" fmla="*/ 301 w 2897"/>
                <a:gd name="T79" fmla="*/ 2 h 422"/>
                <a:gd name="T80" fmla="*/ 462 w 2897"/>
                <a:gd name="T81" fmla="*/ 24 h 422"/>
                <a:gd name="T82" fmla="*/ 161 w 2897"/>
                <a:gd name="T83" fmla="*/ 43 h 422"/>
                <a:gd name="T84" fmla="*/ 21 w 2897"/>
                <a:gd name="T85" fmla="*/ 42 h 422"/>
                <a:gd name="T86" fmla="*/ 21 w 2897"/>
                <a:gd name="T87" fmla="*/ 0 h 422"/>
                <a:gd name="T88" fmla="*/ 161 w 2897"/>
                <a:gd name="T89" fmla="*/ 1 h 422"/>
                <a:gd name="T90" fmla="*/ 161 w 2897"/>
                <a:gd name="T91" fmla="*/ 43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97" h="422">
                  <a:moveTo>
                    <a:pt x="2873" y="422"/>
                  </a:moveTo>
                  <a:cubicBezTo>
                    <a:pt x="2870" y="422"/>
                    <a:pt x="2867" y="421"/>
                    <a:pt x="2864" y="420"/>
                  </a:cubicBezTo>
                  <a:cubicBezTo>
                    <a:pt x="2739" y="356"/>
                    <a:pt x="2739" y="356"/>
                    <a:pt x="2739" y="356"/>
                  </a:cubicBezTo>
                  <a:cubicBezTo>
                    <a:pt x="2729" y="350"/>
                    <a:pt x="2725" y="338"/>
                    <a:pt x="2730" y="327"/>
                  </a:cubicBezTo>
                  <a:cubicBezTo>
                    <a:pt x="2736" y="317"/>
                    <a:pt x="2748" y="313"/>
                    <a:pt x="2759" y="318"/>
                  </a:cubicBezTo>
                  <a:cubicBezTo>
                    <a:pt x="2883" y="383"/>
                    <a:pt x="2883" y="383"/>
                    <a:pt x="2883" y="383"/>
                  </a:cubicBezTo>
                  <a:cubicBezTo>
                    <a:pt x="2893" y="388"/>
                    <a:pt x="2897" y="401"/>
                    <a:pt x="2892" y="411"/>
                  </a:cubicBezTo>
                  <a:cubicBezTo>
                    <a:pt x="2888" y="418"/>
                    <a:pt x="2881" y="422"/>
                    <a:pt x="2873" y="422"/>
                  </a:cubicBezTo>
                  <a:close/>
                  <a:moveTo>
                    <a:pt x="2625" y="294"/>
                  </a:moveTo>
                  <a:cubicBezTo>
                    <a:pt x="2621" y="294"/>
                    <a:pt x="2618" y="293"/>
                    <a:pt x="2615" y="291"/>
                  </a:cubicBezTo>
                  <a:cubicBezTo>
                    <a:pt x="2491" y="227"/>
                    <a:pt x="2491" y="227"/>
                    <a:pt x="2491" y="227"/>
                  </a:cubicBezTo>
                  <a:cubicBezTo>
                    <a:pt x="2480" y="222"/>
                    <a:pt x="2476" y="209"/>
                    <a:pt x="2482" y="199"/>
                  </a:cubicBezTo>
                  <a:cubicBezTo>
                    <a:pt x="2487" y="189"/>
                    <a:pt x="2499" y="185"/>
                    <a:pt x="2510" y="190"/>
                  </a:cubicBezTo>
                  <a:cubicBezTo>
                    <a:pt x="2634" y="254"/>
                    <a:pt x="2634" y="254"/>
                    <a:pt x="2634" y="254"/>
                  </a:cubicBezTo>
                  <a:cubicBezTo>
                    <a:pt x="2644" y="259"/>
                    <a:pt x="2648" y="272"/>
                    <a:pt x="2643" y="282"/>
                  </a:cubicBezTo>
                  <a:cubicBezTo>
                    <a:pt x="2639" y="290"/>
                    <a:pt x="2632" y="294"/>
                    <a:pt x="2625" y="294"/>
                  </a:cubicBezTo>
                  <a:close/>
                  <a:moveTo>
                    <a:pt x="2376" y="165"/>
                  </a:moveTo>
                  <a:cubicBezTo>
                    <a:pt x="2372" y="165"/>
                    <a:pt x="2369" y="164"/>
                    <a:pt x="2366" y="163"/>
                  </a:cubicBezTo>
                  <a:cubicBezTo>
                    <a:pt x="2242" y="99"/>
                    <a:pt x="2242" y="99"/>
                    <a:pt x="2242" y="99"/>
                  </a:cubicBezTo>
                  <a:cubicBezTo>
                    <a:pt x="2231" y="93"/>
                    <a:pt x="2227" y="81"/>
                    <a:pt x="2233" y="70"/>
                  </a:cubicBezTo>
                  <a:cubicBezTo>
                    <a:pt x="2238" y="60"/>
                    <a:pt x="2251" y="56"/>
                    <a:pt x="2261" y="61"/>
                  </a:cubicBezTo>
                  <a:cubicBezTo>
                    <a:pt x="2385" y="126"/>
                    <a:pt x="2385" y="126"/>
                    <a:pt x="2385" y="126"/>
                  </a:cubicBezTo>
                  <a:cubicBezTo>
                    <a:pt x="2396" y="131"/>
                    <a:pt x="2400" y="144"/>
                    <a:pt x="2394" y="154"/>
                  </a:cubicBezTo>
                  <a:cubicBezTo>
                    <a:pt x="2391" y="161"/>
                    <a:pt x="2383" y="165"/>
                    <a:pt x="2376" y="165"/>
                  </a:cubicBezTo>
                  <a:close/>
                  <a:moveTo>
                    <a:pt x="2121" y="59"/>
                  </a:moveTo>
                  <a:cubicBezTo>
                    <a:pt x="2121" y="59"/>
                    <a:pt x="2121" y="59"/>
                    <a:pt x="2121" y="59"/>
                  </a:cubicBezTo>
                  <a:cubicBezTo>
                    <a:pt x="1981" y="58"/>
                    <a:pt x="1981" y="58"/>
                    <a:pt x="1981" y="58"/>
                  </a:cubicBezTo>
                  <a:cubicBezTo>
                    <a:pt x="1969" y="58"/>
                    <a:pt x="1960" y="49"/>
                    <a:pt x="1960" y="37"/>
                  </a:cubicBezTo>
                  <a:cubicBezTo>
                    <a:pt x="1960" y="26"/>
                    <a:pt x="1969" y="17"/>
                    <a:pt x="1981" y="16"/>
                  </a:cubicBezTo>
                  <a:cubicBezTo>
                    <a:pt x="2121" y="18"/>
                    <a:pt x="2121" y="18"/>
                    <a:pt x="2121" y="18"/>
                  </a:cubicBezTo>
                  <a:cubicBezTo>
                    <a:pt x="2133" y="18"/>
                    <a:pt x="2142" y="27"/>
                    <a:pt x="2142" y="39"/>
                  </a:cubicBezTo>
                  <a:cubicBezTo>
                    <a:pt x="2142" y="50"/>
                    <a:pt x="2133" y="59"/>
                    <a:pt x="2121" y="59"/>
                  </a:cubicBezTo>
                  <a:close/>
                  <a:moveTo>
                    <a:pt x="1841" y="57"/>
                  </a:moveTo>
                  <a:cubicBezTo>
                    <a:pt x="1841" y="57"/>
                    <a:pt x="1841" y="57"/>
                    <a:pt x="1841" y="57"/>
                  </a:cubicBezTo>
                  <a:cubicBezTo>
                    <a:pt x="1701" y="56"/>
                    <a:pt x="1701" y="56"/>
                    <a:pt x="1701" y="56"/>
                  </a:cubicBezTo>
                  <a:cubicBezTo>
                    <a:pt x="1689" y="56"/>
                    <a:pt x="1680" y="46"/>
                    <a:pt x="1680" y="35"/>
                  </a:cubicBezTo>
                  <a:cubicBezTo>
                    <a:pt x="1680" y="23"/>
                    <a:pt x="1690" y="14"/>
                    <a:pt x="1701" y="14"/>
                  </a:cubicBezTo>
                  <a:cubicBezTo>
                    <a:pt x="1701" y="14"/>
                    <a:pt x="1701" y="14"/>
                    <a:pt x="1701" y="14"/>
                  </a:cubicBezTo>
                  <a:cubicBezTo>
                    <a:pt x="1841" y="15"/>
                    <a:pt x="1841" y="15"/>
                    <a:pt x="1841" y="15"/>
                  </a:cubicBezTo>
                  <a:cubicBezTo>
                    <a:pt x="1853" y="15"/>
                    <a:pt x="1862" y="25"/>
                    <a:pt x="1862" y="36"/>
                  </a:cubicBezTo>
                  <a:cubicBezTo>
                    <a:pt x="1862" y="48"/>
                    <a:pt x="1853" y="57"/>
                    <a:pt x="1841" y="57"/>
                  </a:cubicBezTo>
                  <a:close/>
                  <a:moveTo>
                    <a:pt x="1561" y="55"/>
                  </a:moveTo>
                  <a:cubicBezTo>
                    <a:pt x="1561" y="55"/>
                    <a:pt x="1561" y="55"/>
                    <a:pt x="1561" y="55"/>
                  </a:cubicBezTo>
                  <a:cubicBezTo>
                    <a:pt x="1421" y="54"/>
                    <a:pt x="1421" y="54"/>
                    <a:pt x="1421" y="54"/>
                  </a:cubicBezTo>
                  <a:cubicBezTo>
                    <a:pt x="1409" y="53"/>
                    <a:pt x="1400" y="44"/>
                    <a:pt x="1400" y="32"/>
                  </a:cubicBezTo>
                  <a:cubicBezTo>
                    <a:pt x="1400" y="21"/>
                    <a:pt x="1409" y="12"/>
                    <a:pt x="1421" y="12"/>
                  </a:cubicBezTo>
                  <a:cubicBezTo>
                    <a:pt x="1561" y="13"/>
                    <a:pt x="1561" y="13"/>
                    <a:pt x="1561" y="13"/>
                  </a:cubicBezTo>
                  <a:cubicBezTo>
                    <a:pt x="1573" y="13"/>
                    <a:pt x="1582" y="22"/>
                    <a:pt x="1582" y="34"/>
                  </a:cubicBezTo>
                  <a:cubicBezTo>
                    <a:pt x="1582" y="45"/>
                    <a:pt x="1573" y="55"/>
                    <a:pt x="1561" y="55"/>
                  </a:cubicBezTo>
                  <a:close/>
                  <a:moveTo>
                    <a:pt x="1281" y="52"/>
                  </a:moveTo>
                  <a:cubicBezTo>
                    <a:pt x="1281" y="52"/>
                    <a:pt x="1281" y="52"/>
                    <a:pt x="1281" y="52"/>
                  </a:cubicBezTo>
                  <a:cubicBezTo>
                    <a:pt x="1141" y="51"/>
                    <a:pt x="1141" y="51"/>
                    <a:pt x="1141" y="51"/>
                  </a:cubicBezTo>
                  <a:cubicBezTo>
                    <a:pt x="1129" y="51"/>
                    <a:pt x="1120" y="42"/>
                    <a:pt x="1120" y="30"/>
                  </a:cubicBezTo>
                  <a:cubicBezTo>
                    <a:pt x="1120" y="19"/>
                    <a:pt x="1130" y="9"/>
                    <a:pt x="1141" y="9"/>
                  </a:cubicBezTo>
                  <a:cubicBezTo>
                    <a:pt x="1141" y="9"/>
                    <a:pt x="1141" y="9"/>
                    <a:pt x="1141" y="9"/>
                  </a:cubicBezTo>
                  <a:cubicBezTo>
                    <a:pt x="1281" y="10"/>
                    <a:pt x="1281" y="10"/>
                    <a:pt x="1281" y="10"/>
                  </a:cubicBezTo>
                  <a:cubicBezTo>
                    <a:pt x="1293" y="11"/>
                    <a:pt x="1302" y="20"/>
                    <a:pt x="1302" y="32"/>
                  </a:cubicBezTo>
                  <a:cubicBezTo>
                    <a:pt x="1302" y="43"/>
                    <a:pt x="1293" y="52"/>
                    <a:pt x="1281" y="52"/>
                  </a:cubicBezTo>
                  <a:close/>
                  <a:moveTo>
                    <a:pt x="1001" y="50"/>
                  </a:moveTo>
                  <a:cubicBezTo>
                    <a:pt x="1001" y="50"/>
                    <a:pt x="1001" y="50"/>
                    <a:pt x="1001" y="50"/>
                  </a:cubicBezTo>
                  <a:cubicBezTo>
                    <a:pt x="861" y="49"/>
                    <a:pt x="861" y="49"/>
                    <a:pt x="861" y="49"/>
                  </a:cubicBezTo>
                  <a:cubicBezTo>
                    <a:pt x="849" y="49"/>
                    <a:pt x="840" y="39"/>
                    <a:pt x="840" y="28"/>
                  </a:cubicBezTo>
                  <a:cubicBezTo>
                    <a:pt x="840" y="16"/>
                    <a:pt x="849" y="7"/>
                    <a:pt x="861" y="7"/>
                  </a:cubicBezTo>
                  <a:cubicBezTo>
                    <a:pt x="1001" y="8"/>
                    <a:pt x="1001" y="8"/>
                    <a:pt x="1001" y="8"/>
                  </a:cubicBezTo>
                  <a:cubicBezTo>
                    <a:pt x="1013" y="8"/>
                    <a:pt x="1022" y="18"/>
                    <a:pt x="1022" y="29"/>
                  </a:cubicBezTo>
                  <a:cubicBezTo>
                    <a:pt x="1022" y="41"/>
                    <a:pt x="1013" y="50"/>
                    <a:pt x="1001" y="50"/>
                  </a:cubicBezTo>
                  <a:close/>
                  <a:moveTo>
                    <a:pt x="721" y="48"/>
                  </a:moveTo>
                  <a:cubicBezTo>
                    <a:pt x="721" y="48"/>
                    <a:pt x="721" y="48"/>
                    <a:pt x="721" y="48"/>
                  </a:cubicBezTo>
                  <a:cubicBezTo>
                    <a:pt x="581" y="46"/>
                    <a:pt x="581" y="46"/>
                    <a:pt x="581" y="46"/>
                  </a:cubicBezTo>
                  <a:cubicBezTo>
                    <a:pt x="569" y="46"/>
                    <a:pt x="560" y="37"/>
                    <a:pt x="560" y="25"/>
                  </a:cubicBezTo>
                  <a:cubicBezTo>
                    <a:pt x="560" y="14"/>
                    <a:pt x="570" y="5"/>
                    <a:pt x="581" y="5"/>
                  </a:cubicBezTo>
                  <a:cubicBezTo>
                    <a:pt x="581" y="5"/>
                    <a:pt x="581" y="5"/>
                    <a:pt x="581" y="5"/>
                  </a:cubicBezTo>
                  <a:cubicBezTo>
                    <a:pt x="721" y="6"/>
                    <a:pt x="721" y="6"/>
                    <a:pt x="721" y="6"/>
                  </a:cubicBezTo>
                  <a:cubicBezTo>
                    <a:pt x="733" y="6"/>
                    <a:pt x="742" y="15"/>
                    <a:pt x="742" y="27"/>
                  </a:cubicBezTo>
                  <a:cubicBezTo>
                    <a:pt x="742" y="38"/>
                    <a:pt x="733" y="48"/>
                    <a:pt x="721" y="48"/>
                  </a:cubicBezTo>
                  <a:close/>
                  <a:moveTo>
                    <a:pt x="441" y="45"/>
                  </a:moveTo>
                  <a:cubicBezTo>
                    <a:pt x="441" y="45"/>
                    <a:pt x="441" y="45"/>
                    <a:pt x="441" y="45"/>
                  </a:cubicBezTo>
                  <a:cubicBezTo>
                    <a:pt x="301" y="44"/>
                    <a:pt x="301" y="44"/>
                    <a:pt x="301" y="44"/>
                  </a:cubicBezTo>
                  <a:cubicBezTo>
                    <a:pt x="289" y="44"/>
                    <a:pt x="280" y="34"/>
                    <a:pt x="280" y="23"/>
                  </a:cubicBezTo>
                  <a:cubicBezTo>
                    <a:pt x="280" y="11"/>
                    <a:pt x="289" y="2"/>
                    <a:pt x="301" y="2"/>
                  </a:cubicBezTo>
                  <a:cubicBezTo>
                    <a:pt x="441" y="3"/>
                    <a:pt x="441" y="3"/>
                    <a:pt x="441" y="3"/>
                  </a:cubicBezTo>
                  <a:cubicBezTo>
                    <a:pt x="453" y="3"/>
                    <a:pt x="462" y="13"/>
                    <a:pt x="462" y="24"/>
                  </a:cubicBezTo>
                  <a:cubicBezTo>
                    <a:pt x="462" y="36"/>
                    <a:pt x="452" y="45"/>
                    <a:pt x="441" y="45"/>
                  </a:cubicBezTo>
                  <a:close/>
                  <a:moveTo>
                    <a:pt x="161" y="43"/>
                  </a:moveTo>
                  <a:cubicBezTo>
                    <a:pt x="161" y="43"/>
                    <a:pt x="161" y="43"/>
                    <a:pt x="161" y="43"/>
                  </a:cubicBezTo>
                  <a:cubicBezTo>
                    <a:pt x="21" y="42"/>
                    <a:pt x="21" y="42"/>
                    <a:pt x="21" y="42"/>
                  </a:cubicBezTo>
                  <a:cubicBezTo>
                    <a:pt x="9" y="42"/>
                    <a:pt x="0" y="32"/>
                    <a:pt x="0" y="21"/>
                  </a:cubicBezTo>
                  <a:cubicBezTo>
                    <a:pt x="0" y="9"/>
                    <a:pt x="9" y="0"/>
                    <a:pt x="21" y="0"/>
                  </a:cubicBezTo>
                  <a:cubicBezTo>
                    <a:pt x="21" y="0"/>
                    <a:pt x="21" y="0"/>
                    <a:pt x="21" y="0"/>
                  </a:cubicBezTo>
                  <a:cubicBezTo>
                    <a:pt x="161" y="1"/>
                    <a:pt x="161" y="1"/>
                    <a:pt x="161" y="1"/>
                  </a:cubicBezTo>
                  <a:cubicBezTo>
                    <a:pt x="173" y="1"/>
                    <a:pt x="182" y="10"/>
                    <a:pt x="182" y="22"/>
                  </a:cubicBezTo>
                  <a:cubicBezTo>
                    <a:pt x="182" y="34"/>
                    <a:pt x="172" y="43"/>
                    <a:pt x="161" y="43"/>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63" name="Freeform 63"/>
            <p:cNvSpPr/>
            <p:nvPr/>
          </p:nvSpPr>
          <p:spPr bwMode="auto">
            <a:xfrm>
              <a:off x="4965700" y="3870325"/>
              <a:ext cx="96838" cy="42863"/>
            </a:xfrm>
            <a:custGeom>
              <a:avLst/>
              <a:gdLst>
                <a:gd name="T0" fmla="*/ 93 w 115"/>
                <a:gd name="T1" fmla="*/ 51 h 51"/>
                <a:gd name="T2" fmla="*/ 90 w 115"/>
                <a:gd name="T3" fmla="*/ 51 h 51"/>
                <a:gd name="T4" fmla="*/ 20 w 115"/>
                <a:gd name="T5" fmla="*/ 43 h 51"/>
                <a:gd name="T6" fmla="*/ 1 w 115"/>
                <a:gd name="T7" fmla="*/ 19 h 51"/>
                <a:gd name="T8" fmla="*/ 25 w 115"/>
                <a:gd name="T9" fmla="*/ 1 h 51"/>
                <a:gd name="T10" fmla="*/ 95 w 115"/>
                <a:gd name="T11" fmla="*/ 9 h 51"/>
                <a:gd name="T12" fmla="*/ 114 w 115"/>
                <a:gd name="T13" fmla="*/ 33 h 51"/>
                <a:gd name="T14" fmla="*/ 93 w 115"/>
                <a:gd name="T15" fmla="*/ 51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51">
                  <a:moveTo>
                    <a:pt x="93" y="51"/>
                  </a:moveTo>
                  <a:cubicBezTo>
                    <a:pt x="92" y="51"/>
                    <a:pt x="91" y="51"/>
                    <a:pt x="90" y="51"/>
                  </a:cubicBezTo>
                  <a:cubicBezTo>
                    <a:pt x="20" y="43"/>
                    <a:pt x="20" y="43"/>
                    <a:pt x="20" y="43"/>
                  </a:cubicBezTo>
                  <a:cubicBezTo>
                    <a:pt x="8" y="41"/>
                    <a:pt x="0" y="31"/>
                    <a:pt x="1" y="19"/>
                  </a:cubicBezTo>
                  <a:cubicBezTo>
                    <a:pt x="3" y="8"/>
                    <a:pt x="13" y="0"/>
                    <a:pt x="25" y="1"/>
                  </a:cubicBezTo>
                  <a:cubicBezTo>
                    <a:pt x="95" y="9"/>
                    <a:pt x="95" y="9"/>
                    <a:pt x="95" y="9"/>
                  </a:cubicBezTo>
                  <a:cubicBezTo>
                    <a:pt x="107" y="11"/>
                    <a:pt x="115" y="21"/>
                    <a:pt x="114" y="33"/>
                  </a:cubicBezTo>
                  <a:cubicBezTo>
                    <a:pt x="112" y="43"/>
                    <a:pt x="103" y="51"/>
                    <a:pt x="93" y="51"/>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64" name="Freeform 64"/>
            <p:cNvSpPr/>
            <p:nvPr/>
          </p:nvSpPr>
          <p:spPr bwMode="auto">
            <a:xfrm>
              <a:off x="5762625" y="2265362"/>
              <a:ext cx="76200" cy="84138"/>
            </a:xfrm>
            <a:custGeom>
              <a:avLst/>
              <a:gdLst>
                <a:gd name="T0" fmla="*/ 66 w 90"/>
                <a:gd name="T1" fmla="*/ 101 h 101"/>
                <a:gd name="T2" fmla="*/ 50 w 90"/>
                <a:gd name="T3" fmla="*/ 93 h 101"/>
                <a:gd name="T4" fmla="*/ 7 w 90"/>
                <a:gd name="T5" fmla="*/ 36 h 101"/>
                <a:gd name="T6" fmla="*/ 11 w 90"/>
                <a:gd name="T7" fmla="*/ 7 h 101"/>
                <a:gd name="T8" fmla="*/ 40 w 90"/>
                <a:gd name="T9" fmla="*/ 11 h 101"/>
                <a:gd name="T10" fmla="*/ 83 w 90"/>
                <a:gd name="T11" fmla="*/ 68 h 101"/>
                <a:gd name="T12" fmla="*/ 79 w 90"/>
                <a:gd name="T13" fmla="*/ 97 h 101"/>
                <a:gd name="T14" fmla="*/ 66 w 90"/>
                <a:gd name="T15" fmla="*/ 101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101">
                  <a:moveTo>
                    <a:pt x="66" y="101"/>
                  </a:moveTo>
                  <a:cubicBezTo>
                    <a:pt x="60" y="101"/>
                    <a:pt x="54" y="99"/>
                    <a:pt x="50" y="93"/>
                  </a:cubicBezTo>
                  <a:cubicBezTo>
                    <a:pt x="7" y="36"/>
                    <a:pt x="7" y="36"/>
                    <a:pt x="7" y="36"/>
                  </a:cubicBezTo>
                  <a:cubicBezTo>
                    <a:pt x="0" y="27"/>
                    <a:pt x="2" y="14"/>
                    <a:pt x="11" y="7"/>
                  </a:cubicBezTo>
                  <a:cubicBezTo>
                    <a:pt x="20" y="0"/>
                    <a:pt x="33" y="2"/>
                    <a:pt x="40" y="11"/>
                  </a:cubicBezTo>
                  <a:cubicBezTo>
                    <a:pt x="83" y="68"/>
                    <a:pt x="83" y="68"/>
                    <a:pt x="83" y="68"/>
                  </a:cubicBezTo>
                  <a:cubicBezTo>
                    <a:pt x="90" y="77"/>
                    <a:pt x="88" y="90"/>
                    <a:pt x="79" y="97"/>
                  </a:cubicBezTo>
                  <a:cubicBezTo>
                    <a:pt x="75" y="100"/>
                    <a:pt x="71" y="101"/>
                    <a:pt x="66" y="101"/>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65" name="Freeform 65"/>
            <p:cNvSpPr>
              <a:spLocks noEditPoints="1"/>
            </p:cNvSpPr>
            <p:nvPr/>
          </p:nvSpPr>
          <p:spPr bwMode="auto">
            <a:xfrm>
              <a:off x="5867400" y="2401887"/>
              <a:ext cx="1020763" cy="1428750"/>
            </a:xfrm>
            <a:custGeom>
              <a:avLst/>
              <a:gdLst>
                <a:gd name="T0" fmla="*/ 1174 w 1215"/>
                <a:gd name="T1" fmla="*/ 1691 h 1699"/>
                <a:gd name="T2" fmla="*/ 1101 w 1215"/>
                <a:gd name="T3" fmla="*/ 1551 h 1699"/>
                <a:gd name="T4" fmla="*/ 1208 w 1215"/>
                <a:gd name="T5" fmla="*/ 1666 h 1699"/>
                <a:gd name="T6" fmla="*/ 1191 w 1215"/>
                <a:gd name="T7" fmla="*/ 1699 h 1699"/>
                <a:gd name="T8" fmla="*/ 1019 w 1215"/>
                <a:gd name="T9" fmla="*/ 1470 h 1699"/>
                <a:gd name="T10" fmla="*/ 946 w 1215"/>
                <a:gd name="T11" fmla="*/ 1331 h 1699"/>
                <a:gd name="T12" fmla="*/ 1053 w 1215"/>
                <a:gd name="T13" fmla="*/ 1446 h 1699"/>
                <a:gd name="T14" fmla="*/ 1036 w 1215"/>
                <a:gd name="T15" fmla="*/ 1479 h 1699"/>
                <a:gd name="T16" fmla="*/ 863 w 1215"/>
                <a:gd name="T17" fmla="*/ 1249 h 1699"/>
                <a:gd name="T18" fmla="*/ 790 w 1215"/>
                <a:gd name="T19" fmla="*/ 1110 h 1699"/>
                <a:gd name="T20" fmla="*/ 897 w 1215"/>
                <a:gd name="T21" fmla="*/ 1225 h 1699"/>
                <a:gd name="T22" fmla="*/ 880 w 1215"/>
                <a:gd name="T23" fmla="*/ 1258 h 1699"/>
                <a:gd name="T24" fmla="*/ 707 w 1215"/>
                <a:gd name="T25" fmla="*/ 1029 h 1699"/>
                <a:gd name="T26" fmla="*/ 634 w 1215"/>
                <a:gd name="T27" fmla="*/ 889 h 1699"/>
                <a:gd name="T28" fmla="*/ 741 w 1215"/>
                <a:gd name="T29" fmla="*/ 1005 h 1699"/>
                <a:gd name="T30" fmla="*/ 724 w 1215"/>
                <a:gd name="T31" fmla="*/ 1038 h 1699"/>
                <a:gd name="T32" fmla="*/ 551 w 1215"/>
                <a:gd name="T33" fmla="*/ 808 h 1699"/>
                <a:gd name="T34" fmla="*/ 479 w 1215"/>
                <a:gd name="T35" fmla="*/ 669 h 1699"/>
                <a:gd name="T36" fmla="*/ 586 w 1215"/>
                <a:gd name="T37" fmla="*/ 784 h 1699"/>
                <a:gd name="T38" fmla="*/ 569 w 1215"/>
                <a:gd name="T39" fmla="*/ 817 h 1699"/>
                <a:gd name="T40" fmla="*/ 396 w 1215"/>
                <a:gd name="T41" fmla="*/ 588 h 1699"/>
                <a:gd name="T42" fmla="*/ 323 w 1215"/>
                <a:gd name="T43" fmla="*/ 448 h 1699"/>
                <a:gd name="T44" fmla="*/ 430 w 1215"/>
                <a:gd name="T45" fmla="*/ 564 h 1699"/>
                <a:gd name="T46" fmla="*/ 413 w 1215"/>
                <a:gd name="T47" fmla="*/ 597 h 1699"/>
                <a:gd name="T48" fmla="*/ 240 w 1215"/>
                <a:gd name="T49" fmla="*/ 367 h 1699"/>
                <a:gd name="T50" fmla="*/ 167 w 1215"/>
                <a:gd name="T51" fmla="*/ 228 h 1699"/>
                <a:gd name="T52" fmla="*/ 274 w 1215"/>
                <a:gd name="T53" fmla="*/ 343 h 1699"/>
                <a:gd name="T54" fmla="*/ 257 w 1215"/>
                <a:gd name="T55" fmla="*/ 376 h 1699"/>
                <a:gd name="T56" fmla="*/ 84 w 1215"/>
                <a:gd name="T57" fmla="*/ 147 h 1699"/>
                <a:gd name="T58" fmla="*/ 12 w 1215"/>
                <a:gd name="T59" fmla="*/ 7 h 1699"/>
                <a:gd name="T60" fmla="*/ 119 w 1215"/>
                <a:gd name="T61" fmla="*/ 122 h 1699"/>
                <a:gd name="T62" fmla="*/ 102 w 1215"/>
                <a:gd name="T63" fmla="*/ 155 h 1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15" h="1699">
                  <a:moveTo>
                    <a:pt x="1191" y="1699"/>
                  </a:moveTo>
                  <a:cubicBezTo>
                    <a:pt x="1185" y="1699"/>
                    <a:pt x="1178" y="1696"/>
                    <a:pt x="1174" y="1691"/>
                  </a:cubicBezTo>
                  <a:cubicBezTo>
                    <a:pt x="1096" y="1580"/>
                    <a:pt x="1096" y="1580"/>
                    <a:pt x="1096" y="1580"/>
                  </a:cubicBezTo>
                  <a:cubicBezTo>
                    <a:pt x="1090" y="1571"/>
                    <a:pt x="1092" y="1558"/>
                    <a:pt x="1101" y="1551"/>
                  </a:cubicBezTo>
                  <a:cubicBezTo>
                    <a:pt x="1111" y="1544"/>
                    <a:pt x="1124" y="1547"/>
                    <a:pt x="1131" y="1556"/>
                  </a:cubicBezTo>
                  <a:cubicBezTo>
                    <a:pt x="1208" y="1666"/>
                    <a:pt x="1208" y="1666"/>
                    <a:pt x="1208" y="1666"/>
                  </a:cubicBezTo>
                  <a:cubicBezTo>
                    <a:pt x="1215" y="1676"/>
                    <a:pt x="1213" y="1689"/>
                    <a:pt x="1203" y="1696"/>
                  </a:cubicBezTo>
                  <a:cubicBezTo>
                    <a:pt x="1200" y="1698"/>
                    <a:pt x="1196" y="1699"/>
                    <a:pt x="1191" y="1699"/>
                  </a:cubicBezTo>
                  <a:close/>
                  <a:moveTo>
                    <a:pt x="1036" y="1479"/>
                  </a:moveTo>
                  <a:cubicBezTo>
                    <a:pt x="1029" y="1479"/>
                    <a:pt x="1023" y="1476"/>
                    <a:pt x="1019" y="1470"/>
                  </a:cubicBezTo>
                  <a:cubicBezTo>
                    <a:pt x="941" y="1360"/>
                    <a:pt x="941" y="1360"/>
                    <a:pt x="941" y="1360"/>
                  </a:cubicBezTo>
                  <a:cubicBezTo>
                    <a:pt x="934" y="1350"/>
                    <a:pt x="936" y="1337"/>
                    <a:pt x="946" y="1331"/>
                  </a:cubicBezTo>
                  <a:cubicBezTo>
                    <a:pt x="955" y="1324"/>
                    <a:pt x="968" y="1326"/>
                    <a:pt x="975" y="1336"/>
                  </a:cubicBezTo>
                  <a:cubicBezTo>
                    <a:pt x="1053" y="1446"/>
                    <a:pt x="1053" y="1446"/>
                    <a:pt x="1053" y="1446"/>
                  </a:cubicBezTo>
                  <a:cubicBezTo>
                    <a:pt x="1059" y="1455"/>
                    <a:pt x="1057" y="1468"/>
                    <a:pt x="1048" y="1475"/>
                  </a:cubicBezTo>
                  <a:cubicBezTo>
                    <a:pt x="1044" y="1478"/>
                    <a:pt x="1040" y="1479"/>
                    <a:pt x="1036" y="1479"/>
                  </a:cubicBezTo>
                  <a:close/>
                  <a:moveTo>
                    <a:pt x="880" y="1258"/>
                  </a:moveTo>
                  <a:cubicBezTo>
                    <a:pt x="873" y="1258"/>
                    <a:pt x="867" y="1255"/>
                    <a:pt x="863" y="1249"/>
                  </a:cubicBezTo>
                  <a:cubicBezTo>
                    <a:pt x="785" y="1139"/>
                    <a:pt x="785" y="1139"/>
                    <a:pt x="785" y="1139"/>
                  </a:cubicBezTo>
                  <a:cubicBezTo>
                    <a:pt x="778" y="1130"/>
                    <a:pt x="781" y="1117"/>
                    <a:pt x="790" y="1110"/>
                  </a:cubicBezTo>
                  <a:cubicBezTo>
                    <a:pt x="799" y="1103"/>
                    <a:pt x="813" y="1106"/>
                    <a:pt x="819" y="1115"/>
                  </a:cubicBezTo>
                  <a:cubicBezTo>
                    <a:pt x="897" y="1225"/>
                    <a:pt x="897" y="1225"/>
                    <a:pt x="897" y="1225"/>
                  </a:cubicBezTo>
                  <a:cubicBezTo>
                    <a:pt x="904" y="1235"/>
                    <a:pt x="901" y="1248"/>
                    <a:pt x="892" y="1254"/>
                  </a:cubicBezTo>
                  <a:cubicBezTo>
                    <a:pt x="888" y="1257"/>
                    <a:pt x="884" y="1258"/>
                    <a:pt x="880" y="1258"/>
                  </a:cubicBezTo>
                  <a:close/>
                  <a:moveTo>
                    <a:pt x="724" y="1038"/>
                  </a:moveTo>
                  <a:cubicBezTo>
                    <a:pt x="718" y="1038"/>
                    <a:pt x="711" y="1035"/>
                    <a:pt x="707" y="1029"/>
                  </a:cubicBezTo>
                  <a:cubicBezTo>
                    <a:pt x="629" y="919"/>
                    <a:pt x="629" y="919"/>
                    <a:pt x="629" y="919"/>
                  </a:cubicBezTo>
                  <a:cubicBezTo>
                    <a:pt x="623" y="909"/>
                    <a:pt x="625" y="896"/>
                    <a:pt x="634" y="889"/>
                  </a:cubicBezTo>
                  <a:cubicBezTo>
                    <a:pt x="644" y="883"/>
                    <a:pt x="657" y="885"/>
                    <a:pt x="664" y="894"/>
                  </a:cubicBezTo>
                  <a:cubicBezTo>
                    <a:pt x="741" y="1005"/>
                    <a:pt x="741" y="1005"/>
                    <a:pt x="741" y="1005"/>
                  </a:cubicBezTo>
                  <a:cubicBezTo>
                    <a:pt x="748" y="1014"/>
                    <a:pt x="746" y="1027"/>
                    <a:pt x="736" y="1034"/>
                  </a:cubicBezTo>
                  <a:cubicBezTo>
                    <a:pt x="733" y="1036"/>
                    <a:pt x="728" y="1038"/>
                    <a:pt x="724" y="1038"/>
                  </a:cubicBezTo>
                  <a:close/>
                  <a:moveTo>
                    <a:pt x="569" y="817"/>
                  </a:moveTo>
                  <a:cubicBezTo>
                    <a:pt x="562" y="817"/>
                    <a:pt x="556" y="814"/>
                    <a:pt x="551" y="808"/>
                  </a:cubicBezTo>
                  <a:cubicBezTo>
                    <a:pt x="474" y="698"/>
                    <a:pt x="474" y="698"/>
                    <a:pt x="474" y="698"/>
                  </a:cubicBezTo>
                  <a:cubicBezTo>
                    <a:pt x="467" y="689"/>
                    <a:pt x="469" y="675"/>
                    <a:pt x="479" y="669"/>
                  </a:cubicBezTo>
                  <a:cubicBezTo>
                    <a:pt x="488" y="662"/>
                    <a:pt x="501" y="664"/>
                    <a:pt x="508" y="674"/>
                  </a:cubicBezTo>
                  <a:cubicBezTo>
                    <a:pt x="586" y="784"/>
                    <a:pt x="586" y="784"/>
                    <a:pt x="586" y="784"/>
                  </a:cubicBezTo>
                  <a:cubicBezTo>
                    <a:pt x="592" y="794"/>
                    <a:pt x="590" y="807"/>
                    <a:pt x="581" y="813"/>
                  </a:cubicBezTo>
                  <a:cubicBezTo>
                    <a:pt x="577" y="816"/>
                    <a:pt x="573" y="817"/>
                    <a:pt x="569" y="817"/>
                  </a:cubicBezTo>
                  <a:close/>
                  <a:moveTo>
                    <a:pt x="413" y="597"/>
                  </a:moveTo>
                  <a:cubicBezTo>
                    <a:pt x="406" y="597"/>
                    <a:pt x="400" y="593"/>
                    <a:pt x="396" y="588"/>
                  </a:cubicBezTo>
                  <a:cubicBezTo>
                    <a:pt x="318" y="477"/>
                    <a:pt x="318" y="477"/>
                    <a:pt x="318" y="477"/>
                  </a:cubicBezTo>
                  <a:cubicBezTo>
                    <a:pt x="311" y="468"/>
                    <a:pt x="314" y="455"/>
                    <a:pt x="323" y="448"/>
                  </a:cubicBezTo>
                  <a:cubicBezTo>
                    <a:pt x="332" y="442"/>
                    <a:pt x="345" y="444"/>
                    <a:pt x="352" y="453"/>
                  </a:cubicBezTo>
                  <a:cubicBezTo>
                    <a:pt x="430" y="564"/>
                    <a:pt x="430" y="564"/>
                    <a:pt x="430" y="564"/>
                  </a:cubicBezTo>
                  <a:cubicBezTo>
                    <a:pt x="437" y="573"/>
                    <a:pt x="434" y="586"/>
                    <a:pt x="425" y="593"/>
                  </a:cubicBezTo>
                  <a:cubicBezTo>
                    <a:pt x="421" y="595"/>
                    <a:pt x="417" y="597"/>
                    <a:pt x="413" y="597"/>
                  </a:cubicBezTo>
                  <a:close/>
                  <a:moveTo>
                    <a:pt x="257" y="376"/>
                  </a:moveTo>
                  <a:cubicBezTo>
                    <a:pt x="251" y="376"/>
                    <a:pt x="244" y="373"/>
                    <a:pt x="240" y="367"/>
                  </a:cubicBezTo>
                  <a:cubicBezTo>
                    <a:pt x="162" y="257"/>
                    <a:pt x="162" y="257"/>
                    <a:pt x="162" y="257"/>
                  </a:cubicBezTo>
                  <a:cubicBezTo>
                    <a:pt x="156" y="247"/>
                    <a:pt x="158" y="234"/>
                    <a:pt x="167" y="228"/>
                  </a:cubicBezTo>
                  <a:cubicBezTo>
                    <a:pt x="177" y="221"/>
                    <a:pt x="190" y="223"/>
                    <a:pt x="196" y="233"/>
                  </a:cubicBezTo>
                  <a:cubicBezTo>
                    <a:pt x="274" y="343"/>
                    <a:pt x="274" y="343"/>
                    <a:pt x="274" y="343"/>
                  </a:cubicBezTo>
                  <a:cubicBezTo>
                    <a:pt x="281" y="352"/>
                    <a:pt x="279" y="366"/>
                    <a:pt x="269" y="372"/>
                  </a:cubicBezTo>
                  <a:cubicBezTo>
                    <a:pt x="266" y="375"/>
                    <a:pt x="261" y="376"/>
                    <a:pt x="257" y="376"/>
                  </a:cubicBezTo>
                  <a:close/>
                  <a:moveTo>
                    <a:pt x="102" y="155"/>
                  </a:moveTo>
                  <a:cubicBezTo>
                    <a:pt x="95" y="155"/>
                    <a:pt x="88" y="152"/>
                    <a:pt x="84" y="147"/>
                  </a:cubicBezTo>
                  <a:cubicBezTo>
                    <a:pt x="7" y="36"/>
                    <a:pt x="7" y="36"/>
                    <a:pt x="7" y="36"/>
                  </a:cubicBezTo>
                  <a:cubicBezTo>
                    <a:pt x="0" y="27"/>
                    <a:pt x="2" y="14"/>
                    <a:pt x="12" y="7"/>
                  </a:cubicBezTo>
                  <a:cubicBezTo>
                    <a:pt x="21" y="0"/>
                    <a:pt x="34" y="3"/>
                    <a:pt x="41" y="12"/>
                  </a:cubicBezTo>
                  <a:cubicBezTo>
                    <a:pt x="119" y="122"/>
                    <a:pt x="119" y="122"/>
                    <a:pt x="119" y="122"/>
                  </a:cubicBezTo>
                  <a:cubicBezTo>
                    <a:pt x="125" y="132"/>
                    <a:pt x="123" y="145"/>
                    <a:pt x="114" y="152"/>
                  </a:cubicBezTo>
                  <a:cubicBezTo>
                    <a:pt x="110" y="154"/>
                    <a:pt x="106" y="155"/>
                    <a:pt x="102" y="155"/>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66" name="Freeform 66"/>
            <p:cNvSpPr/>
            <p:nvPr/>
          </p:nvSpPr>
          <p:spPr bwMode="auto">
            <a:xfrm>
              <a:off x="6891338" y="3851275"/>
              <a:ext cx="74613" cy="84138"/>
            </a:xfrm>
            <a:custGeom>
              <a:avLst/>
              <a:gdLst>
                <a:gd name="T0" fmla="*/ 67 w 90"/>
                <a:gd name="T1" fmla="*/ 101 h 101"/>
                <a:gd name="T2" fmla="*/ 50 w 90"/>
                <a:gd name="T3" fmla="*/ 93 h 101"/>
                <a:gd name="T4" fmla="*/ 7 w 90"/>
                <a:gd name="T5" fmla="*/ 36 h 101"/>
                <a:gd name="T6" fmla="*/ 11 w 90"/>
                <a:gd name="T7" fmla="*/ 7 h 101"/>
                <a:gd name="T8" fmla="*/ 41 w 90"/>
                <a:gd name="T9" fmla="*/ 11 h 101"/>
                <a:gd name="T10" fmla="*/ 83 w 90"/>
                <a:gd name="T11" fmla="*/ 67 h 101"/>
                <a:gd name="T12" fmla="*/ 79 w 90"/>
                <a:gd name="T13" fmla="*/ 97 h 101"/>
                <a:gd name="T14" fmla="*/ 67 w 90"/>
                <a:gd name="T15" fmla="*/ 101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101">
                  <a:moveTo>
                    <a:pt x="67" y="101"/>
                  </a:moveTo>
                  <a:cubicBezTo>
                    <a:pt x="60" y="101"/>
                    <a:pt x="54" y="98"/>
                    <a:pt x="50" y="93"/>
                  </a:cubicBezTo>
                  <a:cubicBezTo>
                    <a:pt x="7" y="36"/>
                    <a:pt x="7" y="36"/>
                    <a:pt x="7" y="36"/>
                  </a:cubicBezTo>
                  <a:cubicBezTo>
                    <a:pt x="0" y="27"/>
                    <a:pt x="2" y="14"/>
                    <a:pt x="11" y="7"/>
                  </a:cubicBezTo>
                  <a:cubicBezTo>
                    <a:pt x="21" y="0"/>
                    <a:pt x="34" y="1"/>
                    <a:pt x="41" y="11"/>
                  </a:cubicBezTo>
                  <a:cubicBezTo>
                    <a:pt x="83" y="67"/>
                    <a:pt x="83" y="67"/>
                    <a:pt x="83" y="67"/>
                  </a:cubicBezTo>
                  <a:cubicBezTo>
                    <a:pt x="90" y="77"/>
                    <a:pt x="89" y="90"/>
                    <a:pt x="79" y="97"/>
                  </a:cubicBezTo>
                  <a:cubicBezTo>
                    <a:pt x="76" y="100"/>
                    <a:pt x="71" y="101"/>
                    <a:pt x="67" y="101"/>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67" name="Freeform 67"/>
            <p:cNvSpPr>
              <a:spLocks noEditPoints="1"/>
            </p:cNvSpPr>
            <p:nvPr/>
          </p:nvSpPr>
          <p:spPr bwMode="auto">
            <a:xfrm>
              <a:off x="3897313" y="1016000"/>
              <a:ext cx="3819525" cy="4408488"/>
            </a:xfrm>
            <a:custGeom>
              <a:avLst/>
              <a:gdLst>
                <a:gd name="T0" fmla="*/ 1200 w 2406"/>
                <a:gd name="T1" fmla="*/ 2777 h 2777"/>
                <a:gd name="T2" fmla="*/ 0 w 2406"/>
                <a:gd name="T3" fmla="*/ 2081 h 2777"/>
                <a:gd name="T4" fmla="*/ 0 w 2406"/>
                <a:gd name="T5" fmla="*/ 2073 h 2777"/>
                <a:gd name="T6" fmla="*/ 3 w 2406"/>
                <a:gd name="T7" fmla="*/ 692 h 2777"/>
                <a:gd name="T8" fmla="*/ 1206 w 2406"/>
                <a:gd name="T9" fmla="*/ 0 h 2777"/>
                <a:gd name="T10" fmla="*/ 2406 w 2406"/>
                <a:gd name="T11" fmla="*/ 696 h 2777"/>
                <a:gd name="T12" fmla="*/ 2406 w 2406"/>
                <a:gd name="T13" fmla="*/ 704 h 2777"/>
                <a:gd name="T14" fmla="*/ 2403 w 2406"/>
                <a:gd name="T15" fmla="*/ 2084 h 2777"/>
                <a:gd name="T16" fmla="*/ 1200 w 2406"/>
                <a:gd name="T17" fmla="*/ 2777 h 2777"/>
                <a:gd name="T18" fmla="*/ 29 w 2406"/>
                <a:gd name="T19" fmla="*/ 2064 h 2777"/>
                <a:gd name="T20" fmla="*/ 1200 w 2406"/>
                <a:gd name="T21" fmla="*/ 2744 h 2777"/>
                <a:gd name="T22" fmla="*/ 2374 w 2406"/>
                <a:gd name="T23" fmla="*/ 2068 h 2777"/>
                <a:gd name="T24" fmla="*/ 2377 w 2406"/>
                <a:gd name="T25" fmla="*/ 712 h 2777"/>
                <a:gd name="T26" fmla="*/ 1206 w 2406"/>
                <a:gd name="T27" fmla="*/ 33 h 2777"/>
                <a:gd name="T28" fmla="*/ 31 w 2406"/>
                <a:gd name="T29" fmla="*/ 709 h 2777"/>
                <a:gd name="T30" fmla="*/ 29 w 2406"/>
                <a:gd name="T31" fmla="*/ 2064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06" h="2777">
                  <a:moveTo>
                    <a:pt x="1200" y="2777"/>
                  </a:moveTo>
                  <a:lnTo>
                    <a:pt x="0" y="2081"/>
                  </a:lnTo>
                  <a:lnTo>
                    <a:pt x="0" y="2073"/>
                  </a:lnTo>
                  <a:lnTo>
                    <a:pt x="3" y="692"/>
                  </a:lnTo>
                  <a:lnTo>
                    <a:pt x="1206" y="0"/>
                  </a:lnTo>
                  <a:lnTo>
                    <a:pt x="2406" y="696"/>
                  </a:lnTo>
                  <a:lnTo>
                    <a:pt x="2406" y="704"/>
                  </a:lnTo>
                  <a:lnTo>
                    <a:pt x="2403" y="2084"/>
                  </a:lnTo>
                  <a:lnTo>
                    <a:pt x="1200" y="2777"/>
                  </a:lnTo>
                  <a:close/>
                  <a:moveTo>
                    <a:pt x="29" y="2064"/>
                  </a:moveTo>
                  <a:lnTo>
                    <a:pt x="1200" y="2744"/>
                  </a:lnTo>
                  <a:lnTo>
                    <a:pt x="2374" y="2068"/>
                  </a:lnTo>
                  <a:lnTo>
                    <a:pt x="2377" y="712"/>
                  </a:lnTo>
                  <a:lnTo>
                    <a:pt x="1206" y="33"/>
                  </a:lnTo>
                  <a:lnTo>
                    <a:pt x="31" y="709"/>
                  </a:lnTo>
                  <a:lnTo>
                    <a:pt x="29" y="2064"/>
                  </a:ln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68" name="Freeform 68"/>
            <p:cNvSpPr>
              <a:spLocks noEditPoints="1"/>
            </p:cNvSpPr>
            <p:nvPr/>
          </p:nvSpPr>
          <p:spPr bwMode="auto">
            <a:xfrm>
              <a:off x="3887788" y="1004887"/>
              <a:ext cx="3832225" cy="3587750"/>
            </a:xfrm>
            <a:custGeom>
              <a:avLst/>
              <a:gdLst>
                <a:gd name="T0" fmla="*/ 1232 w 2414"/>
                <a:gd name="T1" fmla="*/ 2260 h 2260"/>
                <a:gd name="T2" fmla="*/ 1230 w 2414"/>
                <a:gd name="T3" fmla="*/ 2260 h 2260"/>
                <a:gd name="T4" fmla="*/ 0 w 2414"/>
                <a:gd name="T5" fmla="*/ 2091 h 2260"/>
                <a:gd name="T6" fmla="*/ 498 w 2414"/>
                <a:gd name="T7" fmla="*/ 977 h 2260"/>
                <a:gd name="T8" fmla="*/ 499 w 2414"/>
                <a:gd name="T9" fmla="*/ 976 h 2260"/>
                <a:gd name="T10" fmla="*/ 1211 w 2414"/>
                <a:gd name="T11" fmla="*/ 0 h 2260"/>
                <a:gd name="T12" fmla="*/ 2033 w 2414"/>
                <a:gd name="T13" fmla="*/ 982 h 2260"/>
                <a:gd name="T14" fmla="*/ 2033 w 2414"/>
                <a:gd name="T15" fmla="*/ 984 h 2260"/>
                <a:gd name="T16" fmla="*/ 2414 w 2414"/>
                <a:gd name="T17" fmla="*/ 2095 h 2260"/>
                <a:gd name="T18" fmla="*/ 1232 w 2414"/>
                <a:gd name="T19" fmla="*/ 2260 h 2260"/>
                <a:gd name="T20" fmla="*/ 41 w 2414"/>
                <a:gd name="T21" fmla="*/ 2068 h 2260"/>
                <a:gd name="T22" fmla="*/ 1232 w 2414"/>
                <a:gd name="T23" fmla="*/ 2232 h 2260"/>
                <a:gd name="T24" fmla="*/ 2376 w 2414"/>
                <a:gd name="T25" fmla="*/ 2072 h 2260"/>
                <a:gd name="T26" fmla="*/ 2007 w 2414"/>
                <a:gd name="T27" fmla="*/ 996 h 2260"/>
                <a:gd name="T28" fmla="*/ 1213 w 2414"/>
                <a:gd name="T29" fmla="*/ 47 h 2260"/>
                <a:gd name="T30" fmla="*/ 523 w 2414"/>
                <a:gd name="T31" fmla="*/ 992 h 2260"/>
                <a:gd name="T32" fmla="*/ 41 w 2414"/>
                <a:gd name="T33" fmla="*/ 2068 h 2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14" h="2260">
                  <a:moveTo>
                    <a:pt x="1232" y="2260"/>
                  </a:moveTo>
                  <a:lnTo>
                    <a:pt x="1230" y="2260"/>
                  </a:lnTo>
                  <a:lnTo>
                    <a:pt x="0" y="2091"/>
                  </a:lnTo>
                  <a:lnTo>
                    <a:pt x="498" y="977"/>
                  </a:lnTo>
                  <a:lnTo>
                    <a:pt x="499" y="976"/>
                  </a:lnTo>
                  <a:lnTo>
                    <a:pt x="1211" y="0"/>
                  </a:lnTo>
                  <a:lnTo>
                    <a:pt x="2033" y="982"/>
                  </a:lnTo>
                  <a:lnTo>
                    <a:pt x="2033" y="984"/>
                  </a:lnTo>
                  <a:lnTo>
                    <a:pt x="2414" y="2095"/>
                  </a:lnTo>
                  <a:lnTo>
                    <a:pt x="1232" y="2260"/>
                  </a:lnTo>
                  <a:close/>
                  <a:moveTo>
                    <a:pt x="41" y="2068"/>
                  </a:moveTo>
                  <a:lnTo>
                    <a:pt x="1232" y="2232"/>
                  </a:lnTo>
                  <a:lnTo>
                    <a:pt x="2376" y="2072"/>
                  </a:lnTo>
                  <a:lnTo>
                    <a:pt x="2007" y="996"/>
                  </a:lnTo>
                  <a:lnTo>
                    <a:pt x="1213" y="47"/>
                  </a:lnTo>
                  <a:lnTo>
                    <a:pt x="523" y="992"/>
                  </a:lnTo>
                  <a:lnTo>
                    <a:pt x="41" y="2068"/>
                  </a:ln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69" name="Freeform 69"/>
            <p:cNvSpPr/>
            <p:nvPr/>
          </p:nvSpPr>
          <p:spPr bwMode="auto">
            <a:xfrm>
              <a:off x="4697413" y="2116137"/>
              <a:ext cx="3009900" cy="481013"/>
            </a:xfrm>
            <a:custGeom>
              <a:avLst/>
              <a:gdLst>
                <a:gd name="T0" fmla="*/ 1515 w 1896"/>
                <a:gd name="T1" fmla="*/ 303 h 303"/>
                <a:gd name="T2" fmla="*/ 1510 w 1896"/>
                <a:gd name="T3" fmla="*/ 303 h 303"/>
                <a:gd name="T4" fmla="*/ 0 w 1896"/>
                <a:gd name="T5" fmla="*/ 299 h 303"/>
                <a:gd name="T6" fmla="*/ 1 w 1896"/>
                <a:gd name="T7" fmla="*/ 270 h 303"/>
                <a:gd name="T8" fmla="*/ 1505 w 1896"/>
                <a:gd name="T9" fmla="*/ 275 h 303"/>
                <a:gd name="T10" fmla="*/ 1879 w 1896"/>
                <a:gd name="T11" fmla="*/ 0 h 303"/>
                <a:gd name="T12" fmla="*/ 1896 w 1896"/>
                <a:gd name="T13" fmla="*/ 23 h 303"/>
                <a:gd name="T14" fmla="*/ 1515 w 1896"/>
                <a:gd name="T15" fmla="*/ 303 h 3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6" h="303">
                  <a:moveTo>
                    <a:pt x="1515" y="303"/>
                  </a:moveTo>
                  <a:lnTo>
                    <a:pt x="1510" y="303"/>
                  </a:lnTo>
                  <a:lnTo>
                    <a:pt x="0" y="299"/>
                  </a:lnTo>
                  <a:lnTo>
                    <a:pt x="1" y="270"/>
                  </a:lnTo>
                  <a:lnTo>
                    <a:pt x="1505" y="275"/>
                  </a:lnTo>
                  <a:lnTo>
                    <a:pt x="1879" y="0"/>
                  </a:lnTo>
                  <a:lnTo>
                    <a:pt x="1896" y="23"/>
                  </a:lnTo>
                  <a:lnTo>
                    <a:pt x="1515" y="303"/>
                  </a:ln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70" name="Freeform 70"/>
            <p:cNvSpPr/>
            <p:nvPr/>
          </p:nvSpPr>
          <p:spPr bwMode="auto">
            <a:xfrm>
              <a:off x="3913188" y="2108200"/>
              <a:ext cx="1952625" cy="3290888"/>
            </a:xfrm>
            <a:custGeom>
              <a:avLst/>
              <a:gdLst>
                <a:gd name="T0" fmla="*/ 1204 w 1230"/>
                <a:gd name="T1" fmla="*/ 2073 h 2073"/>
                <a:gd name="T2" fmla="*/ 1176 w 1230"/>
                <a:gd name="T3" fmla="*/ 2071 h 2073"/>
                <a:gd name="T4" fmla="*/ 1201 w 1230"/>
                <a:gd name="T5" fmla="*/ 1555 h 2073"/>
                <a:gd name="T6" fmla="*/ 484 w 1230"/>
                <a:gd name="T7" fmla="*/ 300 h 2073"/>
                <a:gd name="T8" fmla="*/ 0 w 1230"/>
                <a:gd name="T9" fmla="*/ 25 h 2073"/>
                <a:gd name="T10" fmla="*/ 15 w 1230"/>
                <a:gd name="T11" fmla="*/ 0 h 2073"/>
                <a:gd name="T12" fmla="*/ 505 w 1230"/>
                <a:gd name="T13" fmla="*/ 279 h 2073"/>
                <a:gd name="T14" fmla="*/ 507 w 1230"/>
                <a:gd name="T15" fmla="*/ 282 h 2073"/>
                <a:gd name="T16" fmla="*/ 1230 w 1230"/>
                <a:gd name="T17" fmla="*/ 1548 h 2073"/>
                <a:gd name="T18" fmla="*/ 1230 w 1230"/>
                <a:gd name="T19" fmla="*/ 1552 h 2073"/>
                <a:gd name="T20" fmla="*/ 1204 w 1230"/>
                <a:gd name="T21" fmla="*/ 2073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0" h="2073">
                  <a:moveTo>
                    <a:pt x="1204" y="2073"/>
                  </a:moveTo>
                  <a:lnTo>
                    <a:pt x="1176" y="2071"/>
                  </a:lnTo>
                  <a:lnTo>
                    <a:pt x="1201" y="1555"/>
                  </a:lnTo>
                  <a:lnTo>
                    <a:pt x="484" y="300"/>
                  </a:lnTo>
                  <a:lnTo>
                    <a:pt x="0" y="25"/>
                  </a:lnTo>
                  <a:lnTo>
                    <a:pt x="15" y="0"/>
                  </a:lnTo>
                  <a:lnTo>
                    <a:pt x="505" y="279"/>
                  </a:lnTo>
                  <a:lnTo>
                    <a:pt x="507" y="282"/>
                  </a:lnTo>
                  <a:lnTo>
                    <a:pt x="1230" y="1548"/>
                  </a:lnTo>
                  <a:lnTo>
                    <a:pt x="1230" y="1552"/>
                  </a:lnTo>
                  <a:lnTo>
                    <a:pt x="1204" y="2073"/>
                  </a:ln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71" name="Freeform 71"/>
            <p:cNvSpPr/>
            <p:nvPr/>
          </p:nvSpPr>
          <p:spPr bwMode="auto">
            <a:xfrm>
              <a:off x="5824538" y="2562225"/>
              <a:ext cx="1289050" cy="2020888"/>
            </a:xfrm>
            <a:custGeom>
              <a:avLst/>
              <a:gdLst>
                <a:gd name="T0" fmla="*/ 23 w 812"/>
                <a:gd name="T1" fmla="*/ 1273 h 1273"/>
                <a:gd name="T2" fmla="*/ 0 w 812"/>
                <a:gd name="T3" fmla="*/ 1257 h 1273"/>
                <a:gd name="T4" fmla="*/ 788 w 812"/>
                <a:gd name="T5" fmla="*/ 0 h 1273"/>
                <a:gd name="T6" fmla="*/ 812 w 812"/>
                <a:gd name="T7" fmla="*/ 15 h 1273"/>
                <a:gd name="T8" fmla="*/ 23 w 812"/>
                <a:gd name="T9" fmla="*/ 1273 h 1273"/>
              </a:gdLst>
              <a:ahLst/>
              <a:cxnLst>
                <a:cxn ang="0">
                  <a:pos x="T0" y="T1"/>
                </a:cxn>
                <a:cxn ang="0">
                  <a:pos x="T2" y="T3"/>
                </a:cxn>
                <a:cxn ang="0">
                  <a:pos x="T4" y="T5"/>
                </a:cxn>
                <a:cxn ang="0">
                  <a:pos x="T6" y="T7"/>
                </a:cxn>
                <a:cxn ang="0">
                  <a:pos x="T8" y="T9"/>
                </a:cxn>
              </a:cxnLst>
              <a:rect l="0" t="0" r="r" b="b"/>
              <a:pathLst>
                <a:path w="812" h="1273">
                  <a:moveTo>
                    <a:pt x="23" y="1273"/>
                  </a:moveTo>
                  <a:lnTo>
                    <a:pt x="0" y="1257"/>
                  </a:lnTo>
                  <a:lnTo>
                    <a:pt x="788" y="0"/>
                  </a:lnTo>
                  <a:lnTo>
                    <a:pt x="812" y="15"/>
                  </a:lnTo>
                  <a:lnTo>
                    <a:pt x="23" y="1273"/>
                  </a:ln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grpSp>
      <p:grpSp>
        <p:nvGrpSpPr>
          <p:cNvPr id="79" name="组合 78"/>
          <p:cNvGrpSpPr/>
          <p:nvPr/>
        </p:nvGrpSpPr>
        <p:grpSpPr>
          <a:xfrm>
            <a:off x="9954821" y="345852"/>
            <a:ext cx="467854" cy="467854"/>
            <a:chOff x="10083018" y="6188024"/>
            <a:chExt cx="467854" cy="467854"/>
          </a:xfrm>
        </p:grpSpPr>
        <p:sp>
          <p:nvSpPr>
            <p:cNvPr id="80" name="Oval 10"/>
            <p:cNvSpPr>
              <a:spLocks noChangeAspect="1"/>
            </p:cNvSpPr>
            <p:nvPr/>
          </p:nvSpPr>
          <p:spPr bwMode="auto">
            <a:xfrm>
              <a:off x="10083018" y="6188024"/>
              <a:ext cx="467854" cy="467854"/>
            </a:xfrm>
            <a:prstGeom prst="ellipse">
              <a:avLst/>
            </a:prstGeom>
            <a:solidFill>
              <a:srgbClr val="A2D9D4"/>
            </a:solidFill>
            <a:ln w="28575" cmpd="sng">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Source Han Sans SC" panose="020F0502020204030204"/>
                <a:cs typeface="+mn-ea"/>
                <a:sym typeface="Source Han Sans SC" panose="020F0502020204030204"/>
              </a:endParaRPr>
            </a:p>
          </p:txBody>
        </p:sp>
        <p:grpSp>
          <p:nvGrpSpPr>
            <p:cNvPr id="81" name="组合 80"/>
            <p:cNvGrpSpPr/>
            <p:nvPr/>
          </p:nvGrpSpPr>
          <p:grpSpPr>
            <a:xfrm>
              <a:off x="10208151" y="6292676"/>
              <a:ext cx="222326" cy="296810"/>
              <a:chOff x="4470527" y="2616200"/>
              <a:chExt cx="629968" cy="841021"/>
            </a:xfrm>
            <a:solidFill>
              <a:srgbClr val="2A3139"/>
            </a:solidFill>
          </p:grpSpPr>
          <p:sp>
            <p:nvSpPr>
              <p:cNvPr id="82" name="Freeform 23@|5FFC:0|FBC:0|LFC:0|LBC:16777215"/>
              <p:cNvSpPr>
                <a:spLocks noEditPoints="1"/>
              </p:cNvSpPr>
              <p:nvPr/>
            </p:nvSpPr>
            <p:spPr bwMode="auto">
              <a:xfrm>
                <a:off x="4470527" y="2616200"/>
                <a:ext cx="629968" cy="630254"/>
              </a:xfrm>
              <a:custGeom>
                <a:avLst/>
                <a:gdLst>
                  <a:gd name="T0" fmla="*/ 115 w 212"/>
                  <a:gd name="T1" fmla="*/ 0 h 212"/>
                  <a:gd name="T2" fmla="*/ 97 w 212"/>
                  <a:gd name="T3" fmla="*/ 0 h 212"/>
                  <a:gd name="T4" fmla="*/ 0 w 212"/>
                  <a:gd name="T5" fmla="*/ 97 h 212"/>
                  <a:gd name="T6" fmla="*/ 53 w 212"/>
                  <a:gd name="T7" fmla="*/ 184 h 212"/>
                  <a:gd name="T8" fmla="*/ 53 w 212"/>
                  <a:gd name="T9" fmla="*/ 195 h 212"/>
                  <a:gd name="T10" fmla="*/ 71 w 212"/>
                  <a:gd name="T11" fmla="*/ 212 h 212"/>
                  <a:gd name="T12" fmla="*/ 142 w 212"/>
                  <a:gd name="T13" fmla="*/ 212 h 212"/>
                  <a:gd name="T14" fmla="*/ 159 w 212"/>
                  <a:gd name="T15" fmla="*/ 195 h 212"/>
                  <a:gd name="T16" fmla="*/ 159 w 212"/>
                  <a:gd name="T17" fmla="*/ 184 h 212"/>
                  <a:gd name="T18" fmla="*/ 212 w 212"/>
                  <a:gd name="T19" fmla="*/ 97 h 212"/>
                  <a:gd name="T20" fmla="*/ 115 w 212"/>
                  <a:gd name="T21" fmla="*/ 0 h 212"/>
                  <a:gd name="T22" fmla="*/ 124 w 212"/>
                  <a:gd name="T23" fmla="*/ 159 h 212"/>
                  <a:gd name="T24" fmla="*/ 124 w 212"/>
                  <a:gd name="T25" fmla="*/ 177 h 212"/>
                  <a:gd name="T26" fmla="*/ 88 w 212"/>
                  <a:gd name="T27" fmla="*/ 177 h 212"/>
                  <a:gd name="T28" fmla="*/ 88 w 212"/>
                  <a:gd name="T29" fmla="*/ 159 h 212"/>
                  <a:gd name="T30" fmla="*/ 35 w 212"/>
                  <a:gd name="T31" fmla="*/ 97 h 212"/>
                  <a:gd name="T32" fmla="*/ 97 w 212"/>
                  <a:gd name="T33" fmla="*/ 36 h 212"/>
                  <a:gd name="T34" fmla="*/ 115 w 212"/>
                  <a:gd name="T35" fmla="*/ 36 h 212"/>
                  <a:gd name="T36" fmla="*/ 177 w 212"/>
                  <a:gd name="T37" fmla="*/ 97 h 212"/>
                  <a:gd name="T38" fmla="*/ 124 w 212"/>
                  <a:gd name="T39" fmla="*/ 15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2" h="212">
                    <a:moveTo>
                      <a:pt x="115" y="0"/>
                    </a:moveTo>
                    <a:cubicBezTo>
                      <a:pt x="97" y="0"/>
                      <a:pt x="97" y="0"/>
                      <a:pt x="97" y="0"/>
                    </a:cubicBezTo>
                    <a:cubicBezTo>
                      <a:pt x="44" y="0"/>
                      <a:pt x="0" y="44"/>
                      <a:pt x="0" y="97"/>
                    </a:cubicBezTo>
                    <a:cubicBezTo>
                      <a:pt x="0" y="135"/>
                      <a:pt x="22" y="168"/>
                      <a:pt x="53" y="184"/>
                    </a:cubicBezTo>
                    <a:cubicBezTo>
                      <a:pt x="53" y="195"/>
                      <a:pt x="53" y="195"/>
                      <a:pt x="53" y="195"/>
                    </a:cubicBezTo>
                    <a:cubicBezTo>
                      <a:pt x="53" y="204"/>
                      <a:pt x="61" y="212"/>
                      <a:pt x="71" y="212"/>
                    </a:cubicBezTo>
                    <a:cubicBezTo>
                      <a:pt x="142" y="212"/>
                      <a:pt x="142" y="212"/>
                      <a:pt x="142" y="212"/>
                    </a:cubicBezTo>
                    <a:cubicBezTo>
                      <a:pt x="151" y="212"/>
                      <a:pt x="159" y="204"/>
                      <a:pt x="159" y="195"/>
                    </a:cubicBezTo>
                    <a:cubicBezTo>
                      <a:pt x="159" y="184"/>
                      <a:pt x="159" y="184"/>
                      <a:pt x="159" y="184"/>
                    </a:cubicBezTo>
                    <a:cubicBezTo>
                      <a:pt x="191" y="168"/>
                      <a:pt x="212" y="135"/>
                      <a:pt x="212" y="97"/>
                    </a:cubicBezTo>
                    <a:cubicBezTo>
                      <a:pt x="212" y="44"/>
                      <a:pt x="169" y="0"/>
                      <a:pt x="115" y="0"/>
                    </a:cubicBezTo>
                    <a:close/>
                    <a:moveTo>
                      <a:pt x="124" y="159"/>
                    </a:moveTo>
                    <a:cubicBezTo>
                      <a:pt x="124" y="177"/>
                      <a:pt x="124" y="177"/>
                      <a:pt x="124" y="177"/>
                    </a:cubicBezTo>
                    <a:cubicBezTo>
                      <a:pt x="88" y="177"/>
                      <a:pt x="88" y="177"/>
                      <a:pt x="88" y="177"/>
                    </a:cubicBezTo>
                    <a:cubicBezTo>
                      <a:pt x="88" y="159"/>
                      <a:pt x="88" y="159"/>
                      <a:pt x="88" y="159"/>
                    </a:cubicBezTo>
                    <a:cubicBezTo>
                      <a:pt x="58" y="154"/>
                      <a:pt x="35" y="129"/>
                      <a:pt x="35" y="97"/>
                    </a:cubicBezTo>
                    <a:cubicBezTo>
                      <a:pt x="35" y="63"/>
                      <a:pt x="63" y="36"/>
                      <a:pt x="97" y="36"/>
                    </a:cubicBezTo>
                    <a:cubicBezTo>
                      <a:pt x="115" y="36"/>
                      <a:pt x="115" y="36"/>
                      <a:pt x="115" y="36"/>
                    </a:cubicBezTo>
                    <a:cubicBezTo>
                      <a:pt x="149" y="36"/>
                      <a:pt x="177" y="63"/>
                      <a:pt x="177" y="97"/>
                    </a:cubicBezTo>
                    <a:cubicBezTo>
                      <a:pt x="177" y="129"/>
                      <a:pt x="154" y="154"/>
                      <a:pt x="124" y="1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121888" tIns="60944" rIns="121888" bIns="60944"/>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pl-PL" sz="2400" b="0" i="0" u="none" strike="noStrike" kern="1200" cap="none" spc="0" normalizeH="0" baseline="0" noProof="0">
                  <a:ln>
                    <a:noFill/>
                  </a:ln>
                  <a:solidFill>
                    <a:prstClr val="black"/>
                  </a:solidFill>
                  <a:effectLst/>
                  <a:uLnTx/>
                  <a:uFillTx/>
                  <a:latin typeface="Source Han Sans SC" panose="020F0502020204030204"/>
                  <a:cs typeface="+mn-ea"/>
                  <a:sym typeface="Source Han Sans SC" panose="020F0502020204030204"/>
                </a:endParaRPr>
              </a:p>
            </p:txBody>
          </p:sp>
          <p:sp>
            <p:nvSpPr>
              <p:cNvPr id="83" name="Freeform 24@|5FFC:0|FBC:0|LFC:0|LBC:16777215"/>
              <p:cNvSpPr/>
              <p:nvPr/>
            </p:nvSpPr>
            <p:spPr bwMode="auto">
              <a:xfrm>
                <a:off x="4681199" y="3299656"/>
                <a:ext cx="210672" cy="53203"/>
              </a:xfrm>
              <a:custGeom>
                <a:avLst/>
                <a:gdLst>
                  <a:gd name="T0" fmla="*/ 9 w 71"/>
                  <a:gd name="T1" fmla="*/ 0 h 18"/>
                  <a:gd name="T2" fmla="*/ 62 w 71"/>
                  <a:gd name="T3" fmla="*/ 0 h 18"/>
                  <a:gd name="T4" fmla="*/ 71 w 71"/>
                  <a:gd name="T5" fmla="*/ 9 h 18"/>
                  <a:gd name="T6" fmla="*/ 62 w 71"/>
                  <a:gd name="T7" fmla="*/ 18 h 18"/>
                  <a:gd name="T8" fmla="*/ 9 w 71"/>
                  <a:gd name="T9" fmla="*/ 18 h 18"/>
                  <a:gd name="T10" fmla="*/ 0 w 71"/>
                  <a:gd name="T11" fmla="*/ 9 h 18"/>
                  <a:gd name="T12" fmla="*/ 9 w 71"/>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71" h="18">
                    <a:moveTo>
                      <a:pt x="9" y="0"/>
                    </a:moveTo>
                    <a:cubicBezTo>
                      <a:pt x="62" y="0"/>
                      <a:pt x="62" y="0"/>
                      <a:pt x="62" y="0"/>
                    </a:cubicBezTo>
                    <a:cubicBezTo>
                      <a:pt x="67" y="0"/>
                      <a:pt x="71" y="4"/>
                      <a:pt x="71" y="9"/>
                    </a:cubicBezTo>
                    <a:cubicBezTo>
                      <a:pt x="71" y="14"/>
                      <a:pt x="67" y="18"/>
                      <a:pt x="62" y="18"/>
                    </a:cubicBezTo>
                    <a:cubicBezTo>
                      <a:pt x="9" y="18"/>
                      <a:pt x="9" y="18"/>
                      <a:pt x="9" y="18"/>
                    </a:cubicBezTo>
                    <a:cubicBezTo>
                      <a:pt x="4" y="18"/>
                      <a:pt x="0" y="14"/>
                      <a:pt x="0" y="9"/>
                    </a:cubicBezTo>
                    <a:cubicBezTo>
                      <a:pt x="0" y="4"/>
                      <a:pt x="4"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121888" tIns="60944" rIns="121888" bIns="60944"/>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pl-PL" sz="2400" b="0" i="0" u="none" strike="noStrike" kern="1200" cap="none" spc="0" normalizeH="0" baseline="0" noProof="0">
                  <a:ln>
                    <a:noFill/>
                  </a:ln>
                  <a:solidFill>
                    <a:prstClr val="black"/>
                  </a:solidFill>
                  <a:effectLst/>
                  <a:uLnTx/>
                  <a:uFillTx/>
                  <a:latin typeface="Source Han Sans SC" panose="020F0502020204030204"/>
                  <a:cs typeface="+mn-ea"/>
                  <a:sym typeface="Source Han Sans SC" panose="020F0502020204030204"/>
                </a:endParaRPr>
              </a:p>
            </p:txBody>
          </p:sp>
          <p:sp>
            <p:nvSpPr>
              <p:cNvPr id="84" name="Freeform 25@|5FFC:0|FBC:0|LFC:0|LBC:16777215"/>
              <p:cNvSpPr/>
              <p:nvPr/>
            </p:nvSpPr>
            <p:spPr bwMode="auto">
              <a:xfrm>
                <a:off x="4730287" y="3404018"/>
                <a:ext cx="108405" cy="53203"/>
              </a:xfrm>
              <a:custGeom>
                <a:avLst/>
                <a:gdLst>
                  <a:gd name="T0" fmla="*/ 9 w 36"/>
                  <a:gd name="T1" fmla="*/ 0 h 18"/>
                  <a:gd name="T2" fmla="*/ 27 w 36"/>
                  <a:gd name="T3" fmla="*/ 0 h 18"/>
                  <a:gd name="T4" fmla="*/ 36 w 36"/>
                  <a:gd name="T5" fmla="*/ 9 h 18"/>
                  <a:gd name="T6" fmla="*/ 27 w 36"/>
                  <a:gd name="T7" fmla="*/ 18 h 18"/>
                  <a:gd name="T8" fmla="*/ 9 w 36"/>
                  <a:gd name="T9" fmla="*/ 18 h 18"/>
                  <a:gd name="T10" fmla="*/ 0 w 36"/>
                  <a:gd name="T11" fmla="*/ 9 h 18"/>
                  <a:gd name="T12" fmla="*/ 9 w 36"/>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36" h="18">
                    <a:moveTo>
                      <a:pt x="9" y="0"/>
                    </a:moveTo>
                    <a:cubicBezTo>
                      <a:pt x="27" y="0"/>
                      <a:pt x="27" y="0"/>
                      <a:pt x="27" y="0"/>
                    </a:cubicBezTo>
                    <a:cubicBezTo>
                      <a:pt x="32" y="0"/>
                      <a:pt x="36" y="4"/>
                      <a:pt x="36" y="9"/>
                    </a:cubicBezTo>
                    <a:cubicBezTo>
                      <a:pt x="36" y="14"/>
                      <a:pt x="32" y="18"/>
                      <a:pt x="27" y="18"/>
                    </a:cubicBezTo>
                    <a:cubicBezTo>
                      <a:pt x="9" y="18"/>
                      <a:pt x="9" y="18"/>
                      <a:pt x="9" y="18"/>
                    </a:cubicBezTo>
                    <a:cubicBezTo>
                      <a:pt x="4" y="18"/>
                      <a:pt x="0" y="14"/>
                      <a:pt x="0" y="9"/>
                    </a:cubicBezTo>
                    <a:cubicBezTo>
                      <a:pt x="0" y="4"/>
                      <a:pt x="4"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121888" tIns="60944" rIns="121888" bIns="60944"/>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pl-PL" sz="2400" b="0" i="0" u="none" strike="noStrike" kern="1200" cap="none" spc="0" normalizeH="0" baseline="0" noProof="0">
                  <a:ln>
                    <a:noFill/>
                  </a:ln>
                  <a:solidFill>
                    <a:prstClr val="black"/>
                  </a:solidFill>
                  <a:effectLst/>
                  <a:uLnTx/>
                  <a:uFillTx/>
                  <a:latin typeface="Source Han Sans SC" panose="020F0502020204030204"/>
                  <a:cs typeface="+mn-ea"/>
                  <a:sym typeface="Source Han Sans SC" panose="020F0502020204030204"/>
                </a:endParaRPr>
              </a:p>
            </p:txBody>
          </p:sp>
        </p:grpSp>
      </p:grpSp>
      <p:grpSp>
        <p:nvGrpSpPr>
          <p:cNvPr id="85" name="组合 84"/>
          <p:cNvGrpSpPr/>
          <p:nvPr/>
        </p:nvGrpSpPr>
        <p:grpSpPr>
          <a:xfrm>
            <a:off x="10635292" y="345853"/>
            <a:ext cx="467854" cy="467853"/>
            <a:chOff x="10763489" y="6188025"/>
            <a:chExt cx="467854" cy="467853"/>
          </a:xfrm>
        </p:grpSpPr>
        <p:sp>
          <p:nvSpPr>
            <p:cNvPr id="86" name="Oval 13"/>
            <p:cNvSpPr>
              <a:spLocks noChangeAspect="1"/>
            </p:cNvSpPr>
            <p:nvPr/>
          </p:nvSpPr>
          <p:spPr bwMode="auto">
            <a:xfrm>
              <a:off x="10763489" y="6188025"/>
              <a:ext cx="467854" cy="467853"/>
            </a:xfrm>
            <a:prstGeom prst="ellipse">
              <a:avLst/>
            </a:prstGeom>
            <a:solidFill>
              <a:srgbClr val="A2D9D4"/>
            </a:solidFill>
            <a:ln w="28575" cmpd="sng">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Source Han Sans SC" panose="020F0502020204030204"/>
                <a:cs typeface="+mn-ea"/>
                <a:sym typeface="Source Han Sans SC" panose="020F0502020204030204"/>
              </a:endParaRPr>
            </a:p>
          </p:txBody>
        </p:sp>
        <p:sp>
          <p:nvSpPr>
            <p:cNvPr id="87" name="Freeform 20"/>
            <p:cNvSpPr>
              <a:spLocks noEditPoints="1"/>
            </p:cNvSpPr>
            <p:nvPr/>
          </p:nvSpPr>
          <p:spPr bwMode="auto">
            <a:xfrm>
              <a:off x="10871347" y="6284176"/>
              <a:ext cx="259955" cy="259955"/>
            </a:xfrm>
            <a:custGeom>
              <a:avLst/>
              <a:gdLst>
                <a:gd name="T0" fmla="*/ 125 w 249"/>
                <a:gd name="T1" fmla="*/ 249 h 249"/>
                <a:gd name="T2" fmla="*/ 0 w 249"/>
                <a:gd name="T3" fmla="*/ 125 h 249"/>
                <a:gd name="T4" fmla="*/ 125 w 249"/>
                <a:gd name="T5" fmla="*/ 0 h 249"/>
                <a:gd name="T6" fmla="*/ 249 w 249"/>
                <a:gd name="T7" fmla="*/ 125 h 249"/>
                <a:gd name="T8" fmla="*/ 125 w 249"/>
                <a:gd name="T9" fmla="*/ 249 h 249"/>
                <a:gd name="T10" fmla="*/ 125 w 249"/>
                <a:gd name="T11" fmla="*/ 31 h 249"/>
                <a:gd name="T12" fmla="*/ 31 w 249"/>
                <a:gd name="T13" fmla="*/ 125 h 249"/>
                <a:gd name="T14" fmla="*/ 125 w 249"/>
                <a:gd name="T15" fmla="*/ 218 h 249"/>
                <a:gd name="T16" fmla="*/ 218 w 249"/>
                <a:gd name="T17" fmla="*/ 125 h 249"/>
                <a:gd name="T18" fmla="*/ 125 w 249"/>
                <a:gd name="T19" fmla="*/ 31 h 249"/>
                <a:gd name="T20" fmla="*/ 93 w 249"/>
                <a:gd name="T21" fmla="*/ 78 h 249"/>
                <a:gd name="T22" fmla="*/ 171 w 249"/>
                <a:gd name="T23" fmla="*/ 125 h 249"/>
                <a:gd name="T24" fmla="*/ 93 w 249"/>
                <a:gd name="T25" fmla="*/ 171 h 249"/>
                <a:gd name="T26" fmla="*/ 93 w 249"/>
                <a:gd name="T27" fmla="*/ 78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9" h="249">
                  <a:moveTo>
                    <a:pt x="125" y="249"/>
                  </a:moveTo>
                  <a:cubicBezTo>
                    <a:pt x="56" y="249"/>
                    <a:pt x="0" y="193"/>
                    <a:pt x="0" y="125"/>
                  </a:cubicBezTo>
                  <a:cubicBezTo>
                    <a:pt x="0" y="56"/>
                    <a:pt x="56" y="0"/>
                    <a:pt x="125" y="0"/>
                  </a:cubicBezTo>
                  <a:cubicBezTo>
                    <a:pt x="193" y="0"/>
                    <a:pt x="249" y="56"/>
                    <a:pt x="249" y="125"/>
                  </a:cubicBezTo>
                  <a:cubicBezTo>
                    <a:pt x="249" y="193"/>
                    <a:pt x="193" y="249"/>
                    <a:pt x="125" y="249"/>
                  </a:cubicBezTo>
                  <a:close/>
                  <a:moveTo>
                    <a:pt x="125" y="31"/>
                  </a:moveTo>
                  <a:cubicBezTo>
                    <a:pt x="73" y="31"/>
                    <a:pt x="31" y="73"/>
                    <a:pt x="31" y="125"/>
                  </a:cubicBezTo>
                  <a:cubicBezTo>
                    <a:pt x="31" y="176"/>
                    <a:pt x="73" y="218"/>
                    <a:pt x="125" y="218"/>
                  </a:cubicBezTo>
                  <a:cubicBezTo>
                    <a:pt x="176" y="218"/>
                    <a:pt x="218" y="176"/>
                    <a:pt x="218" y="125"/>
                  </a:cubicBezTo>
                  <a:cubicBezTo>
                    <a:pt x="218" y="73"/>
                    <a:pt x="176" y="31"/>
                    <a:pt x="125" y="31"/>
                  </a:cubicBezTo>
                  <a:close/>
                  <a:moveTo>
                    <a:pt x="93" y="78"/>
                  </a:moveTo>
                  <a:cubicBezTo>
                    <a:pt x="171" y="125"/>
                    <a:pt x="171" y="125"/>
                    <a:pt x="171" y="125"/>
                  </a:cubicBezTo>
                  <a:cubicBezTo>
                    <a:pt x="93" y="171"/>
                    <a:pt x="93" y="171"/>
                    <a:pt x="93" y="171"/>
                  </a:cubicBezTo>
                  <a:lnTo>
                    <a:pt x="93" y="78"/>
                  </a:lnTo>
                  <a:close/>
                </a:path>
              </a:pathLst>
            </a:custGeom>
            <a:solidFill>
              <a:srgbClr val="2A3139"/>
            </a:solidFill>
            <a:ln>
              <a:noFill/>
            </a:ln>
          </p:spPr>
          <p:txBody>
            <a:bodyPr lIns="121888" tIns="60944" rIns="121888" bIns="60944"/>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pl-PL" sz="2400" b="0" i="0" u="none" strike="noStrike" kern="1200" cap="none" spc="0" normalizeH="0" baseline="0" noProof="0">
                <a:ln>
                  <a:noFill/>
                </a:ln>
                <a:solidFill>
                  <a:prstClr val="black"/>
                </a:solidFill>
                <a:effectLst/>
                <a:uLnTx/>
                <a:uFillTx/>
                <a:latin typeface="Source Han Sans SC" panose="020F0502020204030204"/>
                <a:cs typeface="+mn-ea"/>
                <a:sym typeface="Source Han Sans SC" panose="020F0502020204030204"/>
              </a:endParaRPr>
            </a:p>
          </p:txBody>
        </p:sp>
      </p:grpSp>
      <p:grpSp>
        <p:nvGrpSpPr>
          <p:cNvPr id="88" name="组合 87"/>
          <p:cNvGrpSpPr/>
          <p:nvPr/>
        </p:nvGrpSpPr>
        <p:grpSpPr>
          <a:xfrm>
            <a:off x="11343488" y="345853"/>
            <a:ext cx="467854" cy="467853"/>
            <a:chOff x="11471685" y="6188025"/>
            <a:chExt cx="467854" cy="467853"/>
          </a:xfrm>
        </p:grpSpPr>
        <p:sp>
          <p:nvSpPr>
            <p:cNvPr id="89" name="Oval 19"/>
            <p:cNvSpPr>
              <a:spLocks noChangeAspect="1"/>
            </p:cNvSpPr>
            <p:nvPr/>
          </p:nvSpPr>
          <p:spPr bwMode="auto">
            <a:xfrm>
              <a:off x="11471685" y="6188025"/>
              <a:ext cx="467854" cy="467853"/>
            </a:xfrm>
            <a:prstGeom prst="ellipse">
              <a:avLst/>
            </a:prstGeom>
            <a:solidFill>
              <a:srgbClr val="A2D9D4"/>
            </a:solidFill>
            <a:ln w="28575" cmpd="sng">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Source Han Sans SC" panose="020F0502020204030204"/>
                <a:cs typeface="+mn-ea"/>
                <a:sym typeface="Source Han Sans SC" panose="020F0502020204030204"/>
              </a:endParaRPr>
            </a:p>
          </p:txBody>
        </p:sp>
        <p:sp>
          <p:nvSpPr>
            <p:cNvPr id="90" name="Freeform 22"/>
            <p:cNvSpPr>
              <a:spLocks noEditPoints="1"/>
            </p:cNvSpPr>
            <p:nvPr/>
          </p:nvSpPr>
          <p:spPr bwMode="auto">
            <a:xfrm>
              <a:off x="11589207" y="6284176"/>
              <a:ext cx="239935" cy="319307"/>
            </a:xfrm>
            <a:custGeom>
              <a:avLst/>
              <a:gdLst>
                <a:gd name="T0" fmla="*/ 106 w 211"/>
                <a:gd name="T1" fmla="*/ 0 h 281"/>
                <a:gd name="T2" fmla="*/ 0 w 211"/>
                <a:gd name="T3" fmla="*/ 105 h 281"/>
                <a:gd name="T4" fmla="*/ 106 w 211"/>
                <a:gd name="T5" fmla="*/ 281 h 281"/>
                <a:gd name="T6" fmla="*/ 211 w 211"/>
                <a:gd name="T7" fmla="*/ 105 h 281"/>
                <a:gd name="T8" fmla="*/ 106 w 211"/>
                <a:gd name="T9" fmla="*/ 0 h 281"/>
                <a:gd name="T10" fmla="*/ 106 w 211"/>
                <a:gd name="T11" fmla="*/ 176 h 281"/>
                <a:gd name="T12" fmla="*/ 35 w 211"/>
                <a:gd name="T13" fmla="*/ 105 h 281"/>
                <a:gd name="T14" fmla="*/ 106 w 211"/>
                <a:gd name="T15" fmla="*/ 35 h 281"/>
                <a:gd name="T16" fmla="*/ 176 w 211"/>
                <a:gd name="T17" fmla="*/ 105 h 281"/>
                <a:gd name="T18" fmla="*/ 106 w 211"/>
                <a:gd name="T19" fmla="*/ 176 h 281"/>
                <a:gd name="T20" fmla="*/ 106 w 211"/>
                <a:gd name="T21" fmla="*/ 70 h 281"/>
                <a:gd name="T22" fmla="*/ 70 w 211"/>
                <a:gd name="T23" fmla="*/ 105 h 281"/>
                <a:gd name="T24" fmla="*/ 106 w 211"/>
                <a:gd name="T25" fmla="*/ 141 h 281"/>
                <a:gd name="T26" fmla="*/ 141 w 211"/>
                <a:gd name="T27" fmla="*/ 105 h 281"/>
                <a:gd name="T28" fmla="*/ 106 w 211"/>
                <a:gd name="T29" fmla="*/ 7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1" h="281">
                  <a:moveTo>
                    <a:pt x="106" y="0"/>
                  </a:moveTo>
                  <a:cubicBezTo>
                    <a:pt x="47" y="0"/>
                    <a:pt x="0" y="47"/>
                    <a:pt x="0" y="105"/>
                  </a:cubicBezTo>
                  <a:cubicBezTo>
                    <a:pt x="0" y="164"/>
                    <a:pt x="106" y="281"/>
                    <a:pt x="106" y="281"/>
                  </a:cubicBezTo>
                  <a:cubicBezTo>
                    <a:pt x="106" y="281"/>
                    <a:pt x="211" y="164"/>
                    <a:pt x="211" y="105"/>
                  </a:cubicBezTo>
                  <a:cubicBezTo>
                    <a:pt x="211" y="47"/>
                    <a:pt x="164" y="0"/>
                    <a:pt x="106" y="0"/>
                  </a:cubicBezTo>
                  <a:close/>
                  <a:moveTo>
                    <a:pt x="106" y="176"/>
                  </a:moveTo>
                  <a:cubicBezTo>
                    <a:pt x="67" y="176"/>
                    <a:pt x="35" y="144"/>
                    <a:pt x="35" y="105"/>
                  </a:cubicBezTo>
                  <a:cubicBezTo>
                    <a:pt x="35" y="67"/>
                    <a:pt x="67" y="35"/>
                    <a:pt x="106" y="35"/>
                  </a:cubicBezTo>
                  <a:cubicBezTo>
                    <a:pt x="144" y="35"/>
                    <a:pt x="176" y="67"/>
                    <a:pt x="176" y="105"/>
                  </a:cubicBezTo>
                  <a:cubicBezTo>
                    <a:pt x="176" y="144"/>
                    <a:pt x="144" y="176"/>
                    <a:pt x="106" y="176"/>
                  </a:cubicBezTo>
                  <a:close/>
                  <a:moveTo>
                    <a:pt x="106" y="70"/>
                  </a:moveTo>
                  <a:cubicBezTo>
                    <a:pt x="86" y="70"/>
                    <a:pt x="70" y="86"/>
                    <a:pt x="70" y="105"/>
                  </a:cubicBezTo>
                  <a:cubicBezTo>
                    <a:pt x="70" y="125"/>
                    <a:pt x="86" y="141"/>
                    <a:pt x="106" y="141"/>
                  </a:cubicBezTo>
                  <a:cubicBezTo>
                    <a:pt x="125" y="141"/>
                    <a:pt x="141" y="125"/>
                    <a:pt x="141" y="105"/>
                  </a:cubicBezTo>
                  <a:cubicBezTo>
                    <a:pt x="141" y="86"/>
                    <a:pt x="125" y="70"/>
                    <a:pt x="106" y="70"/>
                  </a:cubicBezTo>
                  <a:close/>
                </a:path>
              </a:pathLst>
            </a:custGeom>
            <a:solidFill>
              <a:srgbClr val="2A3139"/>
            </a:solidFill>
            <a:ln>
              <a:noFill/>
            </a:ln>
          </p:spPr>
          <p:txBody>
            <a:bodyPr lIns="121888" tIns="60944" rIns="121888" bIns="60944"/>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pl-PL" sz="2400" b="0" i="0" u="none" strike="noStrike" kern="1200" cap="none" spc="0" normalizeH="0" baseline="0" noProof="0">
                <a:ln>
                  <a:noFill/>
                </a:ln>
                <a:solidFill>
                  <a:prstClr val="black"/>
                </a:solidFill>
                <a:effectLst/>
                <a:uLnTx/>
                <a:uFillTx/>
                <a:latin typeface="Source Han Sans SC" panose="020F0502020204030204"/>
                <a:cs typeface="+mn-ea"/>
                <a:sym typeface="Source Han Sans SC" panose="020F0502020204030204"/>
              </a:endParaRPr>
            </a:p>
          </p:txBody>
        </p:sp>
      </p:grpSp>
      <p:sp>
        <p:nvSpPr>
          <p:cNvPr id="92" name="矩形 91"/>
          <p:cNvSpPr/>
          <p:nvPr/>
        </p:nvSpPr>
        <p:spPr>
          <a:xfrm>
            <a:off x="3858920" y="4579673"/>
            <a:ext cx="5378011" cy="999889"/>
          </a:xfrm>
          <a:prstGeom prst="rect">
            <a:avLst/>
          </a:prstGeom>
        </p:spPr>
        <p:txBody>
          <a:bodyPr wrap="none">
            <a:spAutoFit/>
          </a:bodyPr>
          <a:lstStyle/>
          <a:p>
            <a:pPr algn="r">
              <a:lnSpc>
                <a:spcPct val="150000"/>
              </a:lnSpc>
            </a:pPr>
            <a:r>
              <a:rPr lang="en-US" altLang="zh-CN" sz="4400" b="1" dirty="0">
                <a:solidFill>
                  <a:schemeClr val="bg1"/>
                </a:solidFill>
                <a:latin typeface="Source Han Sans SC" panose="020F0502020204030204"/>
                <a:cs typeface="+mn-ea"/>
                <a:sym typeface="Source Han Sans SC" panose="020F0502020204030204"/>
              </a:rPr>
              <a:t>THANK YOU </a:t>
            </a:r>
            <a:r>
              <a:rPr lang="zh-CN" altLang="en-US" sz="4400" b="1" dirty="0">
                <a:solidFill>
                  <a:srgbClr val="3B4761"/>
                </a:solidFill>
                <a:latin typeface="Source Han Sans SC" panose="020F0502020204030204"/>
                <a:cs typeface="+mn-ea"/>
                <a:sym typeface="Source Han Sans SC" panose="020F0502020204030204"/>
              </a:rPr>
              <a:t>感谢聆听</a:t>
            </a:r>
            <a:endParaRPr lang="en-US" altLang="zh-CN" sz="4400" b="1" dirty="0">
              <a:solidFill>
                <a:srgbClr val="3B4761"/>
              </a:solidFill>
              <a:latin typeface="Source Han Sans SC" panose="020F0502020204030204"/>
              <a:cs typeface="+mn-ea"/>
              <a:sym typeface="Source Han Sans SC" panose="020F0502020204030204"/>
            </a:endParaRPr>
          </a:p>
        </p:txBody>
      </p:sp>
      <p:sp>
        <p:nvSpPr>
          <p:cNvPr id="93" name="矩形 92"/>
          <p:cNvSpPr/>
          <p:nvPr/>
        </p:nvSpPr>
        <p:spPr>
          <a:xfrm>
            <a:off x="5671696" y="2181337"/>
            <a:ext cx="1162498" cy="1085810"/>
          </a:xfrm>
          <a:prstGeom prst="rect">
            <a:avLst/>
          </a:prstGeom>
        </p:spPr>
        <p:txBody>
          <a:bodyPr wrap="none">
            <a:spAutoFit/>
          </a:bodyPr>
          <a:lstStyle/>
          <a:p>
            <a:pPr algn="r">
              <a:lnSpc>
                <a:spcPct val="150000"/>
              </a:lnSpc>
            </a:pPr>
            <a:r>
              <a:rPr lang="en-US" altLang="zh-CN" sz="4800" b="1" spc="-300" dirty="0">
                <a:solidFill>
                  <a:schemeClr val="bg1"/>
                </a:solidFill>
                <a:latin typeface="Source Han Sans SC" panose="020F0502020204030204"/>
                <a:cs typeface="+mn-ea"/>
                <a:sym typeface="Source Han Sans SC" panose="020F0502020204030204"/>
              </a:rPr>
              <a:t>END</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2"/>
                                        </p:tgtEl>
                                        <p:attrNameLst>
                                          <p:attrName>style.visibility</p:attrName>
                                        </p:attrNameLst>
                                      </p:cBhvr>
                                      <p:to>
                                        <p:strVal val="visible"/>
                                      </p:to>
                                    </p:set>
                                    <p:anim calcmode="lin" valueType="num">
                                      <p:cBhvr additive="base">
                                        <p:cTn id="13" dur="500" fill="hold"/>
                                        <p:tgtEl>
                                          <p:spTgt spid="72"/>
                                        </p:tgtEl>
                                        <p:attrNameLst>
                                          <p:attrName>ppt_x</p:attrName>
                                        </p:attrNameLst>
                                      </p:cBhvr>
                                      <p:tavLst>
                                        <p:tav tm="0">
                                          <p:val>
                                            <p:strVal val="0-#ppt_w/2"/>
                                          </p:val>
                                        </p:tav>
                                        <p:tav tm="100000">
                                          <p:val>
                                            <p:strVal val="#ppt_x"/>
                                          </p:val>
                                        </p:tav>
                                      </p:tavLst>
                                    </p:anim>
                                    <p:anim calcmode="lin" valueType="num">
                                      <p:cBhvr additive="base">
                                        <p:cTn id="14" dur="500" fill="hold"/>
                                        <p:tgtEl>
                                          <p:spTgt spid="7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78"/>
                                        </p:tgtEl>
                                        <p:attrNameLst>
                                          <p:attrName>style.visibility</p:attrName>
                                        </p:attrNameLst>
                                      </p:cBhvr>
                                      <p:to>
                                        <p:strVal val="visible"/>
                                      </p:to>
                                    </p:set>
                                    <p:anim calcmode="lin" valueType="num">
                                      <p:cBhvr>
                                        <p:cTn id="19" dur="500" fill="hold"/>
                                        <p:tgtEl>
                                          <p:spTgt spid="78"/>
                                        </p:tgtEl>
                                        <p:attrNameLst>
                                          <p:attrName>ppt_w</p:attrName>
                                        </p:attrNameLst>
                                      </p:cBhvr>
                                      <p:tavLst>
                                        <p:tav tm="0">
                                          <p:val>
                                            <p:fltVal val="0"/>
                                          </p:val>
                                        </p:tav>
                                        <p:tav tm="100000">
                                          <p:val>
                                            <p:strVal val="#ppt_w"/>
                                          </p:val>
                                        </p:tav>
                                      </p:tavLst>
                                    </p:anim>
                                    <p:anim calcmode="lin" valueType="num">
                                      <p:cBhvr>
                                        <p:cTn id="20" dur="500" fill="hold"/>
                                        <p:tgtEl>
                                          <p:spTgt spid="78"/>
                                        </p:tgtEl>
                                        <p:attrNameLst>
                                          <p:attrName>ppt_h</p:attrName>
                                        </p:attrNameLst>
                                      </p:cBhvr>
                                      <p:tavLst>
                                        <p:tav tm="0">
                                          <p:val>
                                            <p:fltVal val="0"/>
                                          </p:val>
                                        </p:tav>
                                        <p:tav tm="100000">
                                          <p:val>
                                            <p:strVal val="#ppt_h"/>
                                          </p:val>
                                        </p:tav>
                                      </p:tavLst>
                                    </p:anim>
                                    <p:animEffect transition="in" filter="fade">
                                      <p:cBhvr>
                                        <p:cTn id="21" dur="500"/>
                                        <p:tgtEl>
                                          <p:spTgt spid="78"/>
                                        </p:tgtEl>
                                      </p:cBhvr>
                                    </p:animEffect>
                                  </p:childTnLst>
                                </p:cTn>
                              </p:par>
                            </p:childTnLst>
                          </p:cTn>
                        </p:par>
                      </p:childTnLst>
                    </p:cTn>
                  </p:par>
                  <p:par>
                    <p:cTn id="22" fill="hold">
                      <p:stCondLst>
                        <p:cond delay="indefinite"/>
                      </p:stCondLst>
                      <p:childTnLst>
                        <p:par>
                          <p:cTn id="23" fill="hold">
                            <p:stCondLst>
                              <p:cond delay="0"/>
                            </p:stCondLst>
                            <p:childTnLst>
                              <p:par>
                                <p:cTn id="24" presetID="49" presetClass="entr" presetSubtype="0" decel="100000" fill="hold" grpId="0" nodeType="clickEffect">
                                  <p:stCondLst>
                                    <p:cond delay="0"/>
                                  </p:stCondLst>
                                  <p:childTnLst>
                                    <p:set>
                                      <p:cBhvr>
                                        <p:cTn id="25" dur="1" fill="hold">
                                          <p:stCondLst>
                                            <p:cond delay="0"/>
                                          </p:stCondLst>
                                        </p:cTn>
                                        <p:tgtEl>
                                          <p:spTgt spid="51"/>
                                        </p:tgtEl>
                                        <p:attrNameLst>
                                          <p:attrName>style.visibility</p:attrName>
                                        </p:attrNameLst>
                                      </p:cBhvr>
                                      <p:to>
                                        <p:strVal val="visible"/>
                                      </p:to>
                                    </p:set>
                                    <p:anim calcmode="lin" valueType="num">
                                      <p:cBhvr>
                                        <p:cTn id="26" dur="500" fill="hold"/>
                                        <p:tgtEl>
                                          <p:spTgt spid="51"/>
                                        </p:tgtEl>
                                        <p:attrNameLst>
                                          <p:attrName>ppt_w</p:attrName>
                                        </p:attrNameLst>
                                      </p:cBhvr>
                                      <p:tavLst>
                                        <p:tav tm="0">
                                          <p:val>
                                            <p:fltVal val="0"/>
                                          </p:val>
                                        </p:tav>
                                        <p:tav tm="100000">
                                          <p:val>
                                            <p:strVal val="#ppt_w"/>
                                          </p:val>
                                        </p:tav>
                                      </p:tavLst>
                                    </p:anim>
                                    <p:anim calcmode="lin" valueType="num">
                                      <p:cBhvr>
                                        <p:cTn id="27" dur="500" fill="hold"/>
                                        <p:tgtEl>
                                          <p:spTgt spid="51"/>
                                        </p:tgtEl>
                                        <p:attrNameLst>
                                          <p:attrName>ppt_h</p:attrName>
                                        </p:attrNameLst>
                                      </p:cBhvr>
                                      <p:tavLst>
                                        <p:tav tm="0">
                                          <p:val>
                                            <p:fltVal val="0"/>
                                          </p:val>
                                        </p:tav>
                                        <p:tav tm="100000">
                                          <p:val>
                                            <p:strVal val="#ppt_h"/>
                                          </p:val>
                                        </p:tav>
                                      </p:tavLst>
                                    </p:anim>
                                    <p:anim calcmode="lin" valueType="num">
                                      <p:cBhvr>
                                        <p:cTn id="28" dur="500" fill="hold"/>
                                        <p:tgtEl>
                                          <p:spTgt spid="51"/>
                                        </p:tgtEl>
                                        <p:attrNameLst>
                                          <p:attrName>style.rotation</p:attrName>
                                        </p:attrNameLst>
                                      </p:cBhvr>
                                      <p:tavLst>
                                        <p:tav tm="0">
                                          <p:val>
                                            <p:fltVal val="360"/>
                                          </p:val>
                                        </p:tav>
                                        <p:tav tm="100000">
                                          <p:val>
                                            <p:fltVal val="0"/>
                                          </p:val>
                                        </p:tav>
                                      </p:tavLst>
                                    </p:anim>
                                    <p:animEffect transition="in" filter="fade">
                                      <p:cBhvr>
                                        <p:cTn id="29" dur="500"/>
                                        <p:tgtEl>
                                          <p:spTgt spid="51"/>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1" fill="hold" grpId="0" nodeType="clickEffect">
                                  <p:stCondLst>
                                    <p:cond delay="0"/>
                                  </p:stCondLst>
                                  <p:childTnLst>
                                    <p:set>
                                      <p:cBhvr>
                                        <p:cTn id="33" dur="1" fill="hold">
                                          <p:stCondLst>
                                            <p:cond delay="0"/>
                                          </p:stCondLst>
                                        </p:cTn>
                                        <p:tgtEl>
                                          <p:spTgt spid="77"/>
                                        </p:tgtEl>
                                        <p:attrNameLst>
                                          <p:attrName>style.visibility</p:attrName>
                                        </p:attrNameLst>
                                      </p:cBhvr>
                                      <p:to>
                                        <p:strVal val="visible"/>
                                      </p:to>
                                    </p:set>
                                    <p:anim calcmode="lin" valueType="num">
                                      <p:cBhvr additive="base">
                                        <p:cTn id="34" dur="500" fill="hold"/>
                                        <p:tgtEl>
                                          <p:spTgt spid="77"/>
                                        </p:tgtEl>
                                        <p:attrNameLst>
                                          <p:attrName>ppt_x</p:attrName>
                                        </p:attrNameLst>
                                      </p:cBhvr>
                                      <p:tavLst>
                                        <p:tav tm="0">
                                          <p:val>
                                            <p:strVal val="#ppt_x"/>
                                          </p:val>
                                        </p:tav>
                                        <p:tav tm="100000">
                                          <p:val>
                                            <p:strVal val="#ppt_x"/>
                                          </p:val>
                                        </p:tav>
                                      </p:tavLst>
                                    </p:anim>
                                    <p:anim calcmode="lin" valueType="num">
                                      <p:cBhvr additive="base">
                                        <p:cTn id="35" dur="500" fill="hold"/>
                                        <p:tgtEl>
                                          <p:spTgt spid="77"/>
                                        </p:tgtEl>
                                        <p:attrNameLst>
                                          <p:attrName>ppt_y</p:attrName>
                                        </p:attrNameLst>
                                      </p:cBhvr>
                                      <p:tavLst>
                                        <p:tav tm="0">
                                          <p:val>
                                            <p:strVal val="0-#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76"/>
                                        </p:tgtEl>
                                        <p:attrNameLst>
                                          <p:attrName>style.visibility</p:attrName>
                                        </p:attrNameLst>
                                      </p:cBhvr>
                                      <p:to>
                                        <p:strVal val="visible"/>
                                      </p:to>
                                    </p:set>
                                    <p:anim calcmode="lin" valueType="num">
                                      <p:cBhvr additive="base">
                                        <p:cTn id="38" dur="500" fill="hold"/>
                                        <p:tgtEl>
                                          <p:spTgt spid="76"/>
                                        </p:tgtEl>
                                        <p:attrNameLst>
                                          <p:attrName>ppt_x</p:attrName>
                                        </p:attrNameLst>
                                      </p:cBhvr>
                                      <p:tavLst>
                                        <p:tav tm="0">
                                          <p:val>
                                            <p:strVal val="#ppt_x"/>
                                          </p:val>
                                        </p:tav>
                                        <p:tav tm="100000">
                                          <p:val>
                                            <p:strVal val="#ppt_x"/>
                                          </p:val>
                                        </p:tav>
                                      </p:tavLst>
                                    </p:anim>
                                    <p:anim calcmode="lin" valueType="num">
                                      <p:cBhvr additive="base">
                                        <p:cTn id="39" dur="500" fill="hold"/>
                                        <p:tgtEl>
                                          <p:spTgt spid="76"/>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 calcmode="lin" valueType="num">
                                      <p:cBhvr additive="base">
                                        <p:cTn id="42" dur="500" fill="hold"/>
                                        <p:tgtEl>
                                          <p:spTgt spid="33"/>
                                        </p:tgtEl>
                                        <p:attrNameLst>
                                          <p:attrName>ppt_x</p:attrName>
                                        </p:attrNameLst>
                                      </p:cBhvr>
                                      <p:tavLst>
                                        <p:tav tm="0">
                                          <p:val>
                                            <p:strVal val="#ppt_x"/>
                                          </p:val>
                                        </p:tav>
                                        <p:tav tm="100000">
                                          <p:val>
                                            <p:strVal val="#ppt_x"/>
                                          </p:val>
                                        </p:tav>
                                      </p:tavLst>
                                    </p:anim>
                                    <p:anim calcmode="lin" valueType="num">
                                      <p:cBhvr additive="base">
                                        <p:cTn id="43" dur="500" fill="hold"/>
                                        <p:tgtEl>
                                          <p:spTgt spid="33"/>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 calcmode="lin" valueType="num">
                                      <p:cBhvr additive="base">
                                        <p:cTn id="46" dur="500" fill="hold"/>
                                        <p:tgtEl>
                                          <p:spTgt spid="32"/>
                                        </p:tgtEl>
                                        <p:attrNameLst>
                                          <p:attrName>ppt_x</p:attrName>
                                        </p:attrNameLst>
                                      </p:cBhvr>
                                      <p:tavLst>
                                        <p:tav tm="0">
                                          <p:val>
                                            <p:strVal val="#ppt_x"/>
                                          </p:val>
                                        </p:tav>
                                        <p:tav tm="100000">
                                          <p:val>
                                            <p:strVal val="#ppt_x"/>
                                          </p:val>
                                        </p:tav>
                                      </p:tavLst>
                                    </p:anim>
                                    <p:anim calcmode="lin" valueType="num">
                                      <p:cBhvr additive="base">
                                        <p:cTn id="47"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73"/>
                                        </p:tgtEl>
                                        <p:attrNameLst>
                                          <p:attrName>style.visibility</p:attrName>
                                        </p:attrNameLst>
                                      </p:cBhvr>
                                      <p:to>
                                        <p:strVal val="visible"/>
                                      </p:to>
                                    </p:set>
                                    <p:animEffect transition="in" filter="wipe(up)">
                                      <p:cBhvr>
                                        <p:cTn id="52" dur="500"/>
                                        <p:tgtEl>
                                          <p:spTgt spid="73"/>
                                        </p:tgtEl>
                                      </p:cBhvr>
                                    </p:animEffect>
                                  </p:childTnLst>
                                </p:cTn>
                              </p:par>
                              <p:par>
                                <p:cTn id="53" presetID="22" presetClass="entr" presetSubtype="4" fill="hold" nodeType="withEffect">
                                  <p:stCondLst>
                                    <p:cond delay="0"/>
                                  </p:stCondLst>
                                  <p:childTnLst>
                                    <p:set>
                                      <p:cBhvr>
                                        <p:cTn id="54" dur="1" fill="hold">
                                          <p:stCondLst>
                                            <p:cond delay="0"/>
                                          </p:stCondLst>
                                        </p:cTn>
                                        <p:tgtEl>
                                          <p:spTgt spid="74"/>
                                        </p:tgtEl>
                                        <p:attrNameLst>
                                          <p:attrName>style.visibility</p:attrName>
                                        </p:attrNameLst>
                                      </p:cBhvr>
                                      <p:to>
                                        <p:strVal val="visible"/>
                                      </p:to>
                                    </p:set>
                                    <p:animEffect transition="in" filter="wipe(down)">
                                      <p:cBhvr>
                                        <p:cTn id="55" dur="500"/>
                                        <p:tgtEl>
                                          <p:spTgt spid="74"/>
                                        </p:tgtEl>
                                      </p:cBhvr>
                                    </p:animEffect>
                                  </p:childTnLst>
                                </p:cTn>
                              </p:par>
                              <p:par>
                                <p:cTn id="56" presetID="22" presetClass="entr" presetSubtype="1" fill="hold" nodeType="withEffect">
                                  <p:stCondLst>
                                    <p:cond delay="0"/>
                                  </p:stCondLst>
                                  <p:childTnLst>
                                    <p:set>
                                      <p:cBhvr>
                                        <p:cTn id="57" dur="1" fill="hold">
                                          <p:stCondLst>
                                            <p:cond delay="0"/>
                                          </p:stCondLst>
                                        </p:cTn>
                                        <p:tgtEl>
                                          <p:spTgt spid="75"/>
                                        </p:tgtEl>
                                        <p:attrNameLst>
                                          <p:attrName>style.visibility</p:attrName>
                                        </p:attrNameLst>
                                      </p:cBhvr>
                                      <p:to>
                                        <p:strVal val="visible"/>
                                      </p:to>
                                    </p:set>
                                    <p:animEffect transition="in" filter="wipe(up)">
                                      <p:cBhvr>
                                        <p:cTn id="58" dur="500"/>
                                        <p:tgtEl>
                                          <p:spTgt spid="75"/>
                                        </p:tgtEl>
                                      </p:cBhvr>
                                    </p:animEffect>
                                  </p:childTnLst>
                                </p:cTn>
                              </p:par>
                            </p:childTnLst>
                          </p:cTn>
                        </p:par>
                        <p:par>
                          <p:cTn id="59" fill="hold">
                            <p:stCondLst>
                              <p:cond delay="500"/>
                            </p:stCondLst>
                            <p:childTnLst>
                              <p:par>
                                <p:cTn id="60" presetID="10" presetClass="entr" presetSubtype="0" fill="hold" nodeType="afterEffect">
                                  <p:stCondLst>
                                    <p:cond delay="0"/>
                                  </p:stCondLst>
                                  <p:childTnLst>
                                    <p:set>
                                      <p:cBhvr>
                                        <p:cTn id="61" dur="1" fill="hold">
                                          <p:stCondLst>
                                            <p:cond delay="0"/>
                                          </p:stCondLst>
                                        </p:cTn>
                                        <p:tgtEl>
                                          <p:spTgt spid="88"/>
                                        </p:tgtEl>
                                        <p:attrNameLst>
                                          <p:attrName>style.visibility</p:attrName>
                                        </p:attrNameLst>
                                      </p:cBhvr>
                                      <p:to>
                                        <p:strVal val="visible"/>
                                      </p:to>
                                    </p:set>
                                    <p:animEffect transition="in" filter="fade">
                                      <p:cBhvr>
                                        <p:cTn id="62" dur="500"/>
                                        <p:tgtEl>
                                          <p:spTgt spid="88"/>
                                        </p:tgtEl>
                                      </p:cBhvr>
                                    </p:animEffect>
                                  </p:childTnLst>
                                </p:cTn>
                              </p:par>
                            </p:childTnLst>
                          </p:cTn>
                        </p:par>
                        <p:par>
                          <p:cTn id="63" fill="hold">
                            <p:stCondLst>
                              <p:cond delay="1000"/>
                            </p:stCondLst>
                            <p:childTnLst>
                              <p:par>
                                <p:cTn id="64" presetID="10" presetClass="entr" presetSubtype="0" fill="hold" nodeType="afterEffect">
                                  <p:stCondLst>
                                    <p:cond delay="0"/>
                                  </p:stCondLst>
                                  <p:childTnLst>
                                    <p:set>
                                      <p:cBhvr>
                                        <p:cTn id="65" dur="1" fill="hold">
                                          <p:stCondLst>
                                            <p:cond delay="0"/>
                                          </p:stCondLst>
                                        </p:cTn>
                                        <p:tgtEl>
                                          <p:spTgt spid="85"/>
                                        </p:tgtEl>
                                        <p:attrNameLst>
                                          <p:attrName>style.visibility</p:attrName>
                                        </p:attrNameLst>
                                      </p:cBhvr>
                                      <p:to>
                                        <p:strVal val="visible"/>
                                      </p:to>
                                    </p:set>
                                    <p:animEffect transition="in" filter="fade">
                                      <p:cBhvr>
                                        <p:cTn id="66" dur="500"/>
                                        <p:tgtEl>
                                          <p:spTgt spid="85"/>
                                        </p:tgtEl>
                                      </p:cBhvr>
                                    </p:animEffect>
                                  </p:childTnLst>
                                </p:cTn>
                              </p:par>
                            </p:childTnLst>
                          </p:cTn>
                        </p:par>
                        <p:par>
                          <p:cTn id="67" fill="hold">
                            <p:stCondLst>
                              <p:cond delay="1500"/>
                            </p:stCondLst>
                            <p:childTnLst>
                              <p:par>
                                <p:cTn id="68" presetID="10" presetClass="entr" presetSubtype="0" fill="hold" nodeType="afterEffect">
                                  <p:stCondLst>
                                    <p:cond delay="0"/>
                                  </p:stCondLst>
                                  <p:childTnLst>
                                    <p:set>
                                      <p:cBhvr>
                                        <p:cTn id="69" dur="1" fill="hold">
                                          <p:stCondLst>
                                            <p:cond delay="0"/>
                                          </p:stCondLst>
                                        </p:cTn>
                                        <p:tgtEl>
                                          <p:spTgt spid="79"/>
                                        </p:tgtEl>
                                        <p:attrNameLst>
                                          <p:attrName>style.visibility</p:attrName>
                                        </p:attrNameLst>
                                      </p:cBhvr>
                                      <p:to>
                                        <p:strVal val="visible"/>
                                      </p:to>
                                    </p:set>
                                    <p:animEffect transition="in" filter="fade">
                                      <p:cBhvr>
                                        <p:cTn id="70" dur="500"/>
                                        <p:tgtEl>
                                          <p:spTgt spid="79"/>
                                        </p:tgtEl>
                                      </p:cBhvr>
                                    </p:animEffect>
                                  </p:childTnLst>
                                </p:cTn>
                              </p:par>
                            </p:childTnLst>
                          </p:cTn>
                        </p:par>
                        <p:par>
                          <p:cTn id="71" fill="hold">
                            <p:stCondLst>
                              <p:cond delay="2000"/>
                            </p:stCondLst>
                            <p:childTnLst>
                              <p:par>
                                <p:cTn id="72" presetID="41" presetClass="entr" presetSubtype="0" fill="hold" grpId="0" nodeType="afterEffect">
                                  <p:stCondLst>
                                    <p:cond delay="0"/>
                                  </p:stCondLst>
                                  <p:iterate type="lt">
                                    <p:tmPct val="10000"/>
                                  </p:iterate>
                                  <p:childTnLst>
                                    <p:set>
                                      <p:cBhvr>
                                        <p:cTn id="73" dur="1" fill="hold">
                                          <p:stCondLst>
                                            <p:cond delay="0"/>
                                          </p:stCondLst>
                                        </p:cTn>
                                        <p:tgtEl>
                                          <p:spTgt spid="93"/>
                                        </p:tgtEl>
                                        <p:attrNameLst>
                                          <p:attrName>style.visibility</p:attrName>
                                        </p:attrNameLst>
                                      </p:cBhvr>
                                      <p:to>
                                        <p:strVal val="visible"/>
                                      </p:to>
                                    </p:set>
                                    <p:anim calcmode="lin" valueType="num">
                                      <p:cBhvr>
                                        <p:cTn id="74" dur="500" fill="hold"/>
                                        <p:tgtEl>
                                          <p:spTgt spid="93"/>
                                        </p:tgtEl>
                                        <p:attrNameLst>
                                          <p:attrName>ppt_x</p:attrName>
                                        </p:attrNameLst>
                                      </p:cBhvr>
                                      <p:tavLst>
                                        <p:tav tm="0">
                                          <p:val>
                                            <p:strVal val="#ppt_x"/>
                                          </p:val>
                                        </p:tav>
                                        <p:tav tm="50000">
                                          <p:val>
                                            <p:strVal val="#ppt_x+.1"/>
                                          </p:val>
                                        </p:tav>
                                        <p:tav tm="100000">
                                          <p:val>
                                            <p:strVal val="#ppt_x"/>
                                          </p:val>
                                        </p:tav>
                                      </p:tavLst>
                                    </p:anim>
                                    <p:anim calcmode="lin" valueType="num">
                                      <p:cBhvr>
                                        <p:cTn id="75" dur="500" fill="hold"/>
                                        <p:tgtEl>
                                          <p:spTgt spid="93"/>
                                        </p:tgtEl>
                                        <p:attrNameLst>
                                          <p:attrName>ppt_y</p:attrName>
                                        </p:attrNameLst>
                                      </p:cBhvr>
                                      <p:tavLst>
                                        <p:tav tm="0">
                                          <p:val>
                                            <p:strVal val="#ppt_y"/>
                                          </p:val>
                                        </p:tav>
                                        <p:tav tm="100000">
                                          <p:val>
                                            <p:strVal val="#ppt_y"/>
                                          </p:val>
                                        </p:tav>
                                      </p:tavLst>
                                    </p:anim>
                                    <p:anim calcmode="lin" valueType="num">
                                      <p:cBhvr>
                                        <p:cTn id="76" dur="500" fill="hold"/>
                                        <p:tgtEl>
                                          <p:spTgt spid="93"/>
                                        </p:tgtEl>
                                        <p:attrNameLst>
                                          <p:attrName>ppt_h</p:attrName>
                                        </p:attrNameLst>
                                      </p:cBhvr>
                                      <p:tavLst>
                                        <p:tav tm="0">
                                          <p:val>
                                            <p:strVal val="#ppt_h/10"/>
                                          </p:val>
                                        </p:tav>
                                        <p:tav tm="50000">
                                          <p:val>
                                            <p:strVal val="#ppt_h+.01"/>
                                          </p:val>
                                        </p:tav>
                                        <p:tav tm="100000">
                                          <p:val>
                                            <p:strVal val="#ppt_h"/>
                                          </p:val>
                                        </p:tav>
                                      </p:tavLst>
                                    </p:anim>
                                    <p:anim calcmode="lin" valueType="num">
                                      <p:cBhvr>
                                        <p:cTn id="77" dur="500" fill="hold"/>
                                        <p:tgtEl>
                                          <p:spTgt spid="93"/>
                                        </p:tgtEl>
                                        <p:attrNameLst>
                                          <p:attrName>ppt_w</p:attrName>
                                        </p:attrNameLst>
                                      </p:cBhvr>
                                      <p:tavLst>
                                        <p:tav tm="0">
                                          <p:val>
                                            <p:strVal val="#ppt_w/10"/>
                                          </p:val>
                                        </p:tav>
                                        <p:tav tm="50000">
                                          <p:val>
                                            <p:strVal val="#ppt_w+.01"/>
                                          </p:val>
                                        </p:tav>
                                        <p:tav tm="100000">
                                          <p:val>
                                            <p:strVal val="#ppt_w"/>
                                          </p:val>
                                        </p:tav>
                                      </p:tavLst>
                                    </p:anim>
                                    <p:animEffect transition="in" filter="fade">
                                      <p:cBhvr>
                                        <p:cTn id="78" dur="500" tmFilter="0,0; .5, 1; 1, 1"/>
                                        <p:tgtEl>
                                          <p:spTgt spid="93"/>
                                        </p:tgtEl>
                                      </p:cBhvr>
                                    </p:animEffect>
                                  </p:childTnLst>
                                </p:cTn>
                              </p:par>
                            </p:childTnLst>
                          </p:cTn>
                        </p:par>
                        <p:par>
                          <p:cTn id="79" fill="hold">
                            <p:stCondLst>
                              <p:cond delay="2599"/>
                            </p:stCondLst>
                            <p:childTnLst>
                              <p:par>
                                <p:cTn id="80" presetID="10" presetClass="entr" presetSubtype="0" fill="hold" grpId="1" nodeType="afterEffect">
                                  <p:stCondLst>
                                    <p:cond delay="0"/>
                                  </p:stCondLst>
                                  <p:iterate type="lt">
                                    <p:tmPct val="0"/>
                                  </p:iterate>
                                  <p:childTnLst>
                                    <p:set>
                                      <p:cBhvr>
                                        <p:cTn id="81" dur="1" fill="hold">
                                          <p:stCondLst>
                                            <p:cond delay="0"/>
                                          </p:stCondLst>
                                        </p:cTn>
                                        <p:tgtEl>
                                          <p:spTgt spid="93"/>
                                        </p:tgtEl>
                                        <p:attrNameLst>
                                          <p:attrName>style.visibility</p:attrName>
                                        </p:attrNameLst>
                                      </p:cBhvr>
                                      <p:to>
                                        <p:strVal val="visible"/>
                                      </p:to>
                                    </p:set>
                                    <p:animEffect transition="in" filter="fade">
                                      <p:cBhvr>
                                        <p:cTn id="82" dur="500"/>
                                        <p:tgtEl>
                                          <p:spTgt spid="93"/>
                                        </p:tgtEl>
                                      </p:cBhvr>
                                    </p:animEffect>
                                  </p:childTnLst>
                                </p:cTn>
                              </p:par>
                            </p:childTnLst>
                          </p:cTn>
                        </p:par>
                        <p:par>
                          <p:cTn id="83" fill="hold">
                            <p:stCondLst>
                              <p:cond delay="3099"/>
                            </p:stCondLst>
                            <p:childTnLst>
                              <p:par>
                                <p:cTn id="84" presetID="31" presetClass="entr" presetSubtype="0" fill="hold" grpId="0" nodeType="afterEffect">
                                  <p:stCondLst>
                                    <p:cond delay="0"/>
                                  </p:stCondLst>
                                  <p:iterate type="lt">
                                    <p:tmPct val="5000"/>
                                  </p:iterate>
                                  <p:childTnLst>
                                    <p:set>
                                      <p:cBhvr>
                                        <p:cTn id="85" dur="1" fill="hold">
                                          <p:stCondLst>
                                            <p:cond delay="0"/>
                                          </p:stCondLst>
                                        </p:cTn>
                                        <p:tgtEl>
                                          <p:spTgt spid="92"/>
                                        </p:tgtEl>
                                        <p:attrNameLst>
                                          <p:attrName>style.visibility</p:attrName>
                                        </p:attrNameLst>
                                      </p:cBhvr>
                                      <p:to>
                                        <p:strVal val="visible"/>
                                      </p:to>
                                    </p:set>
                                    <p:anim calcmode="lin" valueType="num">
                                      <p:cBhvr>
                                        <p:cTn id="86" dur="500" fill="hold"/>
                                        <p:tgtEl>
                                          <p:spTgt spid="92"/>
                                        </p:tgtEl>
                                        <p:attrNameLst>
                                          <p:attrName>ppt_w</p:attrName>
                                        </p:attrNameLst>
                                      </p:cBhvr>
                                      <p:tavLst>
                                        <p:tav tm="0">
                                          <p:val>
                                            <p:fltVal val="0"/>
                                          </p:val>
                                        </p:tav>
                                        <p:tav tm="100000">
                                          <p:val>
                                            <p:strVal val="#ppt_w"/>
                                          </p:val>
                                        </p:tav>
                                      </p:tavLst>
                                    </p:anim>
                                    <p:anim calcmode="lin" valueType="num">
                                      <p:cBhvr>
                                        <p:cTn id="87" dur="500" fill="hold"/>
                                        <p:tgtEl>
                                          <p:spTgt spid="92"/>
                                        </p:tgtEl>
                                        <p:attrNameLst>
                                          <p:attrName>ppt_h</p:attrName>
                                        </p:attrNameLst>
                                      </p:cBhvr>
                                      <p:tavLst>
                                        <p:tav tm="0">
                                          <p:val>
                                            <p:fltVal val="0"/>
                                          </p:val>
                                        </p:tav>
                                        <p:tav tm="100000">
                                          <p:val>
                                            <p:strVal val="#ppt_h"/>
                                          </p:val>
                                        </p:tav>
                                      </p:tavLst>
                                    </p:anim>
                                    <p:anim calcmode="lin" valueType="num">
                                      <p:cBhvr>
                                        <p:cTn id="88" dur="500" fill="hold"/>
                                        <p:tgtEl>
                                          <p:spTgt spid="92"/>
                                        </p:tgtEl>
                                        <p:attrNameLst>
                                          <p:attrName>style.rotation</p:attrName>
                                        </p:attrNameLst>
                                      </p:cBhvr>
                                      <p:tavLst>
                                        <p:tav tm="0">
                                          <p:val>
                                            <p:fltVal val="90"/>
                                          </p:val>
                                        </p:tav>
                                        <p:tav tm="100000">
                                          <p:val>
                                            <p:fltVal val="0"/>
                                          </p:val>
                                        </p:tav>
                                      </p:tavLst>
                                    </p:anim>
                                    <p:animEffect transition="in" filter="fade">
                                      <p:cBhvr>
                                        <p:cTn id="89" dur="500"/>
                                        <p:tgtEl>
                                          <p:spTgt spid="92"/>
                                        </p:tgtEl>
                                      </p:cBhvr>
                                    </p:animEffect>
                                  </p:childTnLst>
                                </p:cTn>
                              </p:par>
                            </p:childTnLst>
                          </p:cTn>
                        </p:par>
                        <p:par>
                          <p:cTn id="90" fill="hold">
                            <p:stCondLst>
                              <p:cond delay="3925"/>
                            </p:stCondLst>
                            <p:childTnLst>
                              <p:par>
                                <p:cTn id="91" presetID="14" presetClass="entr" presetSubtype="5" fill="hold" grpId="1" nodeType="afterEffect">
                                  <p:stCondLst>
                                    <p:cond delay="0"/>
                                  </p:stCondLst>
                                  <p:iterate type="lt">
                                    <p:tmPct val="0"/>
                                  </p:iterate>
                                  <p:childTnLst>
                                    <p:set>
                                      <p:cBhvr>
                                        <p:cTn id="92" dur="1" fill="hold">
                                          <p:stCondLst>
                                            <p:cond delay="0"/>
                                          </p:stCondLst>
                                        </p:cTn>
                                        <p:tgtEl>
                                          <p:spTgt spid="92"/>
                                        </p:tgtEl>
                                        <p:attrNameLst>
                                          <p:attrName>style.visibility</p:attrName>
                                        </p:attrNameLst>
                                      </p:cBhvr>
                                      <p:to>
                                        <p:strVal val="visible"/>
                                      </p:to>
                                    </p:set>
                                    <p:animEffect transition="in" filter="randombar(vertical)">
                                      <p:cBhvr>
                                        <p:cTn id="93"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2" grpId="0" animBg="1"/>
      <p:bldP spid="33" grpId="0" animBg="1"/>
      <p:bldP spid="76" grpId="0" animBg="1"/>
      <p:bldP spid="77" grpId="0" animBg="1"/>
      <p:bldP spid="51" grpId="0" animBg="1"/>
      <p:bldP spid="92" grpId="0"/>
      <p:bldP spid="92" grpId="1"/>
      <p:bldP spid="93" grpId="0"/>
      <p:bldP spid="93"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5"/>
          <p:cNvSpPr>
            <a:spLocks noChangeArrowheads="1"/>
          </p:cNvSpPr>
          <p:nvPr/>
        </p:nvSpPr>
        <p:spPr bwMode="auto">
          <a:xfrm>
            <a:off x="5156200" y="-15875"/>
            <a:ext cx="7227887" cy="6872288"/>
          </a:xfrm>
          <a:prstGeom prst="rect">
            <a:avLst/>
          </a:prstGeom>
          <a:solidFill>
            <a:srgbClr val="B5B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36" name="Freeform 7"/>
          <p:cNvSpPr/>
          <p:nvPr/>
        </p:nvSpPr>
        <p:spPr bwMode="auto">
          <a:xfrm>
            <a:off x="1178719" y="2170225"/>
            <a:ext cx="636587" cy="106363"/>
          </a:xfrm>
          <a:custGeom>
            <a:avLst/>
            <a:gdLst>
              <a:gd name="T0" fmla="*/ 297 w 401"/>
              <a:gd name="T1" fmla="*/ 67 h 67"/>
              <a:gd name="T2" fmla="*/ 249 w 401"/>
              <a:gd name="T3" fmla="*/ 28 h 67"/>
              <a:gd name="T4" fmla="*/ 200 w 401"/>
              <a:gd name="T5" fmla="*/ 66 h 67"/>
              <a:gd name="T6" fmla="*/ 152 w 401"/>
              <a:gd name="T7" fmla="*/ 28 h 67"/>
              <a:gd name="T8" fmla="*/ 103 w 401"/>
              <a:gd name="T9" fmla="*/ 66 h 67"/>
              <a:gd name="T10" fmla="*/ 55 w 401"/>
              <a:gd name="T11" fmla="*/ 27 h 67"/>
              <a:gd name="T12" fmla="*/ 13 w 401"/>
              <a:gd name="T13" fmla="*/ 60 h 67"/>
              <a:gd name="T14" fmla="*/ 0 w 401"/>
              <a:gd name="T15" fmla="*/ 43 h 67"/>
              <a:gd name="T16" fmla="*/ 56 w 401"/>
              <a:gd name="T17" fmla="*/ 0 h 67"/>
              <a:gd name="T18" fmla="*/ 104 w 401"/>
              <a:gd name="T19" fmla="*/ 38 h 67"/>
              <a:gd name="T20" fmla="*/ 152 w 401"/>
              <a:gd name="T21" fmla="*/ 1 h 67"/>
              <a:gd name="T22" fmla="*/ 200 w 401"/>
              <a:gd name="T23" fmla="*/ 39 h 67"/>
              <a:gd name="T24" fmla="*/ 249 w 401"/>
              <a:gd name="T25" fmla="*/ 1 h 67"/>
              <a:gd name="T26" fmla="*/ 297 w 401"/>
              <a:gd name="T27" fmla="*/ 40 h 67"/>
              <a:gd name="T28" fmla="*/ 346 w 401"/>
              <a:gd name="T29" fmla="*/ 2 h 67"/>
              <a:gd name="T30" fmla="*/ 401 w 401"/>
              <a:gd name="T31" fmla="*/ 45 h 67"/>
              <a:gd name="T32" fmla="*/ 387 w 401"/>
              <a:gd name="T33" fmla="*/ 62 h 67"/>
              <a:gd name="T34" fmla="*/ 345 w 401"/>
              <a:gd name="T35" fmla="*/ 29 h 67"/>
              <a:gd name="T36" fmla="*/ 297 w 401"/>
              <a:gd name="T37"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1" h="67">
                <a:moveTo>
                  <a:pt x="297" y="67"/>
                </a:moveTo>
                <a:lnTo>
                  <a:pt x="249" y="28"/>
                </a:lnTo>
                <a:lnTo>
                  <a:pt x="200" y="66"/>
                </a:lnTo>
                <a:lnTo>
                  <a:pt x="152" y="28"/>
                </a:lnTo>
                <a:lnTo>
                  <a:pt x="103" y="66"/>
                </a:lnTo>
                <a:lnTo>
                  <a:pt x="55" y="27"/>
                </a:lnTo>
                <a:lnTo>
                  <a:pt x="13" y="60"/>
                </a:lnTo>
                <a:lnTo>
                  <a:pt x="0" y="43"/>
                </a:lnTo>
                <a:lnTo>
                  <a:pt x="56" y="0"/>
                </a:lnTo>
                <a:lnTo>
                  <a:pt x="104" y="38"/>
                </a:lnTo>
                <a:lnTo>
                  <a:pt x="152" y="1"/>
                </a:lnTo>
                <a:lnTo>
                  <a:pt x="200" y="39"/>
                </a:lnTo>
                <a:lnTo>
                  <a:pt x="249" y="1"/>
                </a:lnTo>
                <a:lnTo>
                  <a:pt x="297" y="40"/>
                </a:lnTo>
                <a:lnTo>
                  <a:pt x="346" y="2"/>
                </a:lnTo>
                <a:lnTo>
                  <a:pt x="401" y="45"/>
                </a:lnTo>
                <a:lnTo>
                  <a:pt x="387" y="62"/>
                </a:lnTo>
                <a:lnTo>
                  <a:pt x="345" y="29"/>
                </a:lnTo>
                <a:lnTo>
                  <a:pt x="297" y="67"/>
                </a:ln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37" name="Rectangle 8"/>
          <p:cNvSpPr>
            <a:spLocks noChangeArrowheads="1"/>
          </p:cNvSpPr>
          <p:nvPr/>
        </p:nvSpPr>
        <p:spPr bwMode="auto">
          <a:xfrm>
            <a:off x="1903413" y="5260975"/>
            <a:ext cx="61912" cy="227013"/>
          </a:xfrm>
          <a:prstGeom prst="rect">
            <a:avLst/>
          </a:prstGeom>
          <a:solidFill>
            <a:srgbClr val="1E0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79" name="Freeform 9"/>
          <p:cNvSpPr>
            <a:spLocks noEditPoints="1"/>
          </p:cNvSpPr>
          <p:nvPr/>
        </p:nvSpPr>
        <p:spPr bwMode="auto">
          <a:xfrm>
            <a:off x="2366963" y="5186362"/>
            <a:ext cx="263525" cy="263525"/>
          </a:xfrm>
          <a:custGeom>
            <a:avLst/>
            <a:gdLst>
              <a:gd name="T0" fmla="*/ 157 w 313"/>
              <a:gd name="T1" fmla="*/ 313 h 313"/>
              <a:gd name="T2" fmla="*/ 0 w 313"/>
              <a:gd name="T3" fmla="*/ 157 h 313"/>
              <a:gd name="T4" fmla="*/ 157 w 313"/>
              <a:gd name="T5" fmla="*/ 0 h 313"/>
              <a:gd name="T6" fmla="*/ 313 w 313"/>
              <a:gd name="T7" fmla="*/ 157 h 313"/>
              <a:gd name="T8" fmla="*/ 157 w 313"/>
              <a:gd name="T9" fmla="*/ 313 h 313"/>
              <a:gd name="T10" fmla="*/ 157 w 313"/>
              <a:gd name="T11" fmla="*/ 74 h 313"/>
              <a:gd name="T12" fmla="*/ 74 w 313"/>
              <a:gd name="T13" fmla="*/ 157 h 313"/>
              <a:gd name="T14" fmla="*/ 157 w 313"/>
              <a:gd name="T15" fmla="*/ 239 h 313"/>
              <a:gd name="T16" fmla="*/ 240 w 313"/>
              <a:gd name="T17" fmla="*/ 157 h 313"/>
              <a:gd name="T18" fmla="*/ 157 w 313"/>
              <a:gd name="T19" fmla="*/ 74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3" h="313">
                <a:moveTo>
                  <a:pt x="157" y="313"/>
                </a:moveTo>
                <a:cubicBezTo>
                  <a:pt x="71" y="313"/>
                  <a:pt x="0" y="243"/>
                  <a:pt x="0" y="157"/>
                </a:cubicBezTo>
                <a:cubicBezTo>
                  <a:pt x="0" y="70"/>
                  <a:pt x="71" y="0"/>
                  <a:pt x="157" y="0"/>
                </a:cubicBezTo>
                <a:cubicBezTo>
                  <a:pt x="243" y="0"/>
                  <a:pt x="313" y="70"/>
                  <a:pt x="313" y="157"/>
                </a:cubicBezTo>
                <a:cubicBezTo>
                  <a:pt x="313" y="243"/>
                  <a:pt x="243" y="313"/>
                  <a:pt x="157" y="313"/>
                </a:cubicBezTo>
                <a:close/>
                <a:moveTo>
                  <a:pt x="157" y="74"/>
                </a:moveTo>
                <a:cubicBezTo>
                  <a:pt x="111" y="74"/>
                  <a:pt x="74" y="111"/>
                  <a:pt x="74" y="157"/>
                </a:cubicBezTo>
                <a:cubicBezTo>
                  <a:pt x="74" y="202"/>
                  <a:pt x="111" y="239"/>
                  <a:pt x="157" y="239"/>
                </a:cubicBezTo>
                <a:cubicBezTo>
                  <a:pt x="202" y="239"/>
                  <a:pt x="240" y="202"/>
                  <a:pt x="240" y="157"/>
                </a:cubicBezTo>
                <a:cubicBezTo>
                  <a:pt x="240" y="111"/>
                  <a:pt x="202" y="74"/>
                  <a:pt x="157" y="74"/>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grpSp>
        <p:nvGrpSpPr>
          <p:cNvPr id="127" name="组合 126"/>
          <p:cNvGrpSpPr/>
          <p:nvPr/>
        </p:nvGrpSpPr>
        <p:grpSpPr>
          <a:xfrm>
            <a:off x="1519238" y="1979612"/>
            <a:ext cx="2538412" cy="2273301"/>
            <a:chOff x="1519238" y="1979612"/>
            <a:chExt cx="2538412" cy="2273301"/>
          </a:xfrm>
        </p:grpSpPr>
        <p:sp>
          <p:nvSpPr>
            <p:cNvPr id="80" name="Freeform 10"/>
            <p:cNvSpPr/>
            <p:nvPr/>
          </p:nvSpPr>
          <p:spPr bwMode="auto">
            <a:xfrm>
              <a:off x="1519238" y="3035300"/>
              <a:ext cx="1890712" cy="1217613"/>
            </a:xfrm>
            <a:custGeom>
              <a:avLst/>
              <a:gdLst>
                <a:gd name="T0" fmla="*/ 626 w 1191"/>
                <a:gd name="T1" fmla="*/ 0 h 767"/>
                <a:gd name="T2" fmla="*/ 1191 w 1191"/>
                <a:gd name="T3" fmla="*/ 699 h 767"/>
                <a:gd name="T4" fmla="*/ 553 w 1191"/>
                <a:gd name="T5" fmla="*/ 767 h 767"/>
                <a:gd name="T6" fmla="*/ 0 w 1191"/>
                <a:gd name="T7" fmla="*/ 82 h 767"/>
                <a:gd name="T8" fmla="*/ 626 w 1191"/>
                <a:gd name="T9" fmla="*/ 0 h 767"/>
              </a:gdLst>
              <a:ahLst/>
              <a:cxnLst>
                <a:cxn ang="0">
                  <a:pos x="T0" y="T1"/>
                </a:cxn>
                <a:cxn ang="0">
                  <a:pos x="T2" y="T3"/>
                </a:cxn>
                <a:cxn ang="0">
                  <a:pos x="T4" y="T5"/>
                </a:cxn>
                <a:cxn ang="0">
                  <a:pos x="T6" y="T7"/>
                </a:cxn>
                <a:cxn ang="0">
                  <a:pos x="T8" y="T9"/>
                </a:cxn>
              </a:cxnLst>
              <a:rect l="0" t="0" r="r" b="b"/>
              <a:pathLst>
                <a:path w="1191" h="767">
                  <a:moveTo>
                    <a:pt x="626" y="0"/>
                  </a:moveTo>
                  <a:lnTo>
                    <a:pt x="1191" y="699"/>
                  </a:lnTo>
                  <a:lnTo>
                    <a:pt x="553" y="767"/>
                  </a:lnTo>
                  <a:lnTo>
                    <a:pt x="0" y="82"/>
                  </a:lnTo>
                  <a:lnTo>
                    <a:pt x="626"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81" name="Freeform 11"/>
            <p:cNvSpPr/>
            <p:nvPr/>
          </p:nvSpPr>
          <p:spPr bwMode="auto">
            <a:xfrm>
              <a:off x="2513013" y="1979612"/>
              <a:ext cx="1544637" cy="2165350"/>
            </a:xfrm>
            <a:custGeom>
              <a:avLst/>
              <a:gdLst>
                <a:gd name="T0" fmla="*/ 401 w 973"/>
                <a:gd name="T1" fmla="*/ 0 h 1364"/>
                <a:gd name="T2" fmla="*/ 973 w 973"/>
                <a:gd name="T3" fmla="*/ 709 h 1364"/>
                <a:gd name="T4" fmla="*/ 565 w 973"/>
                <a:gd name="T5" fmla="*/ 1364 h 1364"/>
                <a:gd name="T6" fmla="*/ 0 w 973"/>
                <a:gd name="T7" fmla="*/ 665 h 1364"/>
                <a:gd name="T8" fmla="*/ 401 w 973"/>
                <a:gd name="T9" fmla="*/ 0 h 1364"/>
              </a:gdLst>
              <a:ahLst/>
              <a:cxnLst>
                <a:cxn ang="0">
                  <a:pos x="T0" y="T1"/>
                </a:cxn>
                <a:cxn ang="0">
                  <a:pos x="T2" y="T3"/>
                </a:cxn>
                <a:cxn ang="0">
                  <a:pos x="T4" y="T5"/>
                </a:cxn>
                <a:cxn ang="0">
                  <a:pos x="T6" y="T7"/>
                </a:cxn>
                <a:cxn ang="0">
                  <a:pos x="T8" y="T9"/>
                </a:cxn>
              </a:cxnLst>
              <a:rect l="0" t="0" r="r" b="b"/>
              <a:pathLst>
                <a:path w="973" h="1364">
                  <a:moveTo>
                    <a:pt x="401" y="0"/>
                  </a:moveTo>
                  <a:lnTo>
                    <a:pt x="973" y="709"/>
                  </a:lnTo>
                  <a:lnTo>
                    <a:pt x="565" y="1364"/>
                  </a:lnTo>
                  <a:lnTo>
                    <a:pt x="0" y="665"/>
                  </a:lnTo>
                  <a:lnTo>
                    <a:pt x="401" y="0"/>
                  </a:lnTo>
                  <a:close/>
                </a:path>
              </a:pathLst>
            </a:custGeom>
            <a:solidFill>
              <a:srgbClr val="F9B4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82" name="Freeform 12"/>
            <p:cNvSpPr/>
            <p:nvPr/>
          </p:nvSpPr>
          <p:spPr bwMode="auto">
            <a:xfrm>
              <a:off x="1519238" y="1979612"/>
              <a:ext cx="1630362" cy="1185863"/>
            </a:xfrm>
            <a:custGeom>
              <a:avLst/>
              <a:gdLst>
                <a:gd name="T0" fmla="*/ 410 w 1027"/>
                <a:gd name="T1" fmla="*/ 131 h 747"/>
                <a:gd name="T2" fmla="*/ 0 w 1027"/>
                <a:gd name="T3" fmla="*/ 747 h 747"/>
                <a:gd name="T4" fmla="*/ 626 w 1027"/>
                <a:gd name="T5" fmla="*/ 665 h 747"/>
                <a:gd name="T6" fmla="*/ 1027 w 1027"/>
                <a:gd name="T7" fmla="*/ 0 h 747"/>
                <a:gd name="T8" fmla="*/ 410 w 1027"/>
                <a:gd name="T9" fmla="*/ 131 h 747"/>
              </a:gdLst>
              <a:ahLst/>
              <a:cxnLst>
                <a:cxn ang="0">
                  <a:pos x="T0" y="T1"/>
                </a:cxn>
                <a:cxn ang="0">
                  <a:pos x="T2" y="T3"/>
                </a:cxn>
                <a:cxn ang="0">
                  <a:pos x="T4" y="T5"/>
                </a:cxn>
                <a:cxn ang="0">
                  <a:pos x="T6" y="T7"/>
                </a:cxn>
                <a:cxn ang="0">
                  <a:pos x="T8" y="T9"/>
                </a:cxn>
              </a:cxnLst>
              <a:rect l="0" t="0" r="r" b="b"/>
              <a:pathLst>
                <a:path w="1027" h="747">
                  <a:moveTo>
                    <a:pt x="410" y="131"/>
                  </a:moveTo>
                  <a:lnTo>
                    <a:pt x="0" y="747"/>
                  </a:lnTo>
                  <a:lnTo>
                    <a:pt x="626" y="665"/>
                  </a:lnTo>
                  <a:lnTo>
                    <a:pt x="1027" y="0"/>
                  </a:lnTo>
                  <a:lnTo>
                    <a:pt x="410" y="131"/>
                  </a:lnTo>
                  <a:close/>
                </a:path>
              </a:pathLst>
            </a:custGeom>
            <a:solidFill>
              <a:srgbClr val="A1D9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grpSp>
      <p:sp>
        <p:nvSpPr>
          <p:cNvPr id="83" name="Freeform 13"/>
          <p:cNvSpPr>
            <a:spLocks noEditPoints="1"/>
          </p:cNvSpPr>
          <p:nvPr/>
        </p:nvSpPr>
        <p:spPr bwMode="auto">
          <a:xfrm>
            <a:off x="1497013" y="2139950"/>
            <a:ext cx="2584450" cy="2317750"/>
          </a:xfrm>
          <a:custGeom>
            <a:avLst/>
            <a:gdLst>
              <a:gd name="T0" fmla="*/ 3064 w 3072"/>
              <a:gd name="T1" fmla="*/ 1348 h 2754"/>
              <a:gd name="T2" fmla="*/ 1985 w 3072"/>
              <a:gd name="T3" fmla="*/ 10 h 2754"/>
              <a:gd name="T4" fmla="*/ 1982 w 3072"/>
              <a:gd name="T5" fmla="*/ 7 h 2754"/>
              <a:gd name="T6" fmla="*/ 1982 w 3072"/>
              <a:gd name="T7" fmla="*/ 7 h 2754"/>
              <a:gd name="T8" fmla="*/ 1978 w 3072"/>
              <a:gd name="T9" fmla="*/ 4 h 2754"/>
              <a:gd name="T10" fmla="*/ 1978 w 3072"/>
              <a:gd name="T11" fmla="*/ 4 h 2754"/>
              <a:gd name="T12" fmla="*/ 1977 w 3072"/>
              <a:gd name="T13" fmla="*/ 3 h 2754"/>
              <a:gd name="T14" fmla="*/ 1973 w 3072"/>
              <a:gd name="T15" fmla="*/ 1 h 2754"/>
              <a:gd name="T16" fmla="*/ 1972 w 3072"/>
              <a:gd name="T17" fmla="*/ 1 h 2754"/>
              <a:gd name="T18" fmla="*/ 1968 w 3072"/>
              <a:gd name="T19" fmla="*/ 0 h 2754"/>
              <a:gd name="T20" fmla="*/ 1967 w 3072"/>
              <a:gd name="T21" fmla="*/ 0 h 2754"/>
              <a:gd name="T22" fmla="*/ 1963 w 3072"/>
              <a:gd name="T23" fmla="*/ 0 h 2754"/>
              <a:gd name="T24" fmla="*/ 1962 w 3072"/>
              <a:gd name="T25" fmla="*/ 0 h 2754"/>
              <a:gd name="T26" fmla="*/ 1958 w 3072"/>
              <a:gd name="T27" fmla="*/ 0 h 2754"/>
              <a:gd name="T28" fmla="*/ 794 w 3072"/>
              <a:gd name="T29" fmla="*/ 248 h 2754"/>
              <a:gd name="T30" fmla="*/ 777 w 3072"/>
              <a:gd name="T31" fmla="*/ 260 h 2754"/>
              <a:gd name="T32" fmla="*/ 4 w 3072"/>
              <a:gd name="T33" fmla="*/ 1421 h 2754"/>
              <a:gd name="T34" fmla="*/ 3 w 3072"/>
              <a:gd name="T35" fmla="*/ 1423 h 2754"/>
              <a:gd name="T36" fmla="*/ 2 w 3072"/>
              <a:gd name="T37" fmla="*/ 1424 h 2754"/>
              <a:gd name="T38" fmla="*/ 1 w 3072"/>
              <a:gd name="T39" fmla="*/ 1428 h 2754"/>
              <a:gd name="T40" fmla="*/ 1 w 3072"/>
              <a:gd name="T41" fmla="*/ 1429 h 2754"/>
              <a:gd name="T42" fmla="*/ 0 w 3072"/>
              <a:gd name="T43" fmla="*/ 1433 h 2754"/>
              <a:gd name="T44" fmla="*/ 0 w 3072"/>
              <a:gd name="T45" fmla="*/ 1435 h 2754"/>
              <a:gd name="T46" fmla="*/ 0 w 3072"/>
              <a:gd name="T47" fmla="*/ 1439 h 2754"/>
              <a:gd name="T48" fmla="*/ 0 w 3072"/>
              <a:gd name="T49" fmla="*/ 1439 h 2754"/>
              <a:gd name="T50" fmla="*/ 0 w 3072"/>
              <a:gd name="T51" fmla="*/ 1440 h 2754"/>
              <a:gd name="T52" fmla="*/ 1 w 3072"/>
              <a:gd name="T53" fmla="*/ 1443 h 2754"/>
              <a:gd name="T54" fmla="*/ 1 w 3072"/>
              <a:gd name="T55" fmla="*/ 1445 h 2754"/>
              <a:gd name="T56" fmla="*/ 3 w 3072"/>
              <a:gd name="T57" fmla="*/ 1448 h 2754"/>
              <a:gd name="T58" fmla="*/ 3 w 3072"/>
              <a:gd name="T59" fmla="*/ 1449 h 2754"/>
              <a:gd name="T60" fmla="*/ 5 w 3072"/>
              <a:gd name="T61" fmla="*/ 1452 h 2754"/>
              <a:gd name="T62" fmla="*/ 6 w 3072"/>
              <a:gd name="T63" fmla="*/ 1453 h 2754"/>
              <a:gd name="T64" fmla="*/ 6 w 3072"/>
              <a:gd name="T65" fmla="*/ 1453 h 2754"/>
              <a:gd name="T66" fmla="*/ 1048 w 3072"/>
              <a:gd name="T67" fmla="*/ 2744 h 2754"/>
              <a:gd name="T68" fmla="*/ 1069 w 3072"/>
              <a:gd name="T69" fmla="*/ 2754 h 2754"/>
              <a:gd name="T70" fmla="*/ 1072 w 3072"/>
              <a:gd name="T71" fmla="*/ 2754 h 2754"/>
              <a:gd name="T72" fmla="*/ 2276 w 3072"/>
              <a:gd name="T73" fmla="*/ 2628 h 2754"/>
              <a:gd name="T74" fmla="*/ 2277 w 3072"/>
              <a:gd name="T75" fmla="*/ 2628 h 2754"/>
              <a:gd name="T76" fmla="*/ 2287 w 3072"/>
              <a:gd name="T77" fmla="*/ 2624 h 2754"/>
              <a:gd name="T78" fmla="*/ 2288 w 3072"/>
              <a:gd name="T79" fmla="*/ 2623 h 2754"/>
              <a:gd name="T80" fmla="*/ 2290 w 3072"/>
              <a:gd name="T81" fmla="*/ 2622 h 2754"/>
              <a:gd name="T82" fmla="*/ 2291 w 3072"/>
              <a:gd name="T83" fmla="*/ 2621 h 2754"/>
              <a:gd name="T84" fmla="*/ 2293 w 3072"/>
              <a:gd name="T85" fmla="*/ 2619 h 2754"/>
              <a:gd name="T86" fmla="*/ 2295 w 3072"/>
              <a:gd name="T87" fmla="*/ 2616 h 2754"/>
              <a:gd name="T88" fmla="*/ 2296 w 3072"/>
              <a:gd name="T89" fmla="*/ 2615 h 2754"/>
              <a:gd name="T90" fmla="*/ 3066 w 3072"/>
              <a:gd name="T91" fmla="*/ 1379 h 2754"/>
              <a:gd name="T92" fmla="*/ 3064 w 3072"/>
              <a:gd name="T93" fmla="*/ 1348 h 2754"/>
              <a:gd name="T94" fmla="*/ 816 w 3072"/>
              <a:gd name="T95" fmla="*/ 299 h 2754"/>
              <a:gd name="T96" fmla="*/ 1908 w 3072"/>
              <a:gd name="T97" fmla="*/ 66 h 2754"/>
              <a:gd name="T98" fmla="*/ 1191 w 3072"/>
              <a:gd name="T99" fmla="*/ 1255 h 2754"/>
              <a:gd name="T100" fmla="*/ 83 w 3072"/>
              <a:gd name="T101" fmla="*/ 1401 h 2754"/>
              <a:gd name="T102" fmla="*/ 816 w 3072"/>
              <a:gd name="T103" fmla="*/ 299 h 2754"/>
              <a:gd name="T104" fmla="*/ 78 w 3072"/>
              <a:gd name="T105" fmla="*/ 1456 h 2754"/>
              <a:gd name="T106" fmla="*/ 1196 w 3072"/>
              <a:gd name="T107" fmla="*/ 1309 h 2754"/>
              <a:gd name="T108" fmla="*/ 2221 w 3072"/>
              <a:gd name="T109" fmla="*/ 2579 h 2754"/>
              <a:gd name="T110" fmla="*/ 1081 w 3072"/>
              <a:gd name="T111" fmla="*/ 2699 h 2754"/>
              <a:gd name="T112" fmla="*/ 78 w 3072"/>
              <a:gd name="T113" fmla="*/ 1456 h 2754"/>
              <a:gd name="T114" fmla="*/ 2270 w 3072"/>
              <a:gd name="T115" fmla="*/ 2554 h 2754"/>
              <a:gd name="T116" fmla="*/ 1241 w 3072"/>
              <a:gd name="T117" fmla="*/ 1278 h 2754"/>
              <a:gd name="T118" fmla="*/ 1967 w 3072"/>
              <a:gd name="T119" fmla="*/ 74 h 2754"/>
              <a:gd name="T120" fmla="*/ 3010 w 3072"/>
              <a:gd name="T121" fmla="*/ 1367 h 2754"/>
              <a:gd name="T122" fmla="*/ 2270 w 3072"/>
              <a:gd name="T123" fmla="*/ 2554 h 2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72" h="2754">
                <a:moveTo>
                  <a:pt x="3064" y="1348"/>
                </a:moveTo>
                <a:cubicBezTo>
                  <a:pt x="1985" y="10"/>
                  <a:pt x="1985" y="10"/>
                  <a:pt x="1985" y="10"/>
                </a:cubicBezTo>
                <a:cubicBezTo>
                  <a:pt x="1984" y="9"/>
                  <a:pt x="1983" y="8"/>
                  <a:pt x="1982" y="7"/>
                </a:cubicBezTo>
                <a:cubicBezTo>
                  <a:pt x="1982" y="7"/>
                  <a:pt x="1982" y="7"/>
                  <a:pt x="1982" y="7"/>
                </a:cubicBezTo>
                <a:cubicBezTo>
                  <a:pt x="1981" y="6"/>
                  <a:pt x="1979" y="5"/>
                  <a:pt x="1978" y="4"/>
                </a:cubicBezTo>
                <a:cubicBezTo>
                  <a:pt x="1978" y="4"/>
                  <a:pt x="1978" y="4"/>
                  <a:pt x="1978" y="4"/>
                </a:cubicBezTo>
                <a:cubicBezTo>
                  <a:pt x="1977" y="4"/>
                  <a:pt x="1977" y="3"/>
                  <a:pt x="1977" y="3"/>
                </a:cubicBezTo>
                <a:cubicBezTo>
                  <a:pt x="1976" y="3"/>
                  <a:pt x="1974" y="2"/>
                  <a:pt x="1973" y="1"/>
                </a:cubicBezTo>
                <a:cubicBezTo>
                  <a:pt x="1973" y="1"/>
                  <a:pt x="1973" y="1"/>
                  <a:pt x="1972" y="1"/>
                </a:cubicBezTo>
                <a:cubicBezTo>
                  <a:pt x="1971" y="1"/>
                  <a:pt x="1970" y="0"/>
                  <a:pt x="1968" y="0"/>
                </a:cubicBezTo>
                <a:cubicBezTo>
                  <a:pt x="1968" y="0"/>
                  <a:pt x="1967" y="0"/>
                  <a:pt x="1967" y="0"/>
                </a:cubicBezTo>
                <a:cubicBezTo>
                  <a:pt x="1965" y="0"/>
                  <a:pt x="1964" y="0"/>
                  <a:pt x="1963" y="0"/>
                </a:cubicBezTo>
                <a:cubicBezTo>
                  <a:pt x="1963" y="0"/>
                  <a:pt x="1962" y="0"/>
                  <a:pt x="1962" y="0"/>
                </a:cubicBezTo>
                <a:cubicBezTo>
                  <a:pt x="1961" y="0"/>
                  <a:pt x="1959" y="0"/>
                  <a:pt x="1958" y="0"/>
                </a:cubicBezTo>
                <a:cubicBezTo>
                  <a:pt x="794" y="248"/>
                  <a:pt x="794" y="248"/>
                  <a:pt x="794" y="248"/>
                </a:cubicBezTo>
                <a:cubicBezTo>
                  <a:pt x="787" y="249"/>
                  <a:pt x="781" y="254"/>
                  <a:pt x="777" y="260"/>
                </a:cubicBezTo>
                <a:cubicBezTo>
                  <a:pt x="4" y="1421"/>
                  <a:pt x="4" y="1421"/>
                  <a:pt x="4" y="1421"/>
                </a:cubicBezTo>
                <a:cubicBezTo>
                  <a:pt x="4" y="1421"/>
                  <a:pt x="4" y="1422"/>
                  <a:pt x="3" y="1423"/>
                </a:cubicBezTo>
                <a:cubicBezTo>
                  <a:pt x="3" y="1423"/>
                  <a:pt x="3" y="1424"/>
                  <a:pt x="2" y="1424"/>
                </a:cubicBezTo>
                <a:cubicBezTo>
                  <a:pt x="2" y="1426"/>
                  <a:pt x="1" y="1427"/>
                  <a:pt x="1" y="1428"/>
                </a:cubicBezTo>
                <a:cubicBezTo>
                  <a:pt x="1" y="1428"/>
                  <a:pt x="1" y="1429"/>
                  <a:pt x="1" y="1429"/>
                </a:cubicBezTo>
                <a:cubicBezTo>
                  <a:pt x="0" y="1430"/>
                  <a:pt x="0" y="1432"/>
                  <a:pt x="0" y="1433"/>
                </a:cubicBezTo>
                <a:cubicBezTo>
                  <a:pt x="0" y="1434"/>
                  <a:pt x="0" y="1434"/>
                  <a:pt x="0" y="1435"/>
                </a:cubicBezTo>
                <a:cubicBezTo>
                  <a:pt x="0" y="1436"/>
                  <a:pt x="0" y="1437"/>
                  <a:pt x="0" y="1439"/>
                </a:cubicBezTo>
                <a:cubicBezTo>
                  <a:pt x="0" y="1439"/>
                  <a:pt x="0" y="1439"/>
                  <a:pt x="0" y="1439"/>
                </a:cubicBezTo>
                <a:cubicBezTo>
                  <a:pt x="0" y="1440"/>
                  <a:pt x="0" y="1440"/>
                  <a:pt x="0" y="1440"/>
                </a:cubicBezTo>
                <a:cubicBezTo>
                  <a:pt x="0" y="1441"/>
                  <a:pt x="1" y="1442"/>
                  <a:pt x="1" y="1443"/>
                </a:cubicBezTo>
                <a:cubicBezTo>
                  <a:pt x="1" y="1444"/>
                  <a:pt x="1" y="1444"/>
                  <a:pt x="1" y="1445"/>
                </a:cubicBezTo>
                <a:cubicBezTo>
                  <a:pt x="2" y="1446"/>
                  <a:pt x="2" y="1447"/>
                  <a:pt x="3" y="1448"/>
                </a:cubicBezTo>
                <a:cubicBezTo>
                  <a:pt x="3" y="1448"/>
                  <a:pt x="3" y="1449"/>
                  <a:pt x="3" y="1449"/>
                </a:cubicBezTo>
                <a:cubicBezTo>
                  <a:pt x="4" y="1450"/>
                  <a:pt x="5" y="1451"/>
                  <a:pt x="5" y="1452"/>
                </a:cubicBezTo>
                <a:cubicBezTo>
                  <a:pt x="5" y="1453"/>
                  <a:pt x="6" y="1453"/>
                  <a:pt x="6" y="1453"/>
                </a:cubicBezTo>
                <a:cubicBezTo>
                  <a:pt x="6" y="1453"/>
                  <a:pt x="6" y="1453"/>
                  <a:pt x="6" y="1453"/>
                </a:cubicBezTo>
                <a:cubicBezTo>
                  <a:pt x="1048" y="2744"/>
                  <a:pt x="1048" y="2744"/>
                  <a:pt x="1048" y="2744"/>
                </a:cubicBezTo>
                <a:cubicBezTo>
                  <a:pt x="1053" y="2751"/>
                  <a:pt x="1061" y="2754"/>
                  <a:pt x="1069" y="2754"/>
                </a:cubicBezTo>
                <a:cubicBezTo>
                  <a:pt x="1070" y="2754"/>
                  <a:pt x="1071" y="2754"/>
                  <a:pt x="1072" y="2754"/>
                </a:cubicBezTo>
                <a:cubicBezTo>
                  <a:pt x="2276" y="2628"/>
                  <a:pt x="2276" y="2628"/>
                  <a:pt x="2276" y="2628"/>
                </a:cubicBezTo>
                <a:cubicBezTo>
                  <a:pt x="2276" y="2628"/>
                  <a:pt x="2276" y="2628"/>
                  <a:pt x="2277" y="2628"/>
                </a:cubicBezTo>
                <a:cubicBezTo>
                  <a:pt x="2280" y="2627"/>
                  <a:pt x="2284" y="2626"/>
                  <a:pt x="2287" y="2624"/>
                </a:cubicBezTo>
                <a:cubicBezTo>
                  <a:pt x="2288" y="2624"/>
                  <a:pt x="2288" y="2624"/>
                  <a:pt x="2288" y="2623"/>
                </a:cubicBezTo>
                <a:cubicBezTo>
                  <a:pt x="2289" y="2623"/>
                  <a:pt x="2290" y="2622"/>
                  <a:pt x="2290" y="2622"/>
                </a:cubicBezTo>
                <a:cubicBezTo>
                  <a:pt x="2291" y="2622"/>
                  <a:pt x="2291" y="2621"/>
                  <a:pt x="2291" y="2621"/>
                </a:cubicBezTo>
                <a:cubicBezTo>
                  <a:pt x="2292" y="2620"/>
                  <a:pt x="2293" y="2620"/>
                  <a:pt x="2293" y="2619"/>
                </a:cubicBezTo>
                <a:cubicBezTo>
                  <a:pt x="2294" y="2618"/>
                  <a:pt x="2295" y="2617"/>
                  <a:pt x="2295" y="2616"/>
                </a:cubicBezTo>
                <a:cubicBezTo>
                  <a:pt x="2296" y="2616"/>
                  <a:pt x="2296" y="2616"/>
                  <a:pt x="2296" y="2615"/>
                </a:cubicBezTo>
                <a:cubicBezTo>
                  <a:pt x="3066" y="1379"/>
                  <a:pt x="3066" y="1379"/>
                  <a:pt x="3066" y="1379"/>
                </a:cubicBezTo>
                <a:cubicBezTo>
                  <a:pt x="3072" y="1369"/>
                  <a:pt x="3072" y="1357"/>
                  <a:pt x="3064" y="1348"/>
                </a:cubicBezTo>
                <a:close/>
                <a:moveTo>
                  <a:pt x="816" y="299"/>
                </a:moveTo>
                <a:cubicBezTo>
                  <a:pt x="1908" y="66"/>
                  <a:pt x="1908" y="66"/>
                  <a:pt x="1908" y="66"/>
                </a:cubicBezTo>
                <a:cubicBezTo>
                  <a:pt x="1191" y="1255"/>
                  <a:pt x="1191" y="1255"/>
                  <a:pt x="1191" y="1255"/>
                </a:cubicBezTo>
                <a:cubicBezTo>
                  <a:pt x="83" y="1401"/>
                  <a:pt x="83" y="1401"/>
                  <a:pt x="83" y="1401"/>
                </a:cubicBezTo>
                <a:lnTo>
                  <a:pt x="816" y="299"/>
                </a:lnTo>
                <a:close/>
                <a:moveTo>
                  <a:pt x="78" y="1456"/>
                </a:moveTo>
                <a:cubicBezTo>
                  <a:pt x="1196" y="1309"/>
                  <a:pt x="1196" y="1309"/>
                  <a:pt x="1196" y="1309"/>
                </a:cubicBezTo>
                <a:cubicBezTo>
                  <a:pt x="2221" y="2579"/>
                  <a:pt x="2221" y="2579"/>
                  <a:pt x="2221" y="2579"/>
                </a:cubicBezTo>
                <a:cubicBezTo>
                  <a:pt x="1081" y="2699"/>
                  <a:pt x="1081" y="2699"/>
                  <a:pt x="1081" y="2699"/>
                </a:cubicBezTo>
                <a:lnTo>
                  <a:pt x="78" y="1456"/>
                </a:lnTo>
                <a:close/>
                <a:moveTo>
                  <a:pt x="2270" y="2554"/>
                </a:moveTo>
                <a:cubicBezTo>
                  <a:pt x="1241" y="1278"/>
                  <a:pt x="1241" y="1278"/>
                  <a:pt x="1241" y="1278"/>
                </a:cubicBezTo>
                <a:cubicBezTo>
                  <a:pt x="1967" y="74"/>
                  <a:pt x="1967" y="74"/>
                  <a:pt x="1967" y="74"/>
                </a:cubicBezTo>
                <a:cubicBezTo>
                  <a:pt x="3010" y="1367"/>
                  <a:pt x="3010" y="1367"/>
                  <a:pt x="3010" y="1367"/>
                </a:cubicBezTo>
                <a:lnTo>
                  <a:pt x="2270" y="2554"/>
                </a:ln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84" name="Freeform 14"/>
          <p:cNvSpPr>
            <a:spLocks noEditPoints="1"/>
          </p:cNvSpPr>
          <p:nvPr/>
        </p:nvSpPr>
        <p:spPr bwMode="auto">
          <a:xfrm>
            <a:off x="7185025" y="5873750"/>
            <a:ext cx="555625" cy="496888"/>
          </a:xfrm>
          <a:custGeom>
            <a:avLst/>
            <a:gdLst>
              <a:gd name="T0" fmla="*/ 267 w 350"/>
              <a:gd name="T1" fmla="*/ 8 h 313"/>
              <a:gd name="T2" fmla="*/ 125 w 350"/>
              <a:gd name="T3" fmla="*/ 0 h 313"/>
              <a:gd name="T4" fmla="*/ 0 w 350"/>
              <a:gd name="T5" fmla="*/ 109 h 313"/>
              <a:gd name="T6" fmla="*/ 79 w 350"/>
              <a:gd name="T7" fmla="*/ 290 h 313"/>
              <a:gd name="T8" fmla="*/ 222 w 350"/>
              <a:gd name="T9" fmla="*/ 313 h 313"/>
              <a:gd name="T10" fmla="*/ 350 w 350"/>
              <a:gd name="T11" fmla="*/ 195 h 313"/>
              <a:gd name="T12" fmla="*/ 267 w 350"/>
              <a:gd name="T13" fmla="*/ 8 h 313"/>
              <a:gd name="T14" fmla="*/ 156 w 350"/>
              <a:gd name="T15" fmla="*/ 133 h 313"/>
              <a:gd name="T16" fmla="*/ 257 w 350"/>
              <a:gd name="T17" fmla="*/ 36 h 313"/>
              <a:gd name="T18" fmla="*/ 324 w 350"/>
              <a:gd name="T19" fmla="*/ 189 h 313"/>
              <a:gd name="T20" fmla="*/ 223 w 350"/>
              <a:gd name="T21" fmla="*/ 284 h 313"/>
              <a:gd name="T22" fmla="*/ 156 w 350"/>
              <a:gd name="T23" fmla="*/ 133 h 313"/>
              <a:gd name="T24" fmla="*/ 133 w 350"/>
              <a:gd name="T25" fmla="*/ 21 h 313"/>
              <a:gd name="T26" fmla="*/ 236 w 350"/>
              <a:gd name="T27" fmla="*/ 27 h 313"/>
              <a:gd name="T28" fmla="*/ 140 w 350"/>
              <a:gd name="T29" fmla="*/ 119 h 313"/>
              <a:gd name="T30" fmla="*/ 37 w 350"/>
              <a:gd name="T31" fmla="*/ 105 h 313"/>
              <a:gd name="T32" fmla="*/ 133 w 350"/>
              <a:gd name="T33" fmla="*/ 21 h 313"/>
              <a:gd name="T34" fmla="*/ 30 w 350"/>
              <a:gd name="T35" fmla="*/ 125 h 313"/>
              <a:gd name="T36" fmla="*/ 136 w 350"/>
              <a:gd name="T37" fmla="*/ 140 h 313"/>
              <a:gd name="T38" fmla="*/ 201 w 350"/>
              <a:gd name="T39" fmla="*/ 289 h 313"/>
              <a:gd name="T40" fmla="*/ 94 w 350"/>
              <a:gd name="T41" fmla="*/ 271 h 313"/>
              <a:gd name="T42" fmla="*/ 30 w 350"/>
              <a:gd name="T43" fmla="*/ 125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0" h="313">
                <a:moveTo>
                  <a:pt x="267" y="8"/>
                </a:moveTo>
                <a:lnTo>
                  <a:pt x="125" y="0"/>
                </a:lnTo>
                <a:lnTo>
                  <a:pt x="0" y="109"/>
                </a:lnTo>
                <a:lnTo>
                  <a:pt x="79" y="290"/>
                </a:lnTo>
                <a:lnTo>
                  <a:pt x="222" y="313"/>
                </a:lnTo>
                <a:lnTo>
                  <a:pt x="350" y="195"/>
                </a:lnTo>
                <a:lnTo>
                  <a:pt x="267" y="8"/>
                </a:lnTo>
                <a:close/>
                <a:moveTo>
                  <a:pt x="156" y="133"/>
                </a:moveTo>
                <a:lnTo>
                  <a:pt x="257" y="36"/>
                </a:lnTo>
                <a:lnTo>
                  <a:pt x="324" y="189"/>
                </a:lnTo>
                <a:lnTo>
                  <a:pt x="223" y="284"/>
                </a:lnTo>
                <a:lnTo>
                  <a:pt x="156" y="133"/>
                </a:lnTo>
                <a:close/>
                <a:moveTo>
                  <a:pt x="133" y="21"/>
                </a:moveTo>
                <a:lnTo>
                  <a:pt x="236" y="27"/>
                </a:lnTo>
                <a:lnTo>
                  <a:pt x="140" y="119"/>
                </a:lnTo>
                <a:lnTo>
                  <a:pt x="37" y="105"/>
                </a:lnTo>
                <a:lnTo>
                  <a:pt x="133" y="21"/>
                </a:lnTo>
                <a:close/>
                <a:moveTo>
                  <a:pt x="30" y="125"/>
                </a:moveTo>
                <a:lnTo>
                  <a:pt x="136" y="140"/>
                </a:lnTo>
                <a:lnTo>
                  <a:pt x="201" y="289"/>
                </a:lnTo>
                <a:lnTo>
                  <a:pt x="94" y="271"/>
                </a:lnTo>
                <a:lnTo>
                  <a:pt x="30" y="125"/>
                </a:ln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86" name="Freeform 16"/>
          <p:cNvSpPr/>
          <p:nvPr/>
        </p:nvSpPr>
        <p:spPr bwMode="auto">
          <a:xfrm>
            <a:off x="3516313" y="4564855"/>
            <a:ext cx="636587" cy="106363"/>
          </a:xfrm>
          <a:custGeom>
            <a:avLst/>
            <a:gdLst>
              <a:gd name="T0" fmla="*/ 297 w 401"/>
              <a:gd name="T1" fmla="*/ 67 h 67"/>
              <a:gd name="T2" fmla="*/ 249 w 401"/>
              <a:gd name="T3" fmla="*/ 28 h 67"/>
              <a:gd name="T4" fmla="*/ 200 w 401"/>
              <a:gd name="T5" fmla="*/ 66 h 67"/>
              <a:gd name="T6" fmla="*/ 152 w 401"/>
              <a:gd name="T7" fmla="*/ 28 h 67"/>
              <a:gd name="T8" fmla="*/ 103 w 401"/>
              <a:gd name="T9" fmla="*/ 66 h 67"/>
              <a:gd name="T10" fmla="*/ 55 w 401"/>
              <a:gd name="T11" fmla="*/ 27 h 67"/>
              <a:gd name="T12" fmla="*/ 13 w 401"/>
              <a:gd name="T13" fmla="*/ 60 h 67"/>
              <a:gd name="T14" fmla="*/ 0 w 401"/>
              <a:gd name="T15" fmla="*/ 43 h 67"/>
              <a:gd name="T16" fmla="*/ 56 w 401"/>
              <a:gd name="T17" fmla="*/ 0 h 67"/>
              <a:gd name="T18" fmla="*/ 104 w 401"/>
              <a:gd name="T19" fmla="*/ 38 h 67"/>
              <a:gd name="T20" fmla="*/ 152 w 401"/>
              <a:gd name="T21" fmla="*/ 1 h 67"/>
              <a:gd name="T22" fmla="*/ 200 w 401"/>
              <a:gd name="T23" fmla="*/ 38 h 67"/>
              <a:gd name="T24" fmla="*/ 249 w 401"/>
              <a:gd name="T25" fmla="*/ 1 h 67"/>
              <a:gd name="T26" fmla="*/ 297 w 401"/>
              <a:gd name="T27" fmla="*/ 39 h 67"/>
              <a:gd name="T28" fmla="*/ 346 w 401"/>
              <a:gd name="T29" fmla="*/ 2 h 67"/>
              <a:gd name="T30" fmla="*/ 401 w 401"/>
              <a:gd name="T31" fmla="*/ 45 h 67"/>
              <a:gd name="T32" fmla="*/ 387 w 401"/>
              <a:gd name="T33" fmla="*/ 62 h 67"/>
              <a:gd name="T34" fmla="*/ 346 w 401"/>
              <a:gd name="T35" fmla="*/ 29 h 67"/>
              <a:gd name="T36" fmla="*/ 297 w 401"/>
              <a:gd name="T37"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1" h="67">
                <a:moveTo>
                  <a:pt x="297" y="67"/>
                </a:moveTo>
                <a:lnTo>
                  <a:pt x="249" y="28"/>
                </a:lnTo>
                <a:lnTo>
                  <a:pt x="200" y="66"/>
                </a:lnTo>
                <a:lnTo>
                  <a:pt x="152" y="28"/>
                </a:lnTo>
                <a:lnTo>
                  <a:pt x="103" y="66"/>
                </a:lnTo>
                <a:lnTo>
                  <a:pt x="55" y="27"/>
                </a:lnTo>
                <a:lnTo>
                  <a:pt x="13" y="60"/>
                </a:lnTo>
                <a:lnTo>
                  <a:pt x="0" y="43"/>
                </a:lnTo>
                <a:lnTo>
                  <a:pt x="56" y="0"/>
                </a:lnTo>
                <a:lnTo>
                  <a:pt x="104" y="38"/>
                </a:lnTo>
                <a:lnTo>
                  <a:pt x="152" y="1"/>
                </a:lnTo>
                <a:lnTo>
                  <a:pt x="200" y="38"/>
                </a:lnTo>
                <a:lnTo>
                  <a:pt x="249" y="1"/>
                </a:lnTo>
                <a:lnTo>
                  <a:pt x="297" y="39"/>
                </a:lnTo>
                <a:lnTo>
                  <a:pt x="346" y="2"/>
                </a:lnTo>
                <a:lnTo>
                  <a:pt x="401" y="45"/>
                </a:lnTo>
                <a:lnTo>
                  <a:pt x="387" y="62"/>
                </a:lnTo>
                <a:lnTo>
                  <a:pt x="346" y="29"/>
                </a:lnTo>
                <a:lnTo>
                  <a:pt x="297" y="67"/>
                </a:ln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25" name="任意多边形: 形状 124"/>
          <p:cNvSpPr>
            <a:spLocks noChangeArrowheads="1"/>
          </p:cNvSpPr>
          <p:nvPr/>
        </p:nvSpPr>
        <p:spPr bwMode="auto">
          <a:xfrm>
            <a:off x="10787063" y="1571625"/>
            <a:ext cx="225425" cy="225425"/>
          </a:xfrm>
          <a:custGeom>
            <a:avLst/>
            <a:gdLst>
              <a:gd name="connsiteX0" fmla="*/ 76200 w 225425"/>
              <a:gd name="connsiteY0" fmla="*/ 0 h 225425"/>
              <a:gd name="connsiteX1" fmla="*/ 147637 w 225425"/>
              <a:gd name="connsiteY1" fmla="*/ 0 h 225425"/>
              <a:gd name="connsiteX2" fmla="*/ 147637 w 225425"/>
              <a:gd name="connsiteY2" fmla="*/ 77787 h 225425"/>
              <a:gd name="connsiteX3" fmla="*/ 225425 w 225425"/>
              <a:gd name="connsiteY3" fmla="*/ 77787 h 225425"/>
              <a:gd name="connsiteX4" fmla="*/ 225425 w 225425"/>
              <a:gd name="connsiteY4" fmla="*/ 149225 h 225425"/>
              <a:gd name="connsiteX5" fmla="*/ 147637 w 225425"/>
              <a:gd name="connsiteY5" fmla="*/ 149225 h 225425"/>
              <a:gd name="connsiteX6" fmla="*/ 147637 w 225425"/>
              <a:gd name="connsiteY6" fmla="*/ 225425 h 225425"/>
              <a:gd name="connsiteX7" fmla="*/ 76200 w 225425"/>
              <a:gd name="connsiteY7" fmla="*/ 225425 h 225425"/>
              <a:gd name="connsiteX8" fmla="*/ 76200 w 225425"/>
              <a:gd name="connsiteY8" fmla="*/ 149225 h 225425"/>
              <a:gd name="connsiteX9" fmla="*/ 0 w 225425"/>
              <a:gd name="connsiteY9" fmla="*/ 149225 h 225425"/>
              <a:gd name="connsiteX10" fmla="*/ 0 w 225425"/>
              <a:gd name="connsiteY10" fmla="*/ 77787 h 225425"/>
              <a:gd name="connsiteX11" fmla="*/ 76200 w 225425"/>
              <a:gd name="connsiteY11" fmla="*/ 77787 h 225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5425" h="225425">
                <a:moveTo>
                  <a:pt x="76200" y="0"/>
                </a:moveTo>
                <a:lnTo>
                  <a:pt x="147637" y="0"/>
                </a:lnTo>
                <a:lnTo>
                  <a:pt x="147637" y="77787"/>
                </a:lnTo>
                <a:lnTo>
                  <a:pt x="225425" y="77787"/>
                </a:lnTo>
                <a:lnTo>
                  <a:pt x="225425" y="149225"/>
                </a:lnTo>
                <a:lnTo>
                  <a:pt x="147637" y="149225"/>
                </a:lnTo>
                <a:lnTo>
                  <a:pt x="147637" y="225425"/>
                </a:lnTo>
                <a:lnTo>
                  <a:pt x="76200" y="225425"/>
                </a:lnTo>
                <a:lnTo>
                  <a:pt x="76200" y="149225"/>
                </a:lnTo>
                <a:lnTo>
                  <a:pt x="0" y="149225"/>
                </a:lnTo>
                <a:lnTo>
                  <a:pt x="0" y="77787"/>
                </a:lnTo>
                <a:lnTo>
                  <a:pt x="76200" y="77787"/>
                </a:lnTo>
                <a:close/>
              </a:path>
            </a:pathLst>
          </a:custGeom>
          <a:solidFill>
            <a:srgbClr val="1E0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endParaRPr lang="zh-CN" altLang="en-US">
              <a:latin typeface="Source Han Sans SC" panose="020F0502020204030204"/>
              <a:cs typeface="+mn-ea"/>
              <a:sym typeface="Source Han Sans SC" panose="020F0502020204030204"/>
            </a:endParaRPr>
          </a:p>
        </p:txBody>
      </p:sp>
      <p:grpSp>
        <p:nvGrpSpPr>
          <p:cNvPr id="126" name="组合 125"/>
          <p:cNvGrpSpPr/>
          <p:nvPr/>
        </p:nvGrpSpPr>
        <p:grpSpPr>
          <a:xfrm>
            <a:off x="11674475" y="1773237"/>
            <a:ext cx="506412" cy="1181100"/>
            <a:chOff x="11674475" y="1773237"/>
            <a:chExt cx="506412" cy="1181100"/>
          </a:xfrm>
        </p:grpSpPr>
        <p:sp>
          <p:nvSpPr>
            <p:cNvPr id="89" name="Rectangle 19"/>
            <p:cNvSpPr>
              <a:spLocks noChangeArrowheads="1"/>
            </p:cNvSpPr>
            <p:nvPr/>
          </p:nvSpPr>
          <p:spPr bwMode="auto">
            <a:xfrm>
              <a:off x="11674475" y="2554287"/>
              <a:ext cx="46037" cy="400050"/>
            </a:xfrm>
            <a:prstGeom prst="rect">
              <a:avLst/>
            </a:prstGeom>
            <a:solidFill>
              <a:srgbClr val="1E0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90" name="Freeform 20"/>
            <p:cNvSpPr/>
            <p:nvPr/>
          </p:nvSpPr>
          <p:spPr bwMode="auto">
            <a:xfrm>
              <a:off x="12134850" y="1773237"/>
              <a:ext cx="46037" cy="788988"/>
            </a:xfrm>
            <a:custGeom>
              <a:avLst/>
              <a:gdLst>
                <a:gd name="T0" fmla="*/ 54 w 55"/>
                <a:gd name="T1" fmla="*/ 937 h 937"/>
                <a:gd name="T2" fmla="*/ 0 w 55"/>
                <a:gd name="T3" fmla="*/ 937 h 937"/>
                <a:gd name="T4" fmla="*/ 1 w 55"/>
                <a:gd name="T5" fmla="*/ 0 h 937"/>
                <a:gd name="T6" fmla="*/ 55 w 55"/>
                <a:gd name="T7" fmla="*/ 0 h 937"/>
                <a:gd name="T8" fmla="*/ 54 w 55"/>
                <a:gd name="T9" fmla="*/ 937 h 937"/>
              </a:gdLst>
              <a:ahLst/>
              <a:cxnLst>
                <a:cxn ang="0">
                  <a:pos x="T0" y="T1"/>
                </a:cxn>
                <a:cxn ang="0">
                  <a:pos x="T2" y="T3"/>
                </a:cxn>
                <a:cxn ang="0">
                  <a:pos x="T4" y="T5"/>
                </a:cxn>
                <a:cxn ang="0">
                  <a:pos x="T6" y="T7"/>
                </a:cxn>
                <a:cxn ang="0">
                  <a:pos x="T8" y="T9"/>
                </a:cxn>
              </a:cxnLst>
              <a:rect l="0" t="0" r="r" b="b"/>
              <a:pathLst>
                <a:path w="55" h="937">
                  <a:moveTo>
                    <a:pt x="54" y="937"/>
                  </a:moveTo>
                  <a:cubicBezTo>
                    <a:pt x="0" y="937"/>
                    <a:pt x="0" y="937"/>
                    <a:pt x="0" y="937"/>
                  </a:cubicBezTo>
                  <a:cubicBezTo>
                    <a:pt x="1" y="761"/>
                    <a:pt x="1" y="149"/>
                    <a:pt x="1" y="0"/>
                  </a:cubicBezTo>
                  <a:cubicBezTo>
                    <a:pt x="55" y="0"/>
                    <a:pt x="55" y="0"/>
                    <a:pt x="55" y="0"/>
                  </a:cubicBezTo>
                  <a:cubicBezTo>
                    <a:pt x="55" y="149"/>
                    <a:pt x="54" y="761"/>
                    <a:pt x="54" y="937"/>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91" name="Rectangle 21"/>
            <p:cNvSpPr>
              <a:spLocks noChangeArrowheads="1"/>
            </p:cNvSpPr>
            <p:nvPr/>
          </p:nvSpPr>
          <p:spPr bwMode="auto">
            <a:xfrm>
              <a:off x="11674475" y="1997075"/>
              <a:ext cx="46037" cy="217488"/>
            </a:xfrm>
            <a:prstGeom prst="rect">
              <a:avLst/>
            </a:prstGeom>
            <a:solidFill>
              <a:srgbClr val="1E0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grpSp>
      <p:grpSp>
        <p:nvGrpSpPr>
          <p:cNvPr id="128" name="组合 127"/>
          <p:cNvGrpSpPr/>
          <p:nvPr/>
        </p:nvGrpSpPr>
        <p:grpSpPr>
          <a:xfrm>
            <a:off x="5156200" y="-15875"/>
            <a:ext cx="787400" cy="6861175"/>
            <a:chOff x="5156200" y="-15875"/>
            <a:chExt cx="787400" cy="6861175"/>
          </a:xfrm>
        </p:grpSpPr>
        <p:sp>
          <p:nvSpPr>
            <p:cNvPr id="92" name="Freeform 22"/>
            <p:cNvSpPr/>
            <p:nvPr/>
          </p:nvSpPr>
          <p:spPr bwMode="auto">
            <a:xfrm>
              <a:off x="5156200" y="-15875"/>
              <a:ext cx="207962" cy="207963"/>
            </a:xfrm>
            <a:custGeom>
              <a:avLst/>
              <a:gdLst>
                <a:gd name="T0" fmla="*/ 0 w 131"/>
                <a:gd name="T1" fmla="*/ 131 h 131"/>
                <a:gd name="T2" fmla="*/ 93 w 131"/>
                <a:gd name="T3" fmla="*/ 39 h 131"/>
                <a:gd name="T4" fmla="*/ 131 w 131"/>
                <a:gd name="T5" fmla="*/ 0 h 131"/>
                <a:gd name="T6" fmla="*/ 73 w 131"/>
                <a:gd name="T7" fmla="*/ 0 h 131"/>
                <a:gd name="T8" fmla="*/ 64 w 131"/>
                <a:gd name="T9" fmla="*/ 9 h 131"/>
                <a:gd name="T10" fmla="*/ 0 w 131"/>
                <a:gd name="T11" fmla="*/ 73 h 131"/>
                <a:gd name="T12" fmla="*/ 0 w 131"/>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131" h="131">
                  <a:moveTo>
                    <a:pt x="0" y="131"/>
                  </a:moveTo>
                  <a:lnTo>
                    <a:pt x="93" y="39"/>
                  </a:lnTo>
                  <a:lnTo>
                    <a:pt x="131" y="0"/>
                  </a:lnTo>
                  <a:lnTo>
                    <a:pt x="73" y="0"/>
                  </a:lnTo>
                  <a:lnTo>
                    <a:pt x="64" y="9"/>
                  </a:lnTo>
                  <a:lnTo>
                    <a:pt x="0" y="73"/>
                  </a:lnTo>
                  <a:lnTo>
                    <a:pt x="0" y="13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93" name="Freeform 23"/>
            <p:cNvSpPr/>
            <p:nvPr/>
          </p:nvSpPr>
          <p:spPr bwMode="auto">
            <a:xfrm>
              <a:off x="5156200" y="198437"/>
              <a:ext cx="787400" cy="879475"/>
            </a:xfrm>
            <a:custGeom>
              <a:avLst/>
              <a:gdLst>
                <a:gd name="T0" fmla="*/ 496 w 496"/>
                <a:gd name="T1" fmla="*/ 0 h 554"/>
                <a:gd name="T2" fmla="*/ 435 w 496"/>
                <a:gd name="T3" fmla="*/ 60 h 554"/>
                <a:gd name="T4" fmla="*/ 315 w 496"/>
                <a:gd name="T5" fmla="*/ 180 h 554"/>
                <a:gd name="T6" fmla="*/ 250 w 496"/>
                <a:gd name="T7" fmla="*/ 246 h 554"/>
                <a:gd name="T8" fmla="*/ 129 w 496"/>
                <a:gd name="T9" fmla="*/ 366 h 554"/>
                <a:gd name="T10" fmla="*/ 64 w 496"/>
                <a:gd name="T11" fmla="*/ 432 h 554"/>
                <a:gd name="T12" fmla="*/ 0 w 496"/>
                <a:gd name="T13" fmla="*/ 495 h 554"/>
                <a:gd name="T14" fmla="*/ 0 w 496"/>
                <a:gd name="T15" fmla="*/ 554 h 554"/>
                <a:gd name="T16" fmla="*/ 279 w 496"/>
                <a:gd name="T17" fmla="*/ 275 h 554"/>
                <a:gd name="T18" fmla="*/ 344 w 496"/>
                <a:gd name="T19" fmla="*/ 210 h 554"/>
                <a:gd name="T20" fmla="*/ 496 w 496"/>
                <a:gd name="T21" fmla="*/ 58 h 554"/>
                <a:gd name="T22" fmla="*/ 496 w 496"/>
                <a:gd name="T23" fmla="*/ 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6" h="554">
                  <a:moveTo>
                    <a:pt x="496" y="0"/>
                  </a:moveTo>
                  <a:lnTo>
                    <a:pt x="435" y="60"/>
                  </a:lnTo>
                  <a:lnTo>
                    <a:pt x="315" y="180"/>
                  </a:lnTo>
                  <a:lnTo>
                    <a:pt x="250" y="246"/>
                  </a:lnTo>
                  <a:lnTo>
                    <a:pt x="129" y="366"/>
                  </a:lnTo>
                  <a:lnTo>
                    <a:pt x="64" y="432"/>
                  </a:lnTo>
                  <a:lnTo>
                    <a:pt x="0" y="495"/>
                  </a:lnTo>
                  <a:lnTo>
                    <a:pt x="0" y="554"/>
                  </a:lnTo>
                  <a:lnTo>
                    <a:pt x="279" y="275"/>
                  </a:lnTo>
                  <a:lnTo>
                    <a:pt x="344" y="210"/>
                  </a:lnTo>
                  <a:lnTo>
                    <a:pt x="496" y="58"/>
                  </a:lnTo>
                  <a:lnTo>
                    <a:pt x="49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94" name="Freeform 24"/>
            <p:cNvSpPr/>
            <p:nvPr/>
          </p:nvSpPr>
          <p:spPr bwMode="auto">
            <a:xfrm>
              <a:off x="5156200" y="-15875"/>
              <a:ext cx="503237" cy="504825"/>
            </a:xfrm>
            <a:custGeom>
              <a:avLst/>
              <a:gdLst>
                <a:gd name="T0" fmla="*/ 279 w 317"/>
                <a:gd name="T1" fmla="*/ 39 h 318"/>
                <a:gd name="T2" fmla="*/ 317 w 317"/>
                <a:gd name="T3" fmla="*/ 0 h 318"/>
                <a:gd name="T4" fmla="*/ 258 w 317"/>
                <a:gd name="T5" fmla="*/ 0 h 318"/>
                <a:gd name="T6" fmla="*/ 250 w 317"/>
                <a:gd name="T7" fmla="*/ 9 h 318"/>
                <a:gd name="T8" fmla="*/ 129 w 317"/>
                <a:gd name="T9" fmla="*/ 129 h 318"/>
                <a:gd name="T10" fmla="*/ 64 w 317"/>
                <a:gd name="T11" fmla="*/ 195 h 318"/>
                <a:gd name="T12" fmla="*/ 0 w 317"/>
                <a:gd name="T13" fmla="*/ 259 h 318"/>
                <a:gd name="T14" fmla="*/ 0 w 317"/>
                <a:gd name="T15" fmla="*/ 318 h 318"/>
                <a:gd name="T16" fmla="*/ 279 w 317"/>
                <a:gd name="T17" fmla="*/ 3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7" h="318">
                  <a:moveTo>
                    <a:pt x="279" y="39"/>
                  </a:moveTo>
                  <a:lnTo>
                    <a:pt x="317" y="0"/>
                  </a:lnTo>
                  <a:lnTo>
                    <a:pt x="258" y="0"/>
                  </a:lnTo>
                  <a:lnTo>
                    <a:pt x="250" y="9"/>
                  </a:lnTo>
                  <a:lnTo>
                    <a:pt x="129" y="129"/>
                  </a:lnTo>
                  <a:lnTo>
                    <a:pt x="64" y="195"/>
                  </a:lnTo>
                  <a:lnTo>
                    <a:pt x="0" y="259"/>
                  </a:lnTo>
                  <a:lnTo>
                    <a:pt x="0" y="318"/>
                  </a:lnTo>
                  <a:lnTo>
                    <a:pt x="279" y="3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95" name="Freeform 25"/>
            <p:cNvSpPr/>
            <p:nvPr/>
          </p:nvSpPr>
          <p:spPr bwMode="auto">
            <a:xfrm>
              <a:off x="5156200" y="-15875"/>
              <a:ext cx="787400" cy="798513"/>
            </a:xfrm>
            <a:custGeom>
              <a:avLst/>
              <a:gdLst>
                <a:gd name="T0" fmla="*/ 0 w 496"/>
                <a:gd name="T1" fmla="*/ 503 h 503"/>
                <a:gd name="T2" fmla="*/ 93 w 496"/>
                <a:gd name="T3" fmla="*/ 410 h 503"/>
                <a:gd name="T4" fmla="*/ 159 w 496"/>
                <a:gd name="T5" fmla="*/ 345 h 503"/>
                <a:gd name="T6" fmla="*/ 279 w 496"/>
                <a:gd name="T7" fmla="*/ 224 h 503"/>
                <a:gd name="T8" fmla="*/ 344 w 496"/>
                <a:gd name="T9" fmla="*/ 158 h 503"/>
                <a:gd name="T10" fmla="*/ 464 w 496"/>
                <a:gd name="T11" fmla="*/ 39 h 503"/>
                <a:gd name="T12" fmla="*/ 496 w 496"/>
                <a:gd name="T13" fmla="*/ 7 h 503"/>
                <a:gd name="T14" fmla="*/ 496 w 496"/>
                <a:gd name="T15" fmla="*/ 0 h 503"/>
                <a:gd name="T16" fmla="*/ 444 w 496"/>
                <a:gd name="T17" fmla="*/ 0 h 503"/>
                <a:gd name="T18" fmla="*/ 435 w 496"/>
                <a:gd name="T19" fmla="*/ 9 h 503"/>
                <a:gd name="T20" fmla="*/ 129 w 496"/>
                <a:gd name="T21" fmla="*/ 315 h 503"/>
                <a:gd name="T22" fmla="*/ 64 w 496"/>
                <a:gd name="T23" fmla="*/ 381 h 503"/>
                <a:gd name="T24" fmla="*/ 0 w 496"/>
                <a:gd name="T25" fmla="*/ 445 h 503"/>
                <a:gd name="T26" fmla="*/ 0 w 496"/>
                <a:gd name="T27" fmla="*/ 503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6" h="503">
                  <a:moveTo>
                    <a:pt x="0" y="503"/>
                  </a:moveTo>
                  <a:lnTo>
                    <a:pt x="93" y="410"/>
                  </a:lnTo>
                  <a:lnTo>
                    <a:pt x="159" y="345"/>
                  </a:lnTo>
                  <a:lnTo>
                    <a:pt x="279" y="224"/>
                  </a:lnTo>
                  <a:lnTo>
                    <a:pt x="344" y="158"/>
                  </a:lnTo>
                  <a:lnTo>
                    <a:pt x="464" y="39"/>
                  </a:lnTo>
                  <a:lnTo>
                    <a:pt x="496" y="7"/>
                  </a:lnTo>
                  <a:lnTo>
                    <a:pt x="496" y="0"/>
                  </a:lnTo>
                  <a:lnTo>
                    <a:pt x="444" y="0"/>
                  </a:lnTo>
                  <a:lnTo>
                    <a:pt x="435" y="9"/>
                  </a:lnTo>
                  <a:lnTo>
                    <a:pt x="129" y="315"/>
                  </a:lnTo>
                  <a:lnTo>
                    <a:pt x="64" y="381"/>
                  </a:lnTo>
                  <a:lnTo>
                    <a:pt x="0" y="445"/>
                  </a:lnTo>
                  <a:lnTo>
                    <a:pt x="0" y="50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96" name="Freeform 26"/>
            <p:cNvSpPr/>
            <p:nvPr/>
          </p:nvSpPr>
          <p:spPr bwMode="auto">
            <a:xfrm>
              <a:off x="5156200" y="787400"/>
              <a:ext cx="787400" cy="881063"/>
            </a:xfrm>
            <a:custGeom>
              <a:avLst/>
              <a:gdLst>
                <a:gd name="T0" fmla="*/ 496 w 496"/>
                <a:gd name="T1" fmla="*/ 0 h 555"/>
                <a:gd name="T2" fmla="*/ 435 w 496"/>
                <a:gd name="T3" fmla="*/ 61 h 555"/>
                <a:gd name="T4" fmla="*/ 315 w 496"/>
                <a:gd name="T5" fmla="*/ 181 h 555"/>
                <a:gd name="T6" fmla="*/ 250 w 496"/>
                <a:gd name="T7" fmla="*/ 247 h 555"/>
                <a:gd name="T8" fmla="*/ 129 w 496"/>
                <a:gd name="T9" fmla="*/ 367 h 555"/>
                <a:gd name="T10" fmla="*/ 64 w 496"/>
                <a:gd name="T11" fmla="*/ 432 h 555"/>
                <a:gd name="T12" fmla="*/ 0 w 496"/>
                <a:gd name="T13" fmla="*/ 496 h 555"/>
                <a:gd name="T14" fmla="*/ 0 w 496"/>
                <a:gd name="T15" fmla="*/ 555 h 555"/>
                <a:gd name="T16" fmla="*/ 279 w 496"/>
                <a:gd name="T17" fmla="*/ 276 h 555"/>
                <a:gd name="T18" fmla="*/ 344 w 496"/>
                <a:gd name="T19" fmla="*/ 210 h 555"/>
                <a:gd name="T20" fmla="*/ 496 w 496"/>
                <a:gd name="T21" fmla="*/ 59 h 555"/>
                <a:gd name="T22" fmla="*/ 496 w 496"/>
                <a:gd name="T23"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6" h="555">
                  <a:moveTo>
                    <a:pt x="496" y="0"/>
                  </a:moveTo>
                  <a:lnTo>
                    <a:pt x="435" y="61"/>
                  </a:lnTo>
                  <a:lnTo>
                    <a:pt x="315" y="181"/>
                  </a:lnTo>
                  <a:lnTo>
                    <a:pt x="250" y="247"/>
                  </a:lnTo>
                  <a:lnTo>
                    <a:pt x="129" y="367"/>
                  </a:lnTo>
                  <a:lnTo>
                    <a:pt x="64" y="432"/>
                  </a:lnTo>
                  <a:lnTo>
                    <a:pt x="0" y="496"/>
                  </a:lnTo>
                  <a:lnTo>
                    <a:pt x="0" y="555"/>
                  </a:lnTo>
                  <a:lnTo>
                    <a:pt x="279" y="276"/>
                  </a:lnTo>
                  <a:lnTo>
                    <a:pt x="344" y="210"/>
                  </a:lnTo>
                  <a:lnTo>
                    <a:pt x="496" y="59"/>
                  </a:lnTo>
                  <a:lnTo>
                    <a:pt x="49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97" name="Freeform 27"/>
            <p:cNvSpPr/>
            <p:nvPr/>
          </p:nvSpPr>
          <p:spPr bwMode="auto">
            <a:xfrm>
              <a:off x="5156200" y="493712"/>
              <a:ext cx="787400" cy="879475"/>
            </a:xfrm>
            <a:custGeom>
              <a:avLst/>
              <a:gdLst>
                <a:gd name="T0" fmla="*/ 0 w 496"/>
                <a:gd name="T1" fmla="*/ 554 h 554"/>
                <a:gd name="T2" fmla="*/ 93 w 496"/>
                <a:gd name="T3" fmla="*/ 461 h 554"/>
                <a:gd name="T4" fmla="*/ 159 w 496"/>
                <a:gd name="T5" fmla="*/ 395 h 554"/>
                <a:gd name="T6" fmla="*/ 279 w 496"/>
                <a:gd name="T7" fmla="*/ 275 h 554"/>
                <a:gd name="T8" fmla="*/ 344 w 496"/>
                <a:gd name="T9" fmla="*/ 209 h 554"/>
                <a:gd name="T10" fmla="*/ 464 w 496"/>
                <a:gd name="T11" fmla="*/ 89 h 554"/>
                <a:gd name="T12" fmla="*/ 496 w 496"/>
                <a:gd name="T13" fmla="*/ 58 h 554"/>
                <a:gd name="T14" fmla="*/ 496 w 496"/>
                <a:gd name="T15" fmla="*/ 0 h 554"/>
                <a:gd name="T16" fmla="*/ 435 w 496"/>
                <a:gd name="T17" fmla="*/ 60 h 554"/>
                <a:gd name="T18" fmla="*/ 129 w 496"/>
                <a:gd name="T19" fmla="*/ 366 h 554"/>
                <a:gd name="T20" fmla="*/ 64 w 496"/>
                <a:gd name="T21" fmla="*/ 432 h 554"/>
                <a:gd name="T22" fmla="*/ 0 w 496"/>
                <a:gd name="T23" fmla="*/ 495 h 554"/>
                <a:gd name="T24" fmla="*/ 0 w 496"/>
                <a:gd name="T25" fmla="*/ 554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6" h="554">
                  <a:moveTo>
                    <a:pt x="0" y="554"/>
                  </a:moveTo>
                  <a:lnTo>
                    <a:pt x="93" y="461"/>
                  </a:lnTo>
                  <a:lnTo>
                    <a:pt x="159" y="395"/>
                  </a:lnTo>
                  <a:lnTo>
                    <a:pt x="279" y="275"/>
                  </a:lnTo>
                  <a:lnTo>
                    <a:pt x="344" y="209"/>
                  </a:lnTo>
                  <a:lnTo>
                    <a:pt x="464" y="89"/>
                  </a:lnTo>
                  <a:lnTo>
                    <a:pt x="496" y="58"/>
                  </a:lnTo>
                  <a:lnTo>
                    <a:pt x="496" y="0"/>
                  </a:lnTo>
                  <a:lnTo>
                    <a:pt x="435" y="60"/>
                  </a:lnTo>
                  <a:lnTo>
                    <a:pt x="129" y="366"/>
                  </a:lnTo>
                  <a:lnTo>
                    <a:pt x="64" y="432"/>
                  </a:lnTo>
                  <a:lnTo>
                    <a:pt x="0" y="495"/>
                  </a:lnTo>
                  <a:lnTo>
                    <a:pt x="0" y="55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98" name="Freeform 28"/>
            <p:cNvSpPr/>
            <p:nvPr/>
          </p:nvSpPr>
          <p:spPr bwMode="auto">
            <a:xfrm>
              <a:off x="5156200" y="1377950"/>
              <a:ext cx="787400" cy="881063"/>
            </a:xfrm>
            <a:custGeom>
              <a:avLst/>
              <a:gdLst>
                <a:gd name="T0" fmla="*/ 496 w 496"/>
                <a:gd name="T1" fmla="*/ 0 h 555"/>
                <a:gd name="T2" fmla="*/ 435 w 496"/>
                <a:gd name="T3" fmla="*/ 60 h 555"/>
                <a:gd name="T4" fmla="*/ 315 w 496"/>
                <a:gd name="T5" fmla="*/ 181 h 555"/>
                <a:gd name="T6" fmla="*/ 250 w 496"/>
                <a:gd name="T7" fmla="*/ 247 h 555"/>
                <a:gd name="T8" fmla="*/ 129 w 496"/>
                <a:gd name="T9" fmla="*/ 366 h 555"/>
                <a:gd name="T10" fmla="*/ 64 w 496"/>
                <a:gd name="T11" fmla="*/ 432 h 555"/>
                <a:gd name="T12" fmla="*/ 0 w 496"/>
                <a:gd name="T13" fmla="*/ 496 h 555"/>
                <a:gd name="T14" fmla="*/ 0 w 496"/>
                <a:gd name="T15" fmla="*/ 555 h 555"/>
                <a:gd name="T16" fmla="*/ 279 w 496"/>
                <a:gd name="T17" fmla="*/ 276 h 555"/>
                <a:gd name="T18" fmla="*/ 344 w 496"/>
                <a:gd name="T19" fmla="*/ 210 h 555"/>
                <a:gd name="T20" fmla="*/ 496 w 496"/>
                <a:gd name="T21" fmla="*/ 59 h 555"/>
                <a:gd name="T22" fmla="*/ 496 w 496"/>
                <a:gd name="T23"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6" h="555">
                  <a:moveTo>
                    <a:pt x="496" y="0"/>
                  </a:moveTo>
                  <a:lnTo>
                    <a:pt x="435" y="60"/>
                  </a:lnTo>
                  <a:lnTo>
                    <a:pt x="315" y="181"/>
                  </a:lnTo>
                  <a:lnTo>
                    <a:pt x="250" y="247"/>
                  </a:lnTo>
                  <a:lnTo>
                    <a:pt x="129" y="366"/>
                  </a:lnTo>
                  <a:lnTo>
                    <a:pt x="64" y="432"/>
                  </a:lnTo>
                  <a:lnTo>
                    <a:pt x="0" y="496"/>
                  </a:lnTo>
                  <a:lnTo>
                    <a:pt x="0" y="555"/>
                  </a:lnTo>
                  <a:lnTo>
                    <a:pt x="279" y="276"/>
                  </a:lnTo>
                  <a:lnTo>
                    <a:pt x="344" y="210"/>
                  </a:lnTo>
                  <a:lnTo>
                    <a:pt x="496" y="59"/>
                  </a:lnTo>
                  <a:lnTo>
                    <a:pt x="49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99" name="Freeform 29"/>
            <p:cNvSpPr/>
            <p:nvPr/>
          </p:nvSpPr>
          <p:spPr bwMode="auto">
            <a:xfrm>
              <a:off x="5156200" y="1082675"/>
              <a:ext cx="787400" cy="881063"/>
            </a:xfrm>
            <a:custGeom>
              <a:avLst/>
              <a:gdLst>
                <a:gd name="T0" fmla="*/ 0 w 496"/>
                <a:gd name="T1" fmla="*/ 555 h 555"/>
                <a:gd name="T2" fmla="*/ 93 w 496"/>
                <a:gd name="T3" fmla="*/ 462 h 555"/>
                <a:gd name="T4" fmla="*/ 159 w 496"/>
                <a:gd name="T5" fmla="*/ 396 h 555"/>
                <a:gd name="T6" fmla="*/ 279 w 496"/>
                <a:gd name="T7" fmla="*/ 276 h 555"/>
                <a:gd name="T8" fmla="*/ 344 w 496"/>
                <a:gd name="T9" fmla="*/ 210 h 555"/>
                <a:gd name="T10" fmla="*/ 464 w 496"/>
                <a:gd name="T11" fmla="*/ 90 h 555"/>
                <a:gd name="T12" fmla="*/ 496 w 496"/>
                <a:gd name="T13" fmla="*/ 59 h 555"/>
                <a:gd name="T14" fmla="*/ 496 w 496"/>
                <a:gd name="T15" fmla="*/ 0 h 555"/>
                <a:gd name="T16" fmla="*/ 435 w 496"/>
                <a:gd name="T17" fmla="*/ 61 h 555"/>
                <a:gd name="T18" fmla="*/ 129 w 496"/>
                <a:gd name="T19" fmla="*/ 367 h 555"/>
                <a:gd name="T20" fmla="*/ 64 w 496"/>
                <a:gd name="T21" fmla="*/ 433 h 555"/>
                <a:gd name="T22" fmla="*/ 0 w 496"/>
                <a:gd name="T23" fmla="*/ 496 h 555"/>
                <a:gd name="T24" fmla="*/ 0 w 496"/>
                <a:gd name="T25" fmla="*/ 555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6" h="555">
                  <a:moveTo>
                    <a:pt x="0" y="555"/>
                  </a:moveTo>
                  <a:lnTo>
                    <a:pt x="93" y="462"/>
                  </a:lnTo>
                  <a:lnTo>
                    <a:pt x="159" y="396"/>
                  </a:lnTo>
                  <a:lnTo>
                    <a:pt x="279" y="276"/>
                  </a:lnTo>
                  <a:lnTo>
                    <a:pt x="344" y="210"/>
                  </a:lnTo>
                  <a:lnTo>
                    <a:pt x="464" y="90"/>
                  </a:lnTo>
                  <a:lnTo>
                    <a:pt x="496" y="59"/>
                  </a:lnTo>
                  <a:lnTo>
                    <a:pt x="496" y="0"/>
                  </a:lnTo>
                  <a:lnTo>
                    <a:pt x="435" y="61"/>
                  </a:lnTo>
                  <a:lnTo>
                    <a:pt x="129" y="367"/>
                  </a:lnTo>
                  <a:lnTo>
                    <a:pt x="64" y="433"/>
                  </a:lnTo>
                  <a:lnTo>
                    <a:pt x="0" y="496"/>
                  </a:lnTo>
                  <a:lnTo>
                    <a:pt x="0" y="55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00" name="Freeform 30"/>
            <p:cNvSpPr/>
            <p:nvPr/>
          </p:nvSpPr>
          <p:spPr bwMode="auto">
            <a:xfrm>
              <a:off x="5156200" y="1968500"/>
              <a:ext cx="787400" cy="879475"/>
            </a:xfrm>
            <a:custGeom>
              <a:avLst/>
              <a:gdLst>
                <a:gd name="T0" fmla="*/ 496 w 496"/>
                <a:gd name="T1" fmla="*/ 0 h 554"/>
                <a:gd name="T2" fmla="*/ 435 w 496"/>
                <a:gd name="T3" fmla="*/ 60 h 554"/>
                <a:gd name="T4" fmla="*/ 315 w 496"/>
                <a:gd name="T5" fmla="*/ 181 h 554"/>
                <a:gd name="T6" fmla="*/ 250 w 496"/>
                <a:gd name="T7" fmla="*/ 246 h 554"/>
                <a:gd name="T8" fmla="*/ 129 w 496"/>
                <a:gd name="T9" fmla="*/ 366 h 554"/>
                <a:gd name="T10" fmla="*/ 64 w 496"/>
                <a:gd name="T11" fmla="*/ 432 h 554"/>
                <a:gd name="T12" fmla="*/ 0 w 496"/>
                <a:gd name="T13" fmla="*/ 496 h 554"/>
                <a:gd name="T14" fmla="*/ 0 w 496"/>
                <a:gd name="T15" fmla="*/ 554 h 554"/>
                <a:gd name="T16" fmla="*/ 279 w 496"/>
                <a:gd name="T17" fmla="*/ 275 h 554"/>
                <a:gd name="T18" fmla="*/ 344 w 496"/>
                <a:gd name="T19" fmla="*/ 210 h 554"/>
                <a:gd name="T20" fmla="*/ 496 w 496"/>
                <a:gd name="T21" fmla="*/ 59 h 554"/>
                <a:gd name="T22" fmla="*/ 496 w 496"/>
                <a:gd name="T23" fmla="*/ 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6" h="554">
                  <a:moveTo>
                    <a:pt x="496" y="0"/>
                  </a:moveTo>
                  <a:lnTo>
                    <a:pt x="435" y="60"/>
                  </a:lnTo>
                  <a:lnTo>
                    <a:pt x="315" y="181"/>
                  </a:lnTo>
                  <a:lnTo>
                    <a:pt x="250" y="246"/>
                  </a:lnTo>
                  <a:lnTo>
                    <a:pt x="129" y="366"/>
                  </a:lnTo>
                  <a:lnTo>
                    <a:pt x="64" y="432"/>
                  </a:lnTo>
                  <a:lnTo>
                    <a:pt x="0" y="496"/>
                  </a:lnTo>
                  <a:lnTo>
                    <a:pt x="0" y="554"/>
                  </a:lnTo>
                  <a:lnTo>
                    <a:pt x="279" y="275"/>
                  </a:lnTo>
                  <a:lnTo>
                    <a:pt x="344" y="210"/>
                  </a:lnTo>
                  <a:lnTo>
                    <a:pt x="496" y="59"/>
                  </a:lnTo>
                  <a:lnTo>
                    <a:pt x="49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01" name="Freeform 31"/>
            <p:cNvSpPr/>
            <p:nvPr/>
          </p:nvSpPr>
          <p:spPr bwMode="auto">
            <a:xfrm>
              <a:off x="5156200" y="1673225"/>
              <a:ext cx="787400" cy="879475"/>
            </a:xfrm>
            <a:custGeom>
              <a:avLst/>
              <a:gdLst>
                <a:gd name="T0" fmla="*/ 0 w 496"/>
                <a:gd name="T1" fmla="*/ 554 h 554"/>
                <a:gd name="T2" fmla="*/ 93 w 496"/>
                <a:gd name="T3" fmla="*/ 461 h 554"/>
                <a:gd name="T4" fmla="*/ 159 w 496"/>
                <a:gd name="T5" fmla="*/ 396 h 554"/>
                <a:gd name="T6" fmla="*/ 279 w 496"/>
                <a:gd name="T7" fmla="*/ 276 h 554"/>
                <a:gd name="T8" fmla="*/ 344 w 496"/>
                <a:gd name="T9" fmla="*/ 210 h 554"/>
                <a:gd name="T10" fmla="*/ 464 w 496"/>
                <a:gd name="T11" fmla="*/ 90 h 554"/>
                <a:gd name="T12" fmla="*/ 496 w 496"/>
                <a:gd name="T13" fmla="*/ 58 h 554"/>
                <a:gd name="T14" fmla="*/ 496 w 496"/>
                <a:gd name="T15" fmla="*/ 0 h 554"/>
                <a:gd name="T16" fmla="*/ 435 w 496"/>
                <a:gd name="T17" fmla="*/ 61 h 554"/>
                <a:gd name="T18" fmla="*/ 129 w 496"/>
                <a:gd name="T19" fmla="*/ 367 h 554"/>
                <a:gd name="T20" fmla="*/ 64 w 496"/>
                <a:gd name="T21" fmla="*/ 432 h 554"/>
                <a:gd name="T22" fmla="*/ 0 w 496"/>
                <a:gd name="T23" fmla="*/ 496 h 554"/>
                <a:gd name="T24" fmla="*/ 0 w 496"/>
                <a:gd name="T25" fmla="*/ 554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6" h="554">
                  <a:moveTo>
                    <a:pt x="0" y="554"/>
                  </a:moveTo>
                  <a:lnTo>
                    <a:pt x="93" y="461"/>
                  </a:lnTo>
                  <a:lnTo>
                    <a:pt x="159" y="396"/>
                  </a:lnTo>
                  <a:lnTo>
                    <a:pt x="279" y="276"/>
                  </a:lnTo>
                  <a:lnTo>
                    <a:pt x="344" y="210"/>
                  </a:lnTo>
                  <a:lnTo>
                    <a:pt x="464" y="90"/>
                  </a:lnTo>
                  <a:lnTo>
                    <a:pt x="496" y="58"/>
                  </a:lnTo>
                  <a:lnTo>
                    <a:pt x="496" y="0"/>
                  </a:lnTo>
                  <a:lnTo>
                    <a:pt x="435" y="61"/>
                  </a:lnTo>
                  <a:lnTo>
                    <a:pt x="129" y="367"/>
                  </a:lnTo>
                  <a:lnTo>
                    <a:pt x="64" y="432"/>
                  </a:lnTo>
                  <a:lnTo>
                    <a:pt x="0" y="496"/>
                  </a:lnTo>
                  <a:lnTo>
                    <a:pt x="0" y="55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02" name="Freeform 32"/>
            <p:cNvSpPr/>
            <p:nvPr/>
          </p:nvSpPr>
          <p:spPr bwMode="auto">
            <a:xfrm>
              <a:off x="5156200" y="2557462"/>
              <a:ext cx="787400" cy="881063"/>
            </a:xfrm>
            <a:custGeom>
              <a:avLst/>
              <a:gdLst>
                <a:gd name="T0" fmla="*/ 496 w 496"/>
                <a:gd name="T1" fmla="*/ 0 h 555"/>
                <a:gd name="T2" fmla="*/ 435 w 496"/>
                <a:gd name="T3" fmla="*/ 61 h 555"/>
                <a:gd name="T4" fmla="*/ 315 w 496"/>
                <a:gd name="T5" fmla="*/ 181 h 555"/>
                <a:gd name="T6" fmla="*/ 250 w 496"/>
                <a:gd name="T7" fmla="*/ 247 h 555"/>
                <a:gd name="T8" fmla="*/ 129 w 496"/>
                <a:gd name="T9" fmla="*/ 367 h 555"/>
                <a:gd name="T10" fmla="*/ 64 w 496"/>
                <a:gd name="T11" fmla="*/ 433 h 555"/>
                <a:gd name="T12" fmla="*/ 0 w 496"/>
                <a:gd name="T13" fmla="*/ 497 h 555"/>
                <a:gd name="T14" fmla="*/ 0 w 496"/>
                <a:gd name="T15" fmla="*/ 555 h 555"/>
                <a:gd name="T16" fmla="*/ 279 w 496"/>
                <a:gd name="T17" fmla="*/ 276 h 555"/>
                <a:gd name="T18" fmla="*/ 344 w 496"/>
                <a:gd name="T19" fmla="*/ 210 h 555"/>
                <a:gd name="T20" fmla="*/ 496 w 496"/>
                <a:gd name="T21" fmla="*/ 59 h 555"/>
                <a:gd name="T22" fmla="*/ 496 w 496"/>
                <a:gd name="T23"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6" h="555">
                  <a:moveTo>
                    <a:pt x="496" y="0"/>
                  </a:moveTo>
                  <a:lnTo>
                    <a:pt x="435" y="61"/>
                  </a:lnTo>
                  <a:lnTo>
                    <a:pt x="315" y="181"/>
                  </a:lnTo>
                  <a:lnTo>
                    <a:pt x="250" y="247"/>
                  </a:lnTo>
                  <a:lnTo>
                    <a:pt x="129" y="367"/>
                  </a:lnTo>
                  <a:lnTo>
                    <a:pt x="64" y="433"/>
                  </a:lnTo>
                  <a:lnTo>
                    <a:pt x="0" y="497"/>
                  </a:lnTo>
                  <a:lnTo>
                    <a:pt x="0" y="555"/>
                  </a:lnTo>
                  <a:lnTo>
                    <a:pt x="279" y="276"/>
                  </a:lnTo>
                  <a:lnTo>
                    <a:pt x="344" y="210"/>
                  </a:lnTo>
                  <a:lnTo>
                    <a:pt x="496" y="59"/>
                  </a:lnTo>
                  <a:lnTo>
                    <a:pt x="49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03" name="Freeform 33"/>
            <p:cNvSpPr/>
            <p:nvPr/>
          </p:nvSpPr>
          <p:spPr bwMode="auto">
            <a:xfrm>
              <a:off x="5156200" y="2263775"/>
              <a:ext cx="787400" cy="879475"/>
            </a:xfrm>
            <a:custGeom>
              <a:avLst/>
              <a:gdLst>
                <a:gd name="T0" fmla="*/ 0 w 496"/>
                <a:gd name="T1" fmla="*/ 554 h 554"/>
                <a:gd name="T2" fmla="*/ 93 w 496"/>
                <a:gd name="T3" fmla="*/ 461 h 554"/>
                <a:gd name="T4" fmla="*/ 159 w 496"/>
                <a:gd name="T5" fmla="*/ 395 h 554"/>
                <a:gd name="T6" fmla="*/ 279 w 496"/>
                <a:gd name="T7" fmla="*/ 276 h 554"/>
                <a:gd name="T8" fmla="*/ 344 w 496"/>
                <a:gd name="T9" fmla="*/ 209 h 554"/>
                <a:gd name="T10" fmla="*/ 464 w 496"/>
                <a:gd name="T11" fmla="*/ 89 h 554"/>
                <a:gd name="T12" fmla="*/ 496 w 496"/>
                <a:gd name="T13" fmla="*/ 58 h 554"/>
                <a:gd name="T14" fmla="*/ 496 w 496"/>
                <a:gd name="T15" fmla="*/ 0 h 554"/>
                <a:gd name="T16" fmla="*/ 435 w 496"/>
                <a:gd name="T17" fmla="*/ 60 h 554"/>
                <a:gd name="T18" fmla="*/ 129 w 496"/>
                <a:gd name="T19" fmla="*/ 366 h 554"/>
                <a:gd name="T20" fmla="*/ 64 w 496"/>
                <a:gd name="T21" fmla="*/ 432 h 554"/>
                <a:gd name="T22" fmla="*/ 0 w 496"/>
                <a:gd name="T23" fmla="*/ 496 h 554"/>
                <a:gd name="T24" fmla="*/ 0 w 496"/>
                <a:gd name="T25" fmla="*/ 554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6" h="554">
                  <a:moveTo>
                    <a:pt x="0" y="554"/>
                  </a:moveTo>
                  <a:lnTo>
                    <a:pt x="93" y="461"/>
                  </a:lnTo>
                  <a:lnTo>
                    <a:pt x="159" y="395"/>
                  </a:lnTo>
                  <a:lnTo>
                    <a:pt x="279" y="276"/>
                  </a:lnTo>
                  <a:lnTo>
                    <a:pt x="344" y="209"/>
                  </a:lnTo>
                  <a:lnTo>
                    <a:pt x="464" y="89"/>
                  </a:lnTo>
                  <a:lnTo>
                    <a:pt x="496" y="58"/>
                  </a:lnTo>
                  <a:lnTo>
                    <a:pt x="496" y="0"/>
                  </a:lnTo>
                  <a:lnTo>
                    <a:pt x="435" y="60"/>
                  </a:lnTo>
                  <a:lnTo>
                    <a:pt x="129" y="366"/>
                  </a:lnTo>
                  <a:lnTo>
                    <a:pt x="64" y="432"/>
                  </a:lnTo>
                  <a:lnTo>
                    <a:pt x="0" y="496"/>
                  </a:lnTo>
                  <a:lnTo>
                    <a:pt x="0" y="55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04" name="Freeform 34"/>
            <p:cNvSpPr/>
            <p:nvPr/>
          </p:nvSpPr>
          <p:spPr bwMode="auto">
            <a:xfrm>
              <a:off x="5156200" y="3148012"/>
              <a:ext cx="787400" cy="881063"/>
            </a:xfrm>
            <a:custGeom>
              <a:avLst/>
              <a:gdLst>
                <a:gd name="T0" fmla="*/ 496 w 496"/>
                <a:gd name="T1" fmla="*/ 0 h 555"/>
                <a:gd name="T2" fmla="*/ 435 w 496"/>
                <a:gd name="T3" fmla="*/ 61 h 555"/>
                <a:gd name="T4" fmla="*/ 315 w 496"/>
                <a:gd name="T5" fmla="*/ 181 h 555"/>
                <a:gd name="T6" fmla="*/ 250 w 496"/>
                <a:gd name="T7" fmla="*/ 247 h 555"/>
                <a:gd name="T8" fmla="*/ 129 w 496"/>
                <a:gd name="T9" fmla="*/ 367 h 555"/>
                <a:gd name="T10" fmla="*/ 64 w 496"/>
                <a:gd name="T11" fmla="*/ 433 h 555"/>
                <a:gd name="T12" fmla="*/ 0 w 496"/>
                <a:gd name="T13" fmla="*/ 496 h 555"/>
                <a:gd name="T14" fmla="*/ 0 w 496"/>
                <a:gd name="T15" fmla="*/ 555 h 555"/>
                <a:gd name="T16" fmla="*/ 279 w 496"/>
                <a:gd name="T17" fmla="*/ 276 h 555"/>
                <a:gd name="T18" fmla="*/ 344 w 496"/>
                <a:gd name="T19" fmla="*/ 210 h 555"/>
                <a:gd name="T20" fmla="*/ 496 w 496"/>
                <a:gd name="T21" fmla="*/ 59 h 555"/>
                <a:gd name="T22" fmla="*/ 496 w 496"/>
                <a:gd name="T23"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6" h="555">
                  <a:moveTo>
                    <a:pt x="496" y="0"/>
                  </a:moveTo>
                  <a:lnTo>
                    <a:pt x="435" y="61"/>
                  </a:lnTo>
                  <a:lnTo>
                    <a:pt x="315" y="181"/>
                  </a:lnTo>
                  <a:lnTo>
                    <a:pt x="250" y="247"/>
                  </a:lnTo>
                  <a:lnTo>
                    <a:pt x="129" y="367"/>
                  </a:lnTo>
                  <a:lnTo>
                    <a:pt x="64" y="433"/>
                  </a:lnTo>
                  <a:lnTo>
                    <a:pt x="0" y="496"/>
                  </a:lnTo>
                  <a:lnTo>
                    <a:pt x="0" y="555"/>
                  </a:lnTo>
                  <a:lnTo>
                    <a:pt x="279" y="276"/>
                  </a:lnTo>
                  <a:lnTo>
                    <a:pt x="344" y="210"/>
                  </a:lnTo>
                  <a:lnTo>
                    <a:pt x="496" y="59"/>
                  </a:lnTo>
                  <a:lnTo>
                    <a:pt x="49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05" name="Freeform 35"/>
            <p:cNvSpPr/>
            <p:nvPr/>
          </p:nvSpPr>
          <p:spPr bwMode="auto">
            <a:xfrm>
              <a:off x="5156200" y="2854325"/>
              <a:ext cx="787400" cy="879475"/>
            </a:xfrm>
            <a:custGeom>
              <a:avLst/>
              <a:gdLst>
                <a:gd name="T0" fmla="*/ 0 w 496"/>
                <a:gd name="T1" fmla="*/ 554 h 554"/>
                <a:gd name="T2" fmla="*/ 93 w 496"/>
                <a:gd name="T3" fmla="*/ 461 h 554"/>
                <a:gd name="T4" fmla="*/ 159 w 496"/>
                <a:gd name="T5" fmla="*/ 395 h 554"/>
                <a:gd name="T6" fmla="*/ 279 w 496"/>
                <a:gd name="T7" fmla="*/ 275 h 554"/>
                <a:gd name="T8" fmla="*/ 344 w 496"/>
                <a:gd name="T9" fmla="*/ 209 h 554"/>
                <a:gd name="T10" fmla="*/ 464 w 496"/>
                <a:gd name="T11" fmla="*/ 89 h 554"/>
                <a:gd name="T12" fmla="*/ 496 w 496"/>
                <a:gd name="T13" fmla="*/ 58 h 554"/>
                <a:gd name="T14" fmla="*/ 496 w 496"/>
                <a:gd name="T15" fmla="*/ 0 h 554"/>
                <a:gd name="T16" fmla="*/ 435 w 496"/>
                <a:gd name="T17" fmla="*/ 60 h 554"/>
                <a:gd name="T18" fmla="*/ 129 w 496"/>
                <a:gd name="T19" fmla="*/ 366 h 554"/>
                <a:gd name="T20" fmla="*/ 64 w 496"/>
                <a:gd name="T21" fmla="*/ 432 h 554"/>
                <a:gd name="T22" fmla="*/ 0 w 496"/>
                <a:gd name="T23" fmla="*/ 495 h 554"/>
                <a:gd name="T24" fmla="*/ 0 w 496"/>
                <a:gd name="T25" fmla="*/ 554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6" h="554">
                  <a:moveTo>
                    <a:pt x="0" y="554"/>
                  </a:moveTo>
                  <a:lnTo>
                    <a:pt x="93" y="461"/>
                  </a:lnTo>
                  <a:lnTo>
                    <a:pt x="159" y="395"/>
                  </a:lnTo>
                  <a:lnTo>
                    <a:pt x="279" y="275"/>
                  </a:lnTo>
                  <a:lnTo>
                    <a:pt x="344" y="209"/>
                  </a:lnTo>
                  <a:lnTo>
                    <a:pt x="464" y="89"/>
                  </a:lnTo>
                  <a:lnTo>
                    <a:pt x="496" y="58"/>
                  </a:lnTo>
                  <a:lnTo>
                    <a:pt x="496" y="0"/>
                  </a:lnTo>
                  <a:lnTo>
                    <a:pt x="435" y="60"/>
                  </a:lnTo>
                  <a:lnTo>
                    <a:pt x="129" y="366"/>
                  </a:lnTo>
                  <a:lnTo>
                    <a:pt x="64" y="432"/>
                  </a:lnTo>
                  <a:lnTo>
                    <a:pt x="0" y="495"/>
                  </a:lnTo>
                  <a:lnTo>
                    <a:pt x="0" y="55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06" name="Freeform 36"/>
            <p:cNvSpPr/>
            <p:nvPr/>
          </p:nvSpPr>
          <p:spPr bwMode="auto">
            <a:xfrm>
              <a:off x="5156200" y="3738562"/>
              <a:ext cx="787400" cy="879475"/>
            </a:xfrm>
            <a:custGeom>
              <a:avLst/>
              <a:gdLst>
                <a:gd name="T0" fmla="*/ 496 w 496"/>
                <a:gd name="T1" fmla="*/ 0 h 554"/>
                <a:gd name="T2" fmla="*/ 435 w 496"/>
                <a:gd name="T3" fmla="*/ 61 h 554"/>
                <a:gd name="T4" fmla="*/ 315 w 496"/>
                <a:gd name="T5" fmla="*/ 181 h 554"/>
                <a:gd name="T6" fmla="*/ 250 w 496"/>
                <a:gd name="T7" fmla="*/ 246 h 554"/>
                <a:gd name="T8" fmla="*/ 129 w 496"/>
                <a:gd name="T9" fmla="*/ 366 h 554"/>
                <a:gd name="T10" fmla="*/ 64 w 496"/>
                <a:gd name="T11" fmla="*/ 433 h 554"/>
                <a:gd name="T12" fmla="*/ 0 w 496"/>
                <a:gd name="T13" fmla="*/ 496 h 554"/>
                <a:gd name="T14" fmla="*/ 0 w 496"/>
                <a:gd name="T15" fmla="*/ 554 h 554"/>
                <a:gd name="T16" fmla="*/ 279 w 496"/>
                <a:gd name="T17" fmla="*/ 276 h 554"/>
                <a:gd name="T18" fmla="*/ 344 w 496"/>
                <a:gd name="T19" fmla="*/ 210 h 554"/>
                <a:gd name="T20" fmla="*/ 496 w 496"/>
                <a:gd name="T21" fmla="*/ 59 h 554"/>
                <a:gd name="T22" fmla="*/ 496 w 496"/>
                <a:gd name="T23" fmla="*/ 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6" h="554">
                  <a:moveTo>
                    <a:pt x="496" y="0"/>
                  </a:moveTo>
                  <a:lnTo>
                    <a:pt x="435" y="61"/>
                  </a:lnTo>
                  <a:lnTo>
                    <a:pt x="315" y="181"/>
                  </a:lnTo>
                  <a:lnTo>
                    <a:pt x="250" y="246"/>
                  </a:lnTo>
                  <a:lnTo>
                    <a:pt x="129" y="366"/>
                  </a:lnTo>
                  <a:lnTo>
                    <a:pt x="64" y="433"/>
                  </a:lnTo>
                  <a:lnTo>
                    <a:pt x="0" y="496"/>
                  </a:lnTo>
                  <a:lnTo>
                    <a:pt x="0" y="554"/>
                  </a:lnTo>
                  <a:lnTo>
                    <a:pt x="279" y="276"/>
                  </a:lnTo>
                  <a:lnTo>
                    <a:pt x="344" y="210"/>
                  </a:lnTo>
                  <a:lnTo>
                    <a:pt x="496" y="59"/>
                  </a:lnTo>
                  <a:lnTo>
                    <a:pt x="49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07" name="Freeform 37"/>
            <p:cNvSpPr/>
            <p:nvPr/>
          </p:nvSpPr>
          <p:spPr bwMode="auto">
            <a:xfrm>
              <a:off x="5156200" y="3443287"/>
              <a:ext cx="787400" cy="879475"/>
            </a:xfrm>
            <a:custGeom>
              <a:avLst/>
              <a:gdLst>
                <a:gd name="T0" fmla="*/ 0 w 496"/>
                <a:gd name="T1" fmla="*/ 554 h 554"/>
                <a:gd name="T2" fmla="*/ 93 w 496"/>
                <a:gd name="T3" fmla="*/ 462 h 554"/>
                <a:gd name="T4" fmla="*/ 159 w 496"/>
                <a:gd name="T5" fmla="*/ 396 h 554"/>
                <a:gd name="T6" fmla="*/ 279 w 496"/>
                <a:gd name="T7" fmla="*/ 276 h 554"/>
                <a:gd name="T8" fmla="*/ 344 w 496"/>
                <a:gd name="T9" fmla="*/ 210 h 554"/>
                <a:gd name="T10" fmla="*/ 464 w 496"/>
                <a:gd name="T11" fmla="*/ 90 h 554"/>
                <a:gd name="T12" fmla="*/ 496 w 496"/>
                <a:gd name="T13" fmla="*/ 59 h 554"/>
                <a:gd name="T14" fmla="*/ 496 w 496"/>
                <a:gd name="T15" fmla="*/ 0 h 554"/>
                <a:gd name="T16" fmla="*/ 435 w 496"/>
                <a:gd name="T17" fmla="*/ 61 h 554"/>
                <a:gd name="T18" fmla="*/ 129 w 496"/>
                <a:gd name="T19" fmla="*/ 367 h 554"/>
                <a:gd name="T20" fmla="*/ 64 w 496"/>
                <a:gd name="T21" fmla="*/ 432 h 554"/>
                <a:gd name="T22" fmla="*/ 0 w 496"/>
                <a:gd name="T23" fmla="*/ 496 h 554"/>
                <a:gd name="T24" fmla="*/ 0 w 496"/>
                <a:gd name="T25" fmla="*/ 554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6" h="554">
                  <a:moveTo>
                    <a:pt x="0" y="554"/>
                  </a:moveTo>
                  <a:lnTo>
                    <a:pt x="93" y="462"/>
                  </a:lnTo>
                  <a:lnTo>
                    <a:pt x="159" y="396"/>
                  </a:lnTo>
                  <a:lnTo>
                    <a:pt x="279" y="276"/>
                  </a:lnTo>
                  <a:lnTo>
                    <a:pt x="344" y="210"/>
                  </a:lnTo>
                  <a:lnTo>
                    <a:pt x="464" y="90"/>
                  </a:lnTo>
                  <a:lnTo>
                    <a:pt x="496" y="59"/>
                  </a:lnTo>
                  <a:lnTo>
                    <a:pt x="496" y="0"/>
                  </a:lnTo>
                  <a:lnTo>
                    <a:pt x="435" y="61"/>
                  </a:lnTo>
                  <a:lnTo>
                    <a:pt x="129" y="367"/>
                  </a:lnTo>
                  <a:lnTo>
                    <a:pt x="64" y="432"/>
                  </a:lnTo>
                  <a:lnTo>
                    <a:pt x="0" y="496"/>
                  </a:lnTo>
                  <a:lnTo>
                    <a:pt x="0" y="55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08" name="Freeform 38"/>
            <p:cNvSpPr/>
            <p:nvPr/>
          </p:nvSpPr>
          <p:spPr bwMode="auto">
            <a:xfrm>
              <a:off x="5156200" y="4329112"/>
              <a:ext cx="787400" cy="879475"/>
            </a:xfrm>
            <a:custGeom>
              <a:avLst/>
              <a:gdLst>
                <a:gd name="T0" fmla="*/ 496 w 496"/>
                <a:gd name="T1" fmla="*/ 0 h 554"/>
                <a:gd name="T2" fmla="*/ 435 w 496"/>
                <a:gd name="T3" fmla="*/ 61 h 554"/>
                <a:gd name="T4" fmla="*/ 315 w 496"/>
                <a:gd name="T5" fmla="*/ 180 h 554"/>
                <a:gd name="T6" fmla="*/ 250 w 496"/>
                <a:gd name="T7" fmla="*/ 246 h 554"/>
                <a:gd name="T8" fmla="*/ 129 w 496"/>
                <a:gd name="T9" fmla="*/ 366 h 554"/>
                <a:gd name="T10" fmla="*/ 64 w 496"/>
                <a:gd name="T11" fmla="*/ 432 h 554"/>
                <a:gd name="T12" fmla="*/ 0 w 496"/>
                <a:gd name="T13" fmla="*/ 496 h 554"/>
                <a:gd name="T14" fmla="*/ 0 w 496"/>
                <a:gd name="T15" fmla="*/ 554 h 554"/>
                <a:gd name="T16" fmla="*/ 279 w 496"/>
                <a:gd name="T17" fmla="*/ 275 h 554"/>
                <a:gd name="T18" fmla="*/ 344 w 496"/>
                <a:gd name="T19" fmla="*/ 210 h 554"/>
                <a:gd name="T20" fmla="*/ 496 w 496"/>
                <a:gd name="T21" fmla="*/ 58 h 554"/>
                <a:gd name="T22" fmla="*/ 496 w 496"/>
                <a:gd name="T23" fmla="*/ 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6" h="554">
                  <a:moveTo>
                    <a:pt x="496" y="0"/>
                  </a:moveTo>
                  <a:lnTo>
                    <a:pt x="435" y="61"/>
                  </a:lnTo>
                  <a:lnTo>
                    <a:pt x="315" y="180"/>
                  </a:lnTo>
                  <a:lnTo>
                    <a:pt x="250" y="246"/>
                  </a:lnTo>
                  <a:lnTo>
                    <a:pt x="129" y="366"/>
                  </a:lnTo>
                  <a:lnTo>
                    <a:pt x="64" y="432"/>
                  </a:lnTo>
                  <a:lnTo>
                    <a:pt x="0" y="496"/>
                  </a:lnTo>
                  <a:lnTo>
                    <a:pt x="0" y="554"/>
                  </a:lnTo>
                  <a:lnTo>
                    <a:pt x="279" y="275"/>
                  </a:lnTo>
                  <a:lnTo>
                    <a:pt x="344" y="210"/>
                  </a:lnTo>
                  <a:lnTo>
                    <a:pt x="496" y="58"/>
                  </a:lnTo>
                  <a:lnTo>
                    <a:pt x="49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09" name="Freeform 39"/>
            <p:cNvSpPr/>
            <p:nvPr/>
          </p:nvSpPr>
          <p:spPr bwMode="auto">
            <a:xfrm>
              <a:off x="5156200" y="4033837"/>
              <a:ext cx="787400" cy="879475"/>
            </a:xfrm>
            <a:custGeom>
              <a:avLst/>
              <a:gdLst>
                <a:gd name="T0" fmla="*/ 0 w 496"/>
                <a:gd name="T1" fmla="*/ 554 h 554"/>
                <a:gd name="T2" fmla="*/ 93 w 496"/>
                <a:gd name="T3" fmla="*/ 461 h 554"/>
                <a:gd name="T4" fmla="*/ 159 w 496"/>
                <a:gd name="T5" fmla="*/ 396 h 554"/>
                <a:gd name="T6" fmla="*/ 279 w 496"/>
                <a:gd name="T7" fmla="*/ 276 h 554"/>
                <a:gd name="T8" fmla="*/ 344 w 496"/>
                <a:gd name="T9" fmla="*/ 209 h 554"/>
                <a:gd name="T10" fmla="*/ 464 w 496"/>
                <a:gd name="T11" fmla="*/ 90 h 554"/>
                <a:gd name="T12" fmla="*/ 496 w 496"/>
                <a:gd name="T13" fmla="*/ 58 h 554"/>
                <a:gd name="T14" fmla="*/ 496 w 496"/>
                <a:gd name="T15" fmla="*/ 0 h 554"/>
                <a:gd name="T16" fmla="*/ 435 w 496"/>
                <a:gd name="T17" fmla="*/ 60 h 554"/>
                <a:gd name="T18" fmla="*/ 129 w 496"/>
                <a:gd name="T19" fmla="*/ 366 h 554"/>
                <a:gd name="T20" fmla="*/ 64 w 496"/>
                <a:gd name="T21" fmla="*/ 432 h 554"/>
                <a:gd name="T22" fmla="*/ 0 w 496"/>
                <a:gd name="T23" fmla="*/ 496 h 554"/>
                <a:gd name="T24" fmla="*/ 0 w 496"/>
                <a:gd name="T25" fmla="*/ 554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6" h="554">
                  <a:moveTo>
                    <a:pt x="0" y="554"/>
                  </a:moveTo>
                  <a:lnTo>
                    <a:pt x="93" y="461"/>
                  </a:lnTo>
                  <a:lnTo>
                    <a:pt x="159" y="396"/>
                  </a:lnTo>
                  <a:lnTo>
                    <a:pt x="279" y="276"/>
                  </a:lnTo>
                  <a:lnTo>
                    <a:pt x="344" y="209"/>
                  </a:lnTo>
                  <a:lnTo>
                    <a:pt x="464" y="90"/>
                  </a:lnTo>
                  <a:lnTo>
                    <a:pt x="496" y="58"/>
                  </a:lnTo>
                  <a:lnTo>
                    <a:pt x="496" y="0"/>
                  </a:lnTo>
                  <a:lnTo>
                    <a:pt x="435" y="60"/>
                  </a:lnTo>
                  <a:lnTo>
                    <a:pt x="129" y="366"/>
                  </a:lnTo>
                  <a:lnTo>
                    <a:pt x="64" y="432"/>
                  </a:lnTo>
                  <a:lnTo>
                    <a:pt x="0" y="496"/>
                  </a:lnTo>
                  <a:lnTo>
                    <a:pt x="0" y="55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10" name="Freeform 40"/>
            <p:cNvSpPr/>
            <p:nvPr/>
          </p:nvSpPr>
          <p:spPr bwMode="auto">
            <a:xfrm>
              <a:off x="5156200" y="4919662"/>
              <a:ext cx="787400" cy="879475"/>
            </a:xfrm>
            <a:custGeom>
              <a:avLst/>
              <a:gdLst>
                <a:gd name="T0" fmla="*/ 496 w 496"/>
                <a:gd name="T1" fmla="*/ 0 h 554"/>
                <a:gd name="T2" fmla="*/ 435 w 496"/>
                <a:gd name="T3" fmla="*/ 60 h 554"/>
                <a:gd name="T4" fmla="*/ 315 w 496"/>
                <a:gd name="T5" fmla="*/ 180 h 554"/>
                <a:gd name="T6" fmla="*/ 250 w 496"/>
                <a:gd name="T7" fmla="*/ 246 h 554"/>
                <a:gd name="T8" fmla="*/ 129 w 496"/>
                <a:gd name="T9" fmla="*/ 366 h 554"/>
                <a:gd name="T10" fmla="*/ 64 w 496"/>
                <a:gd name="T11" fmla="*/ 432 h 554"/>
                <a:gd name="T12" fmla="*/ 0 w 496"/>
                <a:gd name="T13" fmla="*/ 496 h 554"/>
                <a:gd name="T14" fmla="*/ 0 w 496"/>
                <a:gd name="T15" fmla="*/ 554 h 554"/>
                <a:gd name="T16" fmla="*/ 279 w 496"/>
                <a:gd name="T17" fmla="*/ 275 h 554"/>
                <a:gd name="T18" fmla="*/ 344 w 496"/>
                <a:gd name="T19" fmla="*/ 209 h 554"/>
                <a:gd name="T20" fmla="*/ 496 w 496"/>
                <a:gd name="T21" fmla="*/ 58 h 554"/>
                <a:gd name="T22" fmla="*/ 496 w 496"/>
                <a:gd name="T23" fmla="*/ 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6" h="554">
                  <a:moveTo>
                    <a:pt x="496" y="0"/>
                  </a:moveTo>
                  <a:lnTo>
                    <a:pt x="435" y="60"/>
                  </a:lnTo>
                  <a:lnTo>
                    <a:pt x="315" y="180"/>
                  </a:lnTo>
                  <a:lnTo>
                    <a:pt x="250" y="246"/>
                  </a:lnTo>
                  <a:lnTo>
                    <a:pt x="129" y="366"/>
                  </a:lnTo>
                  <a:lnTo>
                    <a:pt x="64" y="432"/>
                  </a:lnTo>
                  <a:lnTo>
                    <a:pt x="0" y="496"/>
                  </a:lnTo>
                  <a:lnTo>
                    <a:pt x="0" y="554"/>
                  </a:lnTo>
                  <a:lnTo>
                    <a:pt x="279" y="275"/>
                  </a:lnTo>
                  <a:lnTo>
                    <a:pt x="344" y="209"/>
                  </a:lnTo>
                  <a:lnTo>
                    <a:pt x="496" y="58"/>
                  </a:lnTo>
                  <a:lnTo>
                    <a:pt x="49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11" name="Freeform 41"/>
            <p:cNvSpPr/>
            <p:nvPr/>
          </p:nvSpPr>
          <p:spPr bwMode="auto">
            <a:xfrm>
              <a:off x="5156200" y="4624387"/>
              <a:ext cx="787400" cy="879475"/>
            </a:xfrm>
            <a:custGeom>
              <a:avLst/>
              <a:gdLst>
                <a:gd name="T0" fmla="*/ 0 w 496"/>
                <a:gd name="T1" fmla="*/ 554 h 554"/>
                <a:gd name="T2" fmla="*/ 93 w 496"/>
                <a:gd name="T3" fmla="*/ 461 h 554"/>
                <a:gd name="T4" fmla="*/ 159 w 496"/>
                <a:gd name="T5" fmla="*/ 395 h 554"/>
                <a:gd name="T6" fmla="*/ 279 w 496"/>
                <a:gd name="T7" fmla="*/ 275 h 554"/>
                <a:gd name="T8" fmla="*/ 344 w 496"/>
                <a:gd name="T9" fmla="*/ 209 h 554"/>
                <a:gd name="T10" fmla="*/ 464 w 496"/>
                <a:gd name="T11" fmla="*/ 89 h 554"/>
                <a:gd name="T12" fmla="*/ 496 w 496"/>
                <a:gd name="T13" fmla="*/ 58 h 554"/>
                <a:gd name="T14" fmla="*/ 496 w 496"/>
                <a:gd name="T15" fmla="*/ 0 h 554"/>
                <a:gd name="T16" fmla="*/ 435 w 496"/>
                <a:gd name="T17" fmla="*/ 60 h 554"/>
                <a:gd name="T18" fmla="*/ 129 w 496"/>
                <a:gd name="T19" fmla="*/ 366 h 554"/>
                <a:gd name="T20" fmla="*/ 64 w 496"/>
                <a:gd name="T21" fmla="*/ 432 h 554"/>
                <a:gd name="T22" fmla="*/ 0 w 496"/>
                <a:gd name="T23" fmla="*/ 495 h 554"/>
                <a:gd name="T24" fmla="*/ 0 w 496"/>
                <a:gd name="T25" fmla="*/ 554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6" h="554">
                  <a:moveTo>
                    <a:pt x="0" y="554"/>
                  </a:moveTo>
                  <a:lnTo>
                    <a:pt x="93" y="461"/>
                  </a:lnTo>
                  <a:lnTo>
                    <a:pt x="159" y="395"/>
                  </a:lnTo>
                  <a:lnTo>
                    <a:pt x="279" y="275"/>
                  </a:lnTo>
                  <a:lnTo>
                    <a:pt x="344" y="209"/>
                  </a:lnTo>
                  <a:lnTo>
                    <a:pt x="464" y="89"/>
                  </a:lnTo>
                  <a:lnTo>
                    <a:pt x="496" y="58"/>
                  </a:lnTo>
                  <a:lnTo>
                    <a:pt x="496" y="0"/>
                  </a:lnTo>
                  <a:lnTo>
                    <a:pt x="435" y="60"/>
                  </a:lnTo>
                  <a:lnTo>
                    <a:pt x="129" y="366"/>
                  </a:lnTo>
                  <a:lnTo>
                    <a:pt x="64" y="432"/>
                  </a:lnTo>
                  <a:lnTo>
                    <a:pt x="0" y="495"/>
                  </a:lnTo>
                  <a:lnTo>
                    <a:pt x="0" y="55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12" name="Freeform 42"/>
            <p:cNvSpPr/>
            <p:nvPr/>
          </p:nvSpPr>
          <p:spPr bwMode="auto">
            <a:xfrm>
              <a:off x="5156200" y="5508625"/>
              <a:ext cx="787400" cy="881063"/>
            </a:xfrm>
            <a:custGeom>
              <a:avLst/>
              <a:gdLst>
                <a:gd name="T0" fmla="*/ 496 w 496"/>
                <a:gd name="T1" fmla="*/ 0 h 555"/>
                <a:gd name="T2" fmla="*/ 435 w 496"/>
                <a:gd name="T3" fmla="*/ 61 h 555"/>
                <a:gd name="T4" fmla="*/ 315 w 496"/>
                <a:gd name="T5" fmla="*/ 181 h 555"/>
                <a:gd name="T6" fmla="*/ 250 w 496"/>
                <a:gd name="T7" fmla="*/ 247 h 555"/>
                <a:gd name="T8" fmla="*/ 129 w 496"/>
                <a:gd name="T9" fmla="*/ 366 h 555"/>
                <a:gd name="T10" fmla="*/ 64 w 496"/>
                <a:gd name="T11" fmla="*/ 433 h 555"/>
                <a:gd name="T12" fmla="*/ 0 w 496"/>
                <a:gd name="T13" fmla="*/ 496 h 555"/>
                <a:gd name="T14" fmla="*/ 0 w 496"/>
                <a:gd name="T15" fmla="*/ 555 h 555"/>
                <a:gd name="T16" fmla="*/ 93 w 496"/>
                <a:gd name="T17" fmla="*/ 462 h 555"/>
                <a:gd name="T18" fmla="*/ 279 w 496"/>
                <a:gd name="T19" fmla="*/ 276 h 555"/>
                <a:gd name="T20" fmla="*/ 344 w 496"/>
                <a:gd name="T21" fmla="*/ 210 h 555"/>
                <a:gd name="T22" fmla="*/ 496 w 496"/>
                <a:gd name="T23" fmla="*/ 59 h 555"/>
                <a:gd name="T24" fmla="*/ 496 w 496"/>
                <a:gd name="T25"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6" h="555">
                  <a:moveTo>
                    <a:pt x="496" y="0"/>
                  </a:moveTo>
                  <a:lnTo>
                    <a:pt x="435" y="61"/>
                  </a:lnTo>
                  <a:lnTo>
                    <a:pt x="315" y="181"/>
                  </a:lnTo>
                  <a:lnTo>
                    <a:pt x="250" y="247"/>
                  </a:lnTo>
                  <a:lnTo>
                    <a:pt x="129" y="366"/>
                  </a:lnTo>
                  <a:lnTo>
                    <a:pt x="64" y="433"/>
                  </a:lnTo>
                  <a:lnTo>
                    <a:pt x="0" y="496"/>
                  </a:lnTo>
                  <a:lnTo>
                    <a:pt x="0" y="555"/>
                  </a:lnTo>
                  <a:lnTo>
                    <a:pt x="93" y="462"/>
                  </a:lnTo>
                  <a:lnTo>
                    <a:pt x="279" y="276"/>
                  </a:lnTo>
                  <a:lnTo>
                    <a:pt x="344" y="210"/>
                  </a:lnTo>
                  <a:lnTo>
                    <a:pt x="496" y="59"/>
                  </a:lnTo>
                  <a:lnTo>
                    <a:pt x="49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13" name="Freeform 43"/>
            <p:cNvSpPr/>
            <p:nvPr/>
          </p:nvSpPr>
          <p:spPr bwMode="auto">
            <a:xfrm>
              <a:off x="5156200" y="5213350"/>
              <a:ext cx="787400" cy="881063"/>
            </a:xfrm>
            <a:custGeom>
              <a:avLst/>
              <a:gdLst>
                <a:gd name="T0" fmla="*/ 0 w 496"/>
                <a:gd name="T1" fmla="*/ 555 h 555"/>
                <a:gd name="T2" fmla="*/ 279 w 496"/>
                <a:gd name="T3" fmla="*/ 276 h 555"/>
                <a:gd name="T4" fmla="*/ 279 w 496"/>
                <a:gd name="T5" fmla="*/ 276 h 555"/>
                <a:gd name="T6" fmla="*/ 344 w 496"/>
                <a:gd name="T7" fmla="*/ 210 h 555"/>
                <a:gd name="T8" fmla="*/ 464 w 496"/>
                <a:gd name="T9" fmla="*/ 90 h 555"/>
                <a:gd name="T10" fmla="*/ 496 w 496"/>
                <a:gd name="T11" fmla="*/ 59 h 555"/>
                <a:gd name="T12" fmla="*/ 496 w 496"/>
                <a:gd name="T13" fmla="*/ 0 h 555"/>
                <a:gd name="T14" fmla="*/ 435 w 496"/>
                <a:gd name="T15" fmla="*/ 61 h 555"/>
                <a:gd name="T16" fmla="*/ 129 w 496"/>
                <a:gd name="T17" fmla="*/ 367 h 555"/>
                <a:gd name="T18" fmla="*/ 64 w 496"/>
                <a:gd name="T19" fmla="*/ 433 h 555"/>
                <a:gd name="T20" fmla="*/ 0 w 496"/>
                <a:gd name="T21" fmla="*/ 496 h 555"/>
                <a:gd name="T22" fmla="*/ 0 w 496"/>
                <a:gd name="T23" fmla="*/ 555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6" h="555">
                  <a:moveTo>
                    <a:pt x="0" y="555"/>
                  </a:moveTo>
                  <a:lnTo>
                    <a:pt x="279" y="276"/>
                  </a:lnTo>
                  <a:lnTo>
                    <a:pt x="279" y="276"/>
                  </a:lnTo>
                  <a:lnTo>
                    <a:pt x="344" y="210"/>
                  </a:lnTo>
                  <a:lnTo>
                    <a:pt x="464" y="90"/>
                  </a:lnTo>
                  <a:lnTo>
                    <a:pt x="496" y="59"/>
                  </a:lnTo>
                  <a:lnTo>
                    <a:pt x="496" y="0"/>
                  </a:lnTo>
                  <a:lnTo>
                    <a:pt x="435" y="61"/>
                  </a:lnTo>
                  <a:lnTo>
                    <a:pt x="129" y="367"/>
                  </a:lnTo>
                  <a:lnTo>
                    <a:pt x="64" y="433"/>
                  </a:lnTo>
                  <a:lnTo>
                    <a:pt x="0" y="496"/>
                  </a:lnTo>
                  <a:lnTo>
                    <a:pt x="0" y="55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14" name="Freeform 44"/>
            <p:cNvSpPr/>
            <p:nvPr/>
          </p:nvSpPr>
          <p:spPr bwMode="auto">
            <a:xfrm>
              <a:off x="5197475" y="6099175"/>
              <a:ext cx="746125" cy="746125"/>
            </a:xfrm>
            <a:custGeom>
              <a:avLst/>
              <a:gdLst>
                <a:gd name="T0" fmla="*/ 470 w 470"/>
                <a:gd name="T1" fmla="*/ 0 h 470"/>
                <a:gd name="T2" fmla="*/ 409 w 470"/>
                <a:gd name="T3" fmla="*/ 61 h 470"/>
                <a:gd name="T4" fmla="*/ 289 w 470"/>
                <a:gd name="T5" fmla="*/ 180 h 470"/>
                <a:gd name="T6" fmla="*/ 224 w 470"/>
                <a:gd name="T7" fmla="*/ 246 h 470"/>
                <a:gd name="T8" fmla="*/ 103 w 470"/>
                <a:gd name="T9" fmla="*/ 366 h 470"/>
                <a:gd name="T10" fmla="*/ 38 w 470"/>
                <a:gd name="T11" fmla="*/ 432 h 470"/>
                <a:gd name="T12" fmla="*/ 0 w 470"/>
                <a:gd name="T13" fmla="*/ 470 h 470"/>
                <a:gd name="T14" fmla="*/ 58 w 470"/>
                <a:gd name="T15" fmla="*/ 470 h 470"/>
                <a:gd name="T16" fmla="*/ 67 w 470"/>
                <a:gd name="T17" fmla="*/ 462 h 470"/>
                <a:gd name="T18" fmla="*/ 253 w 470"/>
                <a:gd name="T19" fmla="*/ 275 h 470"/>
                <a:gd name="T20" fmla="*/ 318 w 470"/>
                <a:gd name="T21" fmla="*/ 210 h 470"/>
                <a:gd name="T22" fmla="*/ 438 w 470"/>
                <a:gd name="T23" fmla="*/ 90 h 470"/>
                <a:gd name="T24" fmla="*/ 470 w 470"/>
                <a:gd name="T25" fmla="*/ 59 h 470"/>
                <a:gd name="T26" fmla="*/ 470 w 470"/>
                <a:gd name="T27"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0" h="470">
                  <a:moveTo>
                    <a:pt x="470" y="0"/>
                  </a:moveTo>
                  <a:lnTo>
                    <a:pt x="409" y="61"/>
                  </a:lnTo>
                  <a:lnTo>
                    <a:pt x="289" y="180"/>
                  </a:lnTo>
                  <a:lnTo>
                    <a:pt x="224" y="246"/>
                  </a:lnTo>
                  <a:lnTo>
                    <a:pt x="103" y="366"/>
                  </a:lnTo>
                  <a:lnTo>
                    <a:pt x="38" y="432"/>
                  </a:lnTo>
                  <a:lnTo>
                    <a:pt x="0" y="470"/>
                  </a:lnTo>
                  <a:lnTo>
                    <a:pt x="58" y="470"/>
                  </a:lnTo>
                  <a:lnTo>
                    <a:pt x="67" y="462"/>
                  </a:lnTo>
                  <a:lnTo>
                    <a:pt x="253" y="275"/>
                  </a:lnTo>
                  <a:lnTo>
                    <a:pt x="318" y="210"/>
                  </a:lnTo>
                  <a:lnTo>
                    <a:pt x="438" y="90"/>
                  </a:lnTo>
                  <a:lnTo>
                    <a:pt x="470" y="59"/>
                  </a:lnTo>
                  <a:lnTo>
                    <a:pt x="47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15" name="Freeform 45"/>
            <p:cNvSpPr/>
            <p:nvPr/>
          </p:nvSpPr>
          <p:spPr bwMode="auto">
            <a:xfrm>
              <a:off x="5156200" y="5803900"/>
              <a:ext cx="787400" cy="881063"/>
            </a:xfrm>
            <a:custGeom>
              <a:avLst/>
              <a:gdLst>
                <a:gd name="T0" fmla="*/ 279 w 496"/>
                <a:gd name="T1" fmla="*/ 276 h 555"/>
                <a:gd name="T2" fmla="*/ 279 w 496"/>
                <a:gd name="T3" fmla="*/ 276 h 555"/>
                <a:gd name="T4" fmla="*/ 496 w 496"/>
                <a:gd name="T5" fmla="*/ 58 h 555"/>
                <a:gd name="T6" fmla="*/ 496 w 496"/>
                <a:gd name="T7" fmla="*/ 0 h 555"/>
                <a:gd name="T8" fmla="*/ 435 w 496"/>
                <a:gd name="T9" fmla="*/ 61 h 555"/>
                <a:gd name="T10" fmla="*/ 129 w 496"/>
                <a:gd name="T11" fmla="*/ 366 h 555"/>
                <a:gd name="T12" fmla="*/ 64 w 496"/>
                <a:gd name="T13" fmla="*/ 432 h 555"/>
                <a:gd name="T14" fmla="*/ 0 w 496"/>
                <a:gd name="T15" fmla="*/ 496 h 555"/>
                <a:gd name="T16" fmla="*/ 0 w 496"/>
                <a:gd name="T17" fmla="*/ 555 h 555"/>
                <a:gd name="T18" fmla="*/ 279 w 496"/>
                <a:gd name="T19" fmla="*/ 276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6" h="555">
                  <a:moveTo>
                    <a:pt x="279" y="276"/>
                  </a:moveTo>
                  <a:lnTo>
                    <a:pt x="279" y="276"/>
                  </a:lnTo>
                  <a:lnTo>
                    <a:pt x="496" y="58"/>
                  </a:lnTo>
                  <a:lnTo>
                    <a:pt x="496" y="0"/>
                  </a:lnTo>
                  <a:lnTo>
                    <a:pt x="435" y="61"/>
                  </a:lnTo>
                  <a:lnTo>
                    <a:pt x="129" y="366"/>
                  </a:lnTo>
                  <a:lnTo>
                    <a:pt x="64" y="432"/>
                  </a:lnTo>
                  <a:lnTo>
                    <a:pt x="0" y="496"/>
                  </a:lnTo>
                  <a:lnTo>
                    <a:pt x="0" y="555"/>
                  </a:lnTo>
                  <a:lnTo>
                    <a:pt x="279" y="27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16" name="Freeform 46"/>
            <p:cNvSpPr/>
            <p:nvPr/>
          </p:nvSpPr>
          <p:spPr bwMode="auto">
            <a:xfrm>
              <a:off x="5492750" y="6394450"/>
              <a:ext cx="450850" cy="450850"/>
            </a:xfrm>
            <a:custGeom>
              <a:avLst/>
              <a:gdLst>
                <a:gd name="T0" fmla="*/ 67 w 284"/>
                <a:gd name="T1" fmla="*/ 276 h 284"/>
                <a:gd name="T2" fmla="*/ 284 w 284"/>
                <a:gd name="T3" fmla="*/ 58 h 284"/>
                <a:gd name="T4" fmla="*/ 284 w 284"/>
                <a:gd name="T5" fmla="*/ 0 h 284"/>
                <a:gd name="T6" fmla="*/ 223 w 284"/>
                <a:gd name="T7" fmla="*/ 60 h 284"/>
                <a:gd name="T8" fmla="*/ 0 w 284"/>
                <a:gd name="T9" fmla="*/ 284 h 284"/>
                <a:gd name="T10" fmla="*/ 58 w 284"/>
                <a:gd name="T11" fmla="*/ 284 h 284"/>
                <a:gd name="T12" fmla="*/ 67 w 284"/>
                <a:gd name="T13" fmla="*/ 276 h 284"/>
              </a:gdLst>
              <a:ahLst/>
              <a:cxnLst>
                <a:cxn ang="0">
                  <a:pos x="T0" y="T1"/>
                </a:cxn>
                <a:cxn ang="0">
                  <a:pos x="T2" y="T3"/>
                </a:cxn>
                <a:cxn ang="0">
                  <a:pos x="T4" y="T5"/>
                </a:cxn>
                <a:cxn ang="0">
                  <a:pos x="T6" y="T7"/>
                </a:cxn>
                <a:cxn ang="0">
                  <a:pos x="T8" y="T9"/>
                </a:cxn>
                <a:cxn ang="0">
                  <a:pos x="T10" y="T11"/>
                </a:cxn>
                <a:cxn ang="0">
                  <a:pos x="T12" y="T13"/>
                </a:cxn>
              </a:cxnLst>
              <a:rect l="0" t="0" r="r" b="b"/>
              <a:pathLst>
                <a:path w="284" h="284">
                  <a:moveTo>
                    <a:pt x="67" y="276"/>
                  </a:moveTo>
                  <a:lnTo>
                    <a:pt x="284" y="58"/>
                  </a:lnTo>
                  <a:lnTo>
                    <a:pt x="284" y="0"/>
                  </a:lnTo>
                  <a:lnTo>
                    <a:pt x="223" y="60"/>
                  </a:lnTo>
                  <a:lnTo>
                    <a:pt x="0" y="284"/>
                  </a:lnTo>
                  <a:lnTo>
                    <a:pt x="58" y="284"/>
                  </a:lnTo>
                  <a:lnTo>
                    <a:pt x="67" y="27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17" name="Freeform 47"/>
            <p:cNvSpPr/>
            <p:nvPr/>
          </p:nvSpPr>
          <p:spPr bwMode="auto">
            <a:xfrm>
              <a:off x="5786438" y="6689725"/>
              <a:ext cx="157162" cy="155575"/>
            </a:xfrm>
            <a:custGeom>
              <a:avLst/>
              <a:gdLst>
                <a:gd name="T0" fmla="*/ 38 w 99"/>
                <a:gd name="T1" fmla="*/ 60 h 98"/>
                <a:gd name="T2" fmla="*/ 0 w 99"/>
                <a:gd name="T3" fmla="*/ 98 h 98"/>
                <a:gd name="T4" fmla="*/ 59 w 99"/>
                <a:gd name="T5" fmla="*/ 98 h 98"/>
                <a:gd name="T6" fmla="*/ 67 w 99"/>
                <a:gd name="T7" fmla="*/ 90 h 98"/>
                <a:gd name="T8" fmla="*/ 99 w 99"/>
                <a:gd name="T9" fmla="*/ 58 h 98"/>
                <a:gd name="T10" fmla="*/ 99 w 99"/>
                <a:gd name="T11" fmla="*/ 0 h 98"/>
                <a:gd name="T12" fmla="*/ 38 w 99"/>
                <a:gd name="T13" fmla="*/ 60 h 98"/>
              </a:gdLst>
              <a:ahLst/>
              <a:cxnLst>
                <a:cxn ang="0">
                  <a:pos x="T0" y="T1"/>
                </a:cxn>
                <a:cxn ang="0">
                  <a:pos x="T2" y="T3"/>
                </a:cxn>
                <a:cxn ang="0">
                  <a:pos x="T4" y="T5"/>
                </a:cxn>
                <a:cxn ang="0">
                  <a:pos x="T6" y="T7"/>
                </a:cxn>
                <a:cxn ang="0">
                  <a:pos x="T8" y="T9"/>
                </a:cxn>
                <a:cxn ang="0">
                  <a:pos x="T10" y="T11"/>
                </a:cxn>
                <a:cxn ang="0">
                  <a:pos x="T12" y="T13"/>
                </a:cxn>
              </a:cxnLst>
              <a:rect l="0" t="0" r="r" b="b"/>
              <a:pathLst>
                <a:path w="99" h="98">
                  <a:moveTo>
                    <a:pt x="38" y="60"/>
                  </a:moveTo>
                  <a:lnTo>
                    <a:pt x="0" y="98"/>
                  </a:lnTo>
                  <a:lnTo>
                    <a:pt x="59" y="98"/>
                  </a:lnTo>
                  <a:lnTo>
                    <a:pt x="67" y="90"/>
                  </a:lnTo>
                  <a:lnTo>
                    <a:pt x="99" y="58"/>
                  </a:lnTo>
                  <a:lnTo>
                    <a:pt x="99" y="0"/>
                  </a:lnTo>
                  <a:lnTo>
                    <a:pt x="38" y="6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grpSp>
      <p:sp>
        <p:nvSpPr>
          <p:cNvPr id="118" name="Freeform 48"/>
          <p:cNvSpPr>
            <a:spLocks noEditPoints="1"/>
          </p:cNvSpPr>
          <p:nvPr/>
        </p:nvSpPr>
        <p:spPr bwMode="auto">
          <a:xfrm>
            <a:off x="10793413" y="5016500"/>
            <a:ext cx="185737" cy="185738"/>
          </a:xfrm>
          <a:custGeom>
            <a:avLst/>
            <a:gdLst>
              <a:gd name="T0" fmla="*/ 110 w 220"/>
              <a:gd name="T1" fmla="*/ 220 h 220"/>
              <a:gd name="T2" fmla="*/ 0 w 220"/>
              <a:gd name="T3" fmla="*/ 110 h 220"/>
              <a:gd name="T4" fmla="*/ 110 w 220"/>
              <a:gd name="T5" fmla="*/ 0 h 220"/>
              <a:gd name="T6" fmla="*/ 220 w 220"/>
              <a:gd name="T7" fmla="*/ 110 h 220"/>
              <a:gd name="T8" fmla="*/ 110 w 220"/>
              <a:gd name="T9" fmla="*/ 220 h 220"/>
              <a:gd name="T10" fmla="*/ 110 w 220"/>
              <a:gd name="T11" fmla="*/ 37 h 220"/>
              <a:gd name="T12" fmla="*/ 37 w 220"/>
              <a:gd name="T13" fmla="*/ 110 h 220"/>
              <a:gd name="T14" fmla="*/ 110 w 220"/>
              <a:gd name="T15" fmla="*/ 182 h 220"/>
              <a:gd name="T16" fmla="*/ 182 w 220"/>
              <a:gd name="T17" fmla="*/ 110 h 220"/>
              <a:gd name="T18" fmla="*/ 110 w 220"/>
              <a:gd name="T19" fmla="*/ 37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 h="220">
                <a:moveTo>
                  <a:pt x="110" y="220"/>
                </a:moveTo>
                <a:cubicBezTo>
                  <a:pt x="49" y="220"/>
                  <a:pt x="0" y="170"/>
                  <a:pt x="0" y="110"/>
                </a:cubicBezTo>
                <a:cubicBezTo>
                  <a:pt x="0" y="49"/>
                  <a:pt x="49" y="0"/>
                  <a:pt x="110" y="0"/>
                </a:cubicBezTo>
                <a:cubicBezTo>
                  <a:pt x="170" y="0"/>
                  <a:pt x="220" y="49"/>
                  <a:pt x="220" y="110"/>
                </a:cubicBezTo>
                <a:cubicBezTo>
                  <a:pt x="220" y="170"/>
                  <a:pt x="170" y="220"/>
                  <a:pt x="110" y="220"/>
                </a:cubicBezTo>
                <a:close/>
                <a:moveTo>
                  <a:pt x="110" y="37"/>
                </a:moveTo>
                <a:cubicBezTo>
                  <a:pt x="70" y="37"/>
                  <a:pt x="37" y="70"/>
                  <a:pt x="37" y="110"/>
                </a:cubicBezTo>
                <a:cubicBezTo>
                  <a:pt x="37" y="150"/>
                  <a:pt x="70" y="182"/>
                  <a:pt x="110" y="182"/>
                </a:cubicBezTo>
                <a:cubicBezTo>
                  <a:pt x="149" y="182"/>
                  <a:pt x="182" y="150"/>
                  <a:pt x="182" y="110"/>
                </a:cubicBezTo>
                <a:cubicBezTo>
                  <a:pt x="182" y="70"/>
                  <a:pt x="149" y="37"/>
                  <a:pt x="110" y="37"/>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grpSp>
        <p:nvGrpSpPr>
          <p:cNvPr id="124" name="组合 123"/>
          <p:cNvGrpSpPr/>
          <p:nvPr/>
        </p:nvGrpSpPr>
        <p:grpSpPr>
          <a:xfrm>
            <a:off x="342900" y="-320676"/>
            <a:ext cx="903288" cy="1408113"/>
            <a:chOff x="342900" y="-320676"/>
            <a:chExt cx="903288" cy="1408113"/>
          </a:xfrm>
        </p:grpSpPr>
        <p:sp>
          <p:nvSpPr>
            <p:cNvPr id="119" name="Rectangle 49"/>
            <p:cNvSpPr>
              <a:spLocks noChangeArrowheads="1"/>
            </p:cNvSpPr>
            <p:nvPr/>
          </p:nvSpPr>
          <p:spPr bwMode="auto">
            <a:xfrm>
              <a:off x="342900" y="360362"/>
              <a:ext cx="44450" cy="400050"/>
            </a:xfrm>
            <a:prstGeom prst="rect">
              <a:avLst/>
            </a:prstGeom>
            <a:solidFill>
              <a:srgbClr val="1E0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20" name="Rectangle 50"/>
            <p:cNvSpPr>
              <a:spLocks noChangeArrowheads="1"/>
            </p:cNvSpPr>
            <p:nvPr/>
          </p:nvSpPr>
          <p:spPr bwMode="auto">
            <a:xfrm>
              <a:off x="1201738" y="166687"/>
              <a:ext cx="44450" cy="920750"/>
            </a:xfrm>
            <a:prstGeom prst="rect">
              <a:avLst/>
            </a:prstGeom>
            <a:solidFill>
              <a:srgbClr val="1E0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21" name="Freeform 51"/>
            <p:cNvSpPr/>
            <p:nvPr/>
          </p:nvSpPr>
          <p:spPr bwMode="auto">
            <a:xfrm>
              <a:off x="704850" y="-320676"/>
              <a:ext cx="47625" cy="342900"/>
            </a:xfrm>
            <a:custGeom>
              <a:avLst/>
              <a:gdLst>
                <a:gd name="T0" fmla="*/ 54 w 55"/>
                <a:gd name="T1" fmla="*/ 407 h 407"/>
                <a:gd name="T2" fmla="*/ 0 w 55"/>
                <a:gd name="T3" fmla="*/ 407 h 407"/>
                <a:gd name="T4" fmla="*/ 0 w 55"/>
                <a:gd name="T5" fmla="*/ 1 h 407"/>
                <a:gd name="T6" fmla="*/ 54 w 55"/>
                <a:gd name="T7" fmla="*/ 0 h 407"/>
                <a:gd name="T8" fmla="*/ 54 w 55"/>
                <a:gd name="T9" fmla="*/ 407 h 407"/>
              </a:gdLst>
              <a:ahLst/>
              <a:cxnLst>
                <a:cxn ang="0">
                  <a:pos x="T0" y="T1"/>
                </a:cxn>
                <a:cxn ang="0">
                  <a:pos x="T2" y="T3"/>
                </a:cxn>
                <a:cxn ang="0">
                  <a:pos x="T4" y="T5"/>
                </a:cxn>
                <a:cxn ang="0">
                  <a:pos x="T6" y="T7"/>
                </a:cxn>
                <a:cxn ang="0">
                  <a:pos x="T8" y="T9"/>
                </a:cxn>
              </a:cxnLst>
              <a:rect l="0" t="0" r="r" b="b"/>
              <a:pathLst>
                <a:path w="55" h="407">
                  <a:moveTo>
                    <a:pt x="54" y="407"/>
                  </a:moveTo>
                  <a:cubicBezTo>
                    <a:pt x="0" y="407"/>
                    <a:pt x="0" y="407"/>
                    <a:pt x="0" y="407"/>
                  </a:cubicBezTo>
                  <a:cubicBezTo>
                    <a:pt x="1" y="267"/>
                    <a:pt x="1" y="141"/>
                    <a:pt x="0" y="1"/>
                  </a:cubicBezTo>
                  <a:cubicBezTo>
                    <a:pt x="54" y="0"/>
                    <a:pt x="54" y="0"/>
                    <a:pt x="54" y="0"/>
                  </a:cubicBezTo>
                  <a:cubicBezTo>
                    <a:pt x="55" y="141"/>
                    <a:pt x="55" y="267"/>
                    <a:pt x="54" y="407"/>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22" name="Freeform 52"/>
            <p:cNvSpPr/>
            <p:nvPr/>
          </p:nvSpPr>
          <p:spPr bwMode="auto">
            <a:xfrm>
              <a:off x="704850" y="136525"/>
              <a:ext cx="46037" cy="322263"/>
            </a:xfrm>
            <a:custGeom>
              <a:avLst/>
              <a:gdLst>
                <a:gd name="T0" fmla="*/ 1 w 54"/>
                <a:gd name="T1" fmla="*/ 382 h 382"/>
                <a:gd name="T2" fmla="*/ 0 w 54"/>
                <a:gd name="T3" fmla="*/ 0 h 382"/>
                <a:gd name="T4" fmla="*/ 54 w 54"/>
                <a:gd name="T5" fmla="*/ 0 h 382"/>
                <a:gd name="T6" fmla="*/ 54 w 54"/>
                <a:gd name="T7" fmla="*/ 382 h 382"/>
                <a:gd name="T8" fmla="*/ 1 w 54"/>
                <a:gd name="T9" fmla="*/ 382 h 382"/>
              </a:gdLst>
              <a:ahLst/>
              <a:cxnLst>
                <a:cxn ang="0">
                  <a:pos x="T0" y="T1"/>
                </a:cxn>
                <a:cxn ang="0">
                  <a:pos x="T2" y="T3"/>
                </a:cxn>
                <a:cxn ang="0">
                  <a:pos x="T4" y="T5"/>
                </a:cxn>
                <a:cxn ang="0">
                  <a:pos x="T6" y="T7"/>
                </a:cxn>
                <a:cxn ang="0">
                  <a:pos x="T8" y="T9"/>
                </a:cxn>
              </a:cxnLst>
              <a:rect l="0" t="0" r="r" b="b"/>
              <a:pathLst>
                <a:path w="54" h="382">
                  <a:moveTo>
                    <a:pt x="1" y="382"/>
                  </a:moveTo>
                  <a:cubicBezTo>
                    <a:pt x="1" y="255"/>
                    <a:pt x="0" y="127"/>
                    <a:pt x="0" y="0"/>
                  </a:cubicBezTo>
                  <a:cubicBezTo>
                    <a:pt x="54" y="0"/>
                    <a:pt x="54" y="0"/>
                    <a:pt x="54" y="0"/>
                  </a:cubicBezTo>
                  <a:cubicBezTo>
                    <a:pt x="54" y="127"/>
                    <a:pt x="54" y="255"/>
                    <a:pt x="54" y="382"/>
                  </a:cubicBezTo>
                  <a:lnTo>
                    <a:pt x="1" y="382"/>
                  </a:ln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23" name="Freeform 53"/>
            <p:cNvSpPr/>
            <p:nvPr/>
          </p:nvSpPr>
          <p:spPr bwMode="auto">
            <a:xfrm>
              <a:off x="704850" y="592137"/>
              <a:ext cx="46037" cy="433388"/>
            </a:xfrm>
            <a:custGeom>
              <a:avLst/>
              <a:gdLst>
                <a:gd name="T0" fmla="*/ 54 w 54"/>
                <a:gd name="T1" fmla="*/ 514 h 514"/>
                <a:gd name="T2" fmla="*/ 0 w 54"/>
                <a:gd name="T3" fmla="*/ 514 h 514"/>
                <a:gd name="T4" fmla="*/ 1 w 54"/>
                <a:gd name="T5" fmla="*/ 0 h 514"/>
                <a:gd name="T6" fmla="*/ 54 w 54"/>
                <a:gd name="T7" fmla="*/ 1 h 514"/>
                <a:gd name="T8" fmla="*/ 54 w 54"/>
                <a:gd name="T9" fmla="*/ 514 h 514"/>
              </a:gdLst>
              <a:ahLst/>
              <a:cxnLst>
                <a:cxn ang="0">
                  <a:pos x="T0" y="T1"/>
                </a:cxn>
                <a:cxn ang="0">
                  <a:pos x="T2" y="T3"/>
                </a:cxn>
                <a:cxn ang="0">
                  <a:pos x="T4" y="T5"/>
                </a:cxn>
                <a:cxn ang="0">
                  <a:pos x="T6" y="T7"/>
                </a:cxn>
                <a:cxn ang="0">
                  <a:pos x="T8" y="T9"/>
                </a:cxn>
              </a:cxnLst>
              <a:rect l="0" t="0" r="r" b="b"/>
              <a:pathLst>
                <a:path w="54" h="514">
                  <a:moveTo>
                    <a:pt x="54" y="514"/>
                  </a:moveTo>
                  <a:cubicBezTo>
                    <a:pt x="0" y="514"/>
                    <a:pt x="0" y="514"/>
                    <a:pt x="0" y="514"/>
                  </a:cubicBezTo>
                  <a:cubicBezTo>
                    <a:pt x="1" y="347"/>
                    <a:pt x="1" y="174"/>
                    <a:pt x="1" y="0"/>
                  </a:cubicBezTo>
                  <a:cubicBezTo>
                    <a:pt x="54" y="1"/>
                    <a:pt x="54" y="1"/>
                    <a:pt x="54" y="1"/>
                  </a:cubicBezTo>
                  <a:cubicBezTo>
                    <a:pt x="54" y="174"/>
                    <a:pt x="54" y="347"/>
                    <a:pt x="54" y="514"/>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grpSp>
      <p:sp>
        <p:nvSpPr>
          <p:cNvPr id="129" name="矩形 128"/>
          <p:cNvSpPr/>
          <p:nvPr/>
        </p:nvSpPr>
        <p:spPr>
          <a:xfrm>
            <a:off x="2299732" y="2463225"/>
            <a:ext cx="1723549" cy="1206099"/>
          </a:xfrm>
          <a:prstGeom prst="rect">
            <a:avLst/>
          </a:prstGeom>
        </p:spPr>
        <p:txBody>
          <a:bodyPr wrap="none">
            <a:spAutoFit/>
          </a:bodyPr>
          <a:lstStyle/>
          <a:p>
            <a:pPr algn="r">
              <a:lnSpc>
                <a:spcPct val="150000"/>
              </a:lnSpc>
            </a:pPr>
            <a:r>
              <a:rPr lang="zh-CN" altLang="en-US" sz="5400" b="1" spc="600" dirty="0">
                <a:solidFill>
                  <a:schemeClr val="bg1"/>
                </a:solidFill>
                <a:latin typeface="Source Han Sans SC" panose="020F0502020204030204"/>
                <a:cs typeface="+mn-ea"/>
                <a:sym typeface="Source Han Sans SC" panose="020F0502020204030204"/>
              </a:rPr>
              <a:t>目录</a:t>
            </a:r>
            <a:endParaRPr lang="en-US" altLang="zh-CN" sz="5400" b="1" spc="600" dirty="0">
              <a:solidFill>
                <a:schemeClr val="bg1"/>
              </a:solidFill>
              <a:latin typeface="Source Han Sans SC" panose="020F0502020204030204"/>
              <a:cs typeface="+mn-ea"/>
              <a:sym typeface="Source Han Sans SC" panose="020F0502020204030204"/>
            </a:endParaRPr>
          </a:p>
        </p:txBody>
      </p:sp>
      <p:sp>
        <p:nvSpPr>
          <p:cNvPr id="142" name="矩形 141"/>
          <p:cNvSpPr/>
          <p:nvPr/>
        </p:nvSpPr>
        <p:spPr>
          <a:xfrm>
            <a:off x="6626555" y="1922175"/>
            <a:ext cx="4337049" cy="461665"/>
          </a:xfrm>
          <a:prstGeom prst="rect">
            <a:avLst/>
          </a:prstGeom>
        </p:spPr>
        <p:txBody>
          <a:bodyPr wrap="square">
            <a:spAutoFit/>
          </a:bodyPr>
          <a:lstStyle/>
          <a:p>
            <a:pPr marL="571500" indent="-571500">
              <a:buFont typeface="Wingdings" panose="05000000000000000000" pitchFamily="2" charset="2"/>
              <a:buChar char="u"/>
            </a:pPr>
            <a:r>
              <a:rPr lang="en-US" altLang="zh-CN" sz="2400" b="1" spc="600" dirty="0">
                <a:solidFill>
                  <a:schemeClr val="bg1"/>
                </a:solidFill>
                <a:latin typeface="Source Han Sans SC" panose="020F0502020204030204"/>
                <a:cs typeface="+mn-ea"/>
                <a:sym typeface="Source Han Sans SC" panose="020F0502020204030204"/>
              </a:rPr>
              <a:t>01</a:t>
            </a:r>
            <a:r>
              <a:rPr lang="zh-CN" altLang="en-US" sz="2400" b="1" spc="600" dirty="0">
                <a:solidFill>
                  <a:schemeClr val="bg1"/>
                </a:solidFill>
                <a:latin typeface="Source Han Sans SC" panose="020F0502020204030204"/>
                <a:cs typeface="+mn-ea"/>
                <a:sym typeface="Source Han Sans SC" panose="020F0502020204030204"/>
              </a:rPr>
              <a:t>数据库设计</a:t>
            </a:r>
            <a:endParaRPr lang="en-US" altLang="zh-CN" sz="2400" b="1" spc="600" dirty="0">
              <a:solidFill>
                <a:schemeClr val="bg1"/>
              </a:solidFill>
              <a:latin typeface="Source Han Sans SC" panose="020F0502020204030204"/>
              <a:cs typeface="+mn-ea"/>
              <a:sym typeface="Source Han Sans SC" panose="020F0502020204030204"/>
            </a:endParaRPr>
          </a:p>
        </p:txBody>
      </p:sp>
      <p:sp>
        <p:nvSpPr>
          <p:cNvPr id="143" name="矩形 142"/>
          <p:cNvSpPr/>
          <p:nvPr/>
        </p:nvSpPr>
        <p:spPr>
          <a:xfrm>
            <a:off x="6626555" y="2708743"/>
            <a:ext cx="4337049" cy="461665"/>
          </a:xfrm>
          <a:prstGeom prst="rect">
            <a:avLst/>
          </a:prstGeom>
        </p:spPr>
        <p:txBody>
          <a:bodyPr wrap="square">
            <a:spAutoFit/>
          </a:bodyPr>
          <a:lstStyle/>
          <a:p>
            <a:pPr marL="571500" indent="-571500">
              <a:buFont typeface="Wingdings" panose="05000000000000000000" pitchFamily="2" charset="2"/>
              <a:buChar char="u"/>
            </a:pPr>
            <a:r>
              <a:rPr lang="en-US" altLang="zh-CN" sz="2400" b="1" spc="600" dirty="0">
                <a:solidFill>
                  <a:schemeClr val="bg1"/>
                </a:solidFill>
                <a:latin typeface="Source Han Sans SC" panose="020F0502020204030204"/>
                <a:cs typeface="+mn-ea"/>
                <a:sym typeface="Source Han Sans SC" panose="020F0502020204030204"/>
              </a:rPr>
              <a:t>02</a:t>
            </a:r>
            <a:r>
              <a:rPr lang="zh-CN" altLang="en-US" sz="2400" b="1" spc="600" dirty="0">
                <a:solidFill>
                  <a:schemeClr val="bg1"/>
                </a:solidFill>
                <a:latin typeface="Source Han Sans SC" panose="020F0502020204030204"/>
                <a:cs typeface="+mn-ea"/>
                <a:sym typeface="Source Han Sans SC" panose="020F0502020204030204"/>
              </a:rPr>
              <a:t>需求分析</a:t>
            </a:r>
            <a:endParaRPr lang="en-US" altLang="zh-CN" sz="2400" b="1" spc="600" dirty="0">
              <a:solidFill>
                <a:schemeClr val="bg1"/>
              </a:solidFill>
              <a:latin typeface="Source Han Sans SC" panose="020F0502020204030204"/>
              <a:cs typeface="+mn-ea"/>
              <a:sym typeface="Source Han Sans SC" panose="020F0502020204030204"/>
            </a:endParaRPr>
          </a:p>
        </p:txBody>
      </p:sp>
      <p:sp>
        <p:nvSpPr>
          <p:cNvPr id="144" name="矩形 143"/>
          <p:cNvSpPr/>
          <p:nvPr/>
        </p:nvSpPr>
        <p:spPr>
          <a:xfrm>
            <a:off x="6626555" y="3495311"/>
            <a:ext cx="4337049" cy="461665"/>
          </a:xfrm>
          <a:prstGeom prst="rect">
            <a:avLst/>
          </a:prstGeom>
        </p:spPr>
        <p:txBody>
          <a:bodyPr wrap="square">
            <a:spAutoFit/>
          </a:bodyPr>
          <a:lstStyle/>
          <a:p>
            <a:pPr marL="571500" indent="-571500">
              <a:buFont typeface="Wingdings" panose="05000000000000000000" pitchFamily="2" charset="2"/>
              <a:buChar char="u"/>
            </a:pPr>
            <a:r>
              <a:rPr lang="en-US" altLang="zh-CN" sz="2400" b="1" spc="600" dirty="0">
                <a:solidFill>
                  <a:srgbClr val="7030A0"/>
                </a:solidFill>
                <a:cs typeface="+mn-ea"/>
                <a:sym typeface="Source Han Sans SC" panose="020F0502020204030204"/>
              </a:rPr>
              <a:t>03</a:t>
            </a:r>
            <a:r>
              <a:rPr lang="zh-CN" altLang="en-US" sz="2400" b="1" spc="600" dirty="0">
                <a:solidFill>
                  <a:srgbClr val="7030A0"/>
                </a:solidFill>
                <a:cs typeface="+mn-ea"/>
                <a:sym typeface="Source Han Sans SC" panose="020F0502020204030204"/>
              </a:rPr>
              <a:t>主要功能模块介绍</a:t>
            </a:r>
            <a:endParaRPr lang="en-US" altLang="zh-CN" sz="2400" b="1" spc="600" dirty="0">
              <a:solidFill>
                <a:srgbClr val="7030A0"/>
              </a:solidFill>
              <a:latin typeface="Source Han Sans SC" panose="020F0502020204030204"/>
              <a:cs typeface="+mn-ea"/>
              <a:sym typeface="Source Han Sans SC" panose="020F0502020204030204"/>
            </a:endParaRPr>
          </a:p>
        </p:txBody>
      </p:sp>
      <p:sp>
        <p:nvSpPr>
          <p:cNvPr id="145" name="矩形 144"/>
          <p:cNvSpPr/>
          <p:nvPr/>
        </p:nvSpPr>
        <p:spPr>
          <a:xfrm>
            <a:off x="6626555" y="4281878"/>
            <a:ext cx="4337049" cy="461665"/>
          </a:xfrm>
          <a:prstGeom prst="rect">
            <a:avLst/>
          </a:prstGeom>
        </p:spPr>
        <p:txBody>
          <a:bodyPr wrap="square">
            <a:spAutoFit/>
          </a:bodyPr>
          <a:lstStyle/>
          <a:p>
            <a:pPr marL="571500" indent="-571500">
              <a:buFont typeface="Wingdings" panose="05000000000000000000" pitchFamily="2" charset="2"/>
              <a:buChar char="u"/>
            </a:pPr>
            <a:r>
              <a:rPr lang="en-US" altLang="zh-CN" sz="2400" b="1" spc="600" dirty="0">
                <a:solidFill>
                  <a:srgbClr val="3B4761"/>
                </a:solidFill>
                <a:latin typeface="Source Han Sans SC" panose="020F0502020204030204"/>
                <a:cs typeface="+mn-ea"/>
                <a:sym typeface="Source Han Sans SC" panose="020F0502020204030204"/>
              </a:rPr>
              <a:t>04</a:t>
            </a:r>
            <a:r>
              <a:rPr lang="zh-CN" altLang="en-US" sz="2400" b="1" spc="600" dirty="0">
                <a:solidFill>
                  <a:srgbClr val="3B4761"/>
                </a:solidFill>
                <a:cs typeface="+mn-ea"/>
                <a:sym typeface="Source Han Sans SC" panose="020F0502020204030204"/>
              </a:rPr>
              <a:t>项目技术</a:t>
            </a:r>
            <a:r>
              <a:rPr lang="en-US" altLang="zh-CN" sz="2400" b="1" spc="600" dirty="0">
                <a:solidFill>
                  <a:srgbClr val="3B4761"/>
                </a:solidFill>
                <a:cs typeface="+mn-ea"/>
                <a:sym typeface="Source Han Sans SC" panose="020F0502020204030204"/>
              </a:rPr>
              <a:t>BUG</a:t>
            </a:r>
            <a:r>
              <a:rPr lang="zh-CN" altLang="en-US" sz="2400" b="1" spc="600" dirty="0">
                <a:solidFill>
                  <a:srgbClr val="3B4761"/>
                </a:solidFill>
                <a:cs typeface="+mn-ea"/>
                <a:sym typeface="Source Han Sans SC" panose="020F0502020204030204"/>
              </a:rPr>
              <a:t>分享</a:t>
            </a:r>
            <a:endParaRPr lang="en-US" altLang="zh-CN" sz="2400" b="1" spc="600" dirty="0">
              <a:solidFill>
                <a:srgbClr val="3B4761"/>
              </a:solidFill>
              <a:latin typeface="Source Han Sans SC" panose="020F0502020204030204"/>
              <a:cs typeface="+mn-ea"/>
              <a:sym typeface="Source Han Sans SC" panose="020F0502020204030204"/>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1+#ppt_w/2"/>
                                          </p:val>
                                        </p:tav>
                                        <p:tav tm="100000">
                                          <p:val>
                                            <p:strVal val="#ppt_x"/>
                                          </p:val>
                                        </p:tav>
                                      </p:tavLst>
                                    </p:anim>
                                    <p:anim calcmode="lin" valueType="num">
                                      <p:cBhvr additive="base">
                                        <p:cTn id="8"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127"/>
                                        </p:tgtEl>
                                        <p:attrNameLst>
                                          <p:attrName>style.visibility</p:attrName>
                                        </p:attrNameLst>
                                      </p:cBhvr>
                                      <p:to>
                                        <p:strVal val="visible"/>
                                      </p:to>
                                    </p:set>
                                    <p:anim calcmode="lin" valueType="num">
                                      <p:cBhvr>
                                        <p:cTn id="13" dur="500" fill="hold"/>
                                        <p:tgtEl>
                                          <p:spTgt spid="127"/>
                                        </p:tgtEl>
                                        <p:attrNameLst>
                                          <p:attrName>ppt_w</p:attrName>
                                        </p:attrNameLst>
                                      </p:cBhvr>
                                      <p:tavLst>
                                        <p:tav tm="0">
                                          <p:val>
                                            <p:fltVal val="0"/>
                                          </p:val>
                                        </p:tav>
                                        <p:tav tm="100000">
                                          <p:val>
                                            <p:strVal val="#ppt_w"/>
                                          </p:val>
                                        </p:tav>
                                      </p:tavLst>
                                    </p:anim>
                                    <p:anim calcmode="lin" valueType="num">
                                      <p:cBhvr>
                                        <p:cTn id="14" dur="500" fill="hold"/>
                                        <p:tgtEl>
                                          <p:spTgt spid="127"/>
                                        </p:tgtEl>
                                        <p:attrNameLst>
                                          <p:attrName>ppt_h</p:attrName>
                                        </p:attrNameLst>
                                      </p:cBhvr>
                                      <p:tavLst>
                                        <p:tav tm="0">
                                          <p:val>
                                            <p:fltVal val="0"/>
                                          </p:val>
                                        </p:tav>
                                        <p:tav tm="100000">
                                          <p:val>
                                            <p:strVal val="#ppt_h"/>
                                          </p:val>
                                        </p:tav>
                                      </p:tavLst>
                                    </p:anim>
                                    <p:animEffect transition="in" filter="fade">
                                      <p:cBhvr>
                                        <p:cTn id="15" dur="500"/>
                                        <p:tgtEl>
                                          <p:spTgt spid="127"/>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83"/>
                                        </p:tgtEl>
                                        <p:attrNameLst>
                                          <p:attrName>style.visibility</p:attrName>
                                        </p:attrNameLst>
                                      </p:cBhvr>
                                      <p:to>
                                        <p:strVal val="visible"/>
                                      </p:to>
                                    </p:set>
                                    <p:anim calcmode="lin" valueType="num">
                                      <p:cBhvr>
                                        <p:cTn id="20" dur="500" fill="hold"/>
                                        <p:tgtEl>
                                          <p:spTgt spid="83"/>
                                        </p:tgtEl>
                                        <p:attrNameLst>
                                          <p:attrName>ppt_w</p:attrName>
                                        </p:attrNameLst>
                                      </p:cBhvr>
                                      <p:tavLst>
                                        <p:tav tm="0">
                                          <p:val>
                                            <p:fltVal val="0"/>
                                          </p:val>
                                        </p:tav>
                                        <p:tav tm="100000">
                                          <p:val>
                                            <p:strVal val="#ppt_w"/>
                                          </p:val>
                                        </p:tav>
                                      </p:tavLst>
                                    </p:anim>
                                    <p:anim calcmode="lin" valueType="num">
                                      <p:cBhvr>
                                        <p:cTn id="21" dur="500" fill="hold"/>
                                        <p:tgtEl>
                                          <p:spTgt spid="83"/>
                                        </p:tgtEl>
                                        <p:attrNameLst>
                                          <p:attrName>ppt_h</p:attrName>
                                        </p:attrNameLst>
                                      </p:cBhvr>
                                      <p:tavLst>
                                        <p:tav tm="0">
                                          <p:val>
                                            <p:fltVal val="0"/>
                                          </p:val>
                                        </p:tav>
                                        <p:tav tm="100000">
                                          <p:val>
                                            <p:strVal val="#ppt_h"/>
                                          </p:val>
                                        </p:tav>
                                      </p:tavLst>
                                    </p:anim>
                                    <p:animEffect transition="in" filter="fade">
                                      <p:cBhvr>
                                        <p:cTn id="22" dur="500"/>
                                        <p:tgtEl>
                                          <p:spTgt spid="83"/>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1000"/>
                                        <p:tgtEl>
                                          <p:spTgt spid="36"/>
                                        </p:tgtEl>
                                      </p:cBhvr>
                                    </p:animEffect>
                                    <p:anim calcmode="lin" valueType="num">
                                      <p:cBhvr>
                                        <p:cTn id="28" dur="1000" fill="hold"/>
                                        <p:tgtEl>
                                          <p:spTgt spid="36"/>
                                        </p:tgtEl>
                                        <p:attrNameLst>
                                          <p:attrName>ppt_x</p:attrName>
                                        </p:attrNameLst>
                                      </p:cBhvr>
                                      <p:tavLst>
                                        <p:tav tm="0">
                                          <p:val>
                                            <p:strVal val="#ppt_x"/>
                                          </p:val>
                                        </p:tav>
                                        <p:tav tm="100000">
                                          <p:val>
                                            <p:strVal val="#ppt_x"/>
                                          </p:val>
                                        </p:tav>
                                      </p:tavLst>
                                    </p:anim>
                                    <p:anim calcmode="lin" valueType="num">
                                      <p:cBhvr>
                                        <p:cTn id="29" dur="1000" fill="hold"/>
                                        <p:tgtEl>
                                          <p:spTgt spid="36"/>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0"/>
                                  </p:stCondLst>
                                  <p:childTnLst>
                                    <p:set>
                                      <p:cBhvr>
                                        <p:cTn id="31" dur="1" fill="hold">
                                          <p:stCondLst>
                                            <p:cond delay="0"/>
                                          </p:stCondLst>
                                        </p:cTn>
                                        <p:tgtEl>
                                          <p:spTgt spid="86"/>
                                        </p:tgtEl>
                                        <p:attrNameLst>
                                          <p:attrName>style.visibility</p:attrName>
                                        </p:attrNameLst>
                                      </p:cBhvr>
                                      <p:to>
                                        <p:strVal val="visible"/>
                                      </p:to>
                                    </p:set>
                                    <p:animEffect transition="in" filter="fade">
                                      <p:cBhvr>
                                        <p:cTn id="32" dur="1000"/>
                                        <p:tgtEl>
                                          <p:spTgt spid="86"/>
                                        </p:tgtEl>
                                      </p:cBhvr>
                                    </p:animEffect>
                                    <p:anim calcmode="lin" valueType="num">
                                      <p:cBhvr>
                                        <p:cTn id="33" dur="1000" fill="hold"/>
                                        <p:tgtEl>
                                          <p:spTgt spid="86"/>
                                        </p:tgtEl>
                                        <p:attrNameLst>
                                          <p:attrName>ppt_x</p:attrName>
                                        </p:attrNameLst>
                                      </p:cBhvr>
                                      <p:tavLst>
                                        <p:tav tm="0">
                                          <p:val>
                                            <p:strVal val="#ppt_x"/>
                                          </p:val>
                                        </p:tav>
                                        <p:tav tm="100000">
                                          <p:val>
                                            <p:strVal val="#ppt_x"/>
                                          </p:val>
                                        </p:tav>
                                      </p:tavLst>
                                    </p:anim>
                                    <p:anim calcmode="lin" valueType="num">
                                      <p:cBhvr>
                                        <p:cTn id="34" dur="1000" fill="hold"/>
                                        <p:tgtEl>
                                          <p:spTgt spid="86"/>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1000"/>
                                        <p:tgtEl>
                                          <p:spTgt spid="37"/>
                                        </p:tgtEl>
                                      </p:cBhvr>
                                    </p:animEffect>
                                    <p:anim calcmode="lin" valueType="num">
                                      <p:cBhvr>
                                        <p:cTn id="38" dur="1000" fill="hold"/>
                                        <p:tgtEl>
                                          <p:spTgt spid="37"/>
                                        </p:tgtEl>
                                        <p:attrNameLst>
                                          <p:attrName>ppt_x</p:attrName>
                                        </p:attrNameLst>
                                      </p:cBhvr>
                                      <p:tavLst>
                                        <p:tav tm="0">
                                          <p:val>
                                            <p:strVal val="#ppt_x"/>
                                          </p:val>
                                        </p:tav>
                                        <p:tav tm="100000">
                                          <p:val>
                                            <p:strVal val="#ppt_x"/>
                                          </p:val>
                                        </p:tav>
                                      </p:tavLst>
                                    </p:anim>
                                    <p:anim calcmode="lin" valueType="num">
                                      <p:cBhvr>
                                        <p:cTn id="39" dur="1000" fill="hold"/>
                                        <p:tgtEl>
                                          <p:spTgt spid="3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79"/>
                                        </p:tgtEl>
                                        <p:attrNameLst>
                                          <p:attrName>style.visibility</p:attrName>
                                        </p:attrNameLst>
                                      </p:cBhvr>
                                      <p:to>
                                        <p:strVal val="visible"/>
                                      </p:to>
                                    </p:set>
                                    <p:animEffect transition="in" filter="fade">
                                      <p:cBhvr>
                                        <p:cTn id="42" dur="1000"/>
                                        <p:tgtEl>
                                          <p:spTgt spid="79"/>
                                        </p:tgtEl>
                                      </p:cBhvr>
                                    </p:animEffect>
                                    <p:anim calcmode="lin" valueType="num">
                                      <p:cBhvr>
                                        <p:cTn id="43" dur="1000" fill="hold"/>
                                        <p:tgtEl>
                                          <p:spTgt spid="79"/>
                                        </p:tgtEl>
                                        <p:attrNameLst>
                                          <p:attrName>ppt_x</p:attrName>
                                        </p:attrNameLst>
                                      </p:cBhvr>
                                      <p:tavLst>
                                        <p:tav tm="0">
                                          <p:val>
                                            <p:strVal val="#ppt_x"/>
                                          </p:val>
                                        </p:tav>
                                        <p:tav tm="100000">
                                          <p:val>
                                            <p:strVal val="#ppt_x"/>
                                          </p:val>
                                        </p:tav>
                                      </p:tavLst>
                                    </p:anim>
                                    <p:anim calcmode="lin" valueType="num">
                                      <p:cBhvr>
                                        <p:cTn id="44" dur="1000" fill="hold"/>
                                        <p:tgtEl>
                                          <p:spTgt spid="79"/>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0"/>
                                  </p:stCondLst>
                                  <p:childTnLst>
                                    <p:set>
                                      <p:cBhvr>
                                        <p:cTn id="46" dur="1" fill="hold">
                                          <p:stCondLst>
                                            <p:cond delay="0"/>
                                          </p:stCondLst>
                                        </p:cTn>
                                        <p:tgtEl>
                                          <p:spTgt spid="125"/>
                                        </p:tgtEl>
                                        <p:attrNameLst>
                                          <p:attrName>style.visibility</p:attrName>
                                        </p:attrNameLst>
                                      </p:cBhvr>
                                      <p:to>
                                        <p:strVal val="visible"/>
                                      </p:to>
                                    </p:set>
                                    <p:animEffect transition="in" filter="fade">
                                      <p:cBhvr>
                                        <p:cTn id="47" dur="1000"/>
                                        <p:tgtEl>
                                          <p:spTgt spid="125"/>
                                        </p:tgtEl>
                                      </p:cBhvr>
                                    </p:animEffect>
                                    <p:anim calcmode="lin" valueType="num">
                                      <p:cBhvr>
                                        <p:cTn id="48" dur="1000" fill="hold"/>
                                        <p:tgtEl>
                                          <p:spTgt spid="125"/>
                                        </p:tgtEl>
                                        <p:attrNameLst>
                                          <p:attrName>ppt_x</p:attrName>
                                        </p:attrNameLst>
                                      </p:cBhvr>
                                      <p:tavLst>
                                        <p:tav tm="0">
                                          <p:val>
                                            <p:strVal val="#ppt_x"/>
                                          </p:val>
                                        </p:tav>
                                        <p:tav tm="100000">
                                          <p:val>
                                            <p:strVal val="#ppt_x"/>
                                          </p:val>
                                        </p:tav>
                                      </p:tavLst>
                                    </p:anim>
                                    <p:anim calcmode="lin" valueType="num">
                                      <p:cBhvr>
                                        <p:cTn id="49" dur="1000" fill="hold"/>
                                        <p:tgtEl>
                                          <p:spTgt spid="125"/>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84"/>
                                        </p:tgtEl>
                                        <p:attrNameLst>
                                          <p:attrName>style.visibility</p:attrName>
                                        </p:attrNameLst>
                                      </p:cBhvr>
                                      <p:to>
                                        <p:strVal val="visible"/>
                                      </p:to>
                                    </p:set>
                                    <p:animEffect transition="in" filter="fade">
                                      <p:cBhvr>
                                        <p:cTn id="52" dur="1000"/>
                                        <p:tgtEl>
                                          <p:spTgt spid="84"/>
                                        </p:tgtEl>
                                      </p:cBhvr>
                                    </p:animEffect>
                                    <p:anim calcmode="lin" valueType="num">
                                      <p:cBhvr>
                                        <p:cTn id="53" dur="1000" fill="hold"/>
                                        <p:tgtEl>
                                          <p:spTgt spid="84"/>
                                        </p:tgtEl>
                                        <p:attrNameLst>
                                          <p:attrName>ppt_x</p:attrName>
                                        </p:attrNameLst>
                                      </p:cBhvr>
                                      <p:tavLst>
                                        <p:tav tm="0">
                                          <p:val>
                                            <p:strVal val="#ppt_x"/>
                                          </p:val>
                                        </p:tav>
                                        <p:tav tm="100000">
                                          <p:val>
                                            <p:strVal val="#ppt_x"/>
                                          </p:val>
                                        </p:tav>
                                      </p:tavLst>
                                    </p:anim>
                                    <p:anim calcmode="lin" valueType="num">
                                      <p:cBhvr>
                                        <p:cTn id="54" dur="1000" fill="hold"/>
                                        <p:tgtEl>
                                          <p:spTgt spid="84"/>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18"/>
                                        </p:tgtEl>
                                        <p:attrNameLst>
                                          <p:attrName>style.visibility</p:attrName>
                                        </p:attrNameLst>
                                      </p:cBhvr>
                                      <p:to>
                                        <p:strVal val="visible"/>
                                      </p:to>
                                    </p:set>
                                    <p:animEffect transition="in" filter="fade">
                                      <p:cBhvr>
                                        <p:cTn id="57" dur="1000"/>
                                        <p:tgtEl>
                                          <p:spTgt spid="118"/>
                                        </p:tgtEl>
                                      </p:cBhvr>
                                    </p:animEffect>
                                    <p:anim calcmode="lin" valueType="num">
                                      <p:cBhvr>
                                        <p:cTn id="58" dur="1000" fill="hold"/>
                                        <p:tgtEl>
                                          <p:spTgt spid="118"/>
                                        </p:tgtEl>
                                        <p:attrNameLst>
                                          <p:attrName>ppt_x</p:attrName>
                                        </p:attrNameLst>
                                      </p:cBhvr>
                                      <p:tavLst>
                                        <p:tav tm="0">
                                          <p:val>
                                            <p:strVal val="#ppt_x"/>
                                          </p:val>
                                        </p:tav>
                                        <p:tav tm="100000">
                                          <p:val>
                                            <p:strVal val="#ppt_x"/>
                                          </p:val>
                                        </p:tav>
                                      </p:tavLst>
                                    </p:anim>
                                    <p:anim calcmode="lin" valueType="num">
                                      <p:cBhvr>
                                        <p:cTn id="59" dur="1000" fill="hold"/>
                                        <p:tgtEl>
                                          <p:spTgt spid="118"/>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124"/>
                                        </p:tgtEl>
                                        <p:attrNameLst>
                                          <p:attrName>style.visibility</p:attrName>
                                        </p:attrNameLst>
                                      </p:cBhvr>
                                      <p:to>
                                        <p:strVal val="visible"/>
                                      </p:to>
                                    </p:set>
                                    <p:animEffect transition="in" filter="wipe(down)">
                                      <p:cBhvr>
                                        <p:cTn id="64" dur="500"/>
                                        <p:tgtEl>
                                          <p:spTgt spid="124"/>
                                        </p:tgtEl>
                                      </p:cBhvr>
                                    </p:animEffect>
                                  </p:childTnLst>
                                </p:cTn>
                              </p:par>
                              <p:par>
                                <p:cTn id="65" presetID="22" presetClass="entr" presetSubtype="1" fill="hold" nodeType="withEffect">
                                  <p:stCondLst>
                                    <p:cond delay="0"/>
                                  </p:stCondLst>
                                  <p:childTnLst>
                                    <p:set>
                                      <p:cBhvr>
                                        <p:cTn id="66" dur="1" fill="hold">
                                          <p:stCondLst>
                                            <p:cond delay="0"/>
                                          </p:stCondLst>
                                        </p:cTn>
                                        <p:tgtEl>
                                          <p:spTgt spid="126"/>
                                        </p:tgtEl>
                                        <p:attrNameLst>
                                          <p:attrName>style.visibility</p:attrName>
                                        </p:attrNameLst>
                                      </p:cBhvr>
                                      <p:to>
                                        <p:strVal val="visible"/>
                                      </p:to>
                                    </p:set>
                                    <p:animEffect transition="in" filter="wipe(up)">
                                      <p:cBhvr>
                                        <p:cTn id="67" dur="500"/>
                                        <p:tgtEl>
                                          <p:spTgt spid="126"/>
                                        </p:tgtEl>
                                      </p:cBhvr>
                                    </p:animEffect>
                                  </p:childTnLst>
                                </p:cTn>
                              </p:par>
                            </p:childTnLst>
                          </p:cTn>
                        </p:par>
                        <p:par>
                          <p:cTn id="68" fill="hold">
                            <p:stCondLst>
                              <p:cond delay="500"/>
                            </p:stCondLst>
                            <p:childTnLst>
                              <p:par>
                                <p:cTn id="69" presetID="53" presetClass="entr" presetSubtype="16" fill="hold" grpId="0" nodeType="afterEffect">
                                  <p:stCondLst>
                                    <p:cond delay="0"/>
                                  </p:stCondLst>
                                  <p:childTnLst>
                                    <p:set>
                                      <p:cBhvr>
                                        <p:cTn id="70" dur="1" fill="hold">
                                          <p:stCondLst>
                                            <p:cond delay="0"/>
                                          </p:stCondLst>
                                        </p:cTn>
                                        <p:tgtEl>
                                          <p:spTgt spid="129"/>
                                        </p:tgtEl>
                                        <p:attrNameLst>
                                          <p:attrName>style.visibility</p:attrName>
                                        </p:attrNameLst>
                                      </p:cBhvr>
                                      <p:to>
                                        <p:strVal val="visible"/>
                                      </p:to>
                                    </p:set>
                                    <p:anim calcmode="lin" valueType="num">
                                      <p:cBhvr>
                                        <p:cTn id="71" dur="500" fill="hold"/>
                                        <p:tgtEl>
                                          <p:spTgt spid="129"/>
                                        </p:tgtEl>
                                        <p:attrNameLst>
                                          <p:attrName>ppt_w</p:attrName>
                                        </p:attrNameLst>
                                      </p:cBhvr>
                                      <p:tavLst>
                                        <p:tav tm="0">
                                          <p:val>
                                            <p:fltVal val="0"/>
                                          </p:val>
                                        </p:tav>
                                        <p:tav tm="100000">
                                          <p:val>
                                            <p:strVal val="#ppt_w"/>
                                          </p:val>
                                        </p:tav>
                                      </p:tavLst>
                                    </p:anim>
                                    <p:anim calcmode="lin" valueType="num">
                                      <p:cBhvr>
                                        <p:cTn id="72" dur="500" fill="hold"/>
                                        <p:tgtEl>
                                          <p:spTgt spid="129"/>
                                        </p:tgtEl>
                                        <p:attrNameLst>
                                          <p:attrName>ppt_h</p:attrName>
                                        </p:attrNameLst>
                                      </p:cBhvr>
                                      <p:tavLst>
                                        <p:tav tm="0">
                                          <p:val>
                                            <p:fltVal val="0"/>
                                          </p:val>
                                        </p:tav>
                                        <p:tav tm="100000">
                                          <p:val>
                                            <p:strVal val="#ppt_h"/>
                                          </p:val>
                                        </p:tav>
                                      </p:tavLst>
                                    </p:anim>
                                    <p:animEffect transition="in" filter="fade">
                                      <p:cBhvr>
                                        <p:cTn id="73" dur="500"/>
                                        <p:tgtEl>
                                          <p:spTgt spid="129"/>
                                        </p:tgtEl>
                                      </p:cBhvr>
                                    </p:animEffect>
                                  </p:childTnLst>
                                </p:cTn>
                              </p:par>
                            </p:childTnLst>
                          </p:cTn>
                        </p:par>
                        <p:par>
                          <p:cTn id="74" fill="hold">
                            <p:stCondLst>
                              <p:cond delay="1000"/>
                            </p:stCondLst>
                            <p:childTnLst>
                              <p:par>
                                <p:cTn id="75" presetID="12" presetClass="entr" presetSubtype="8" fill="hold" grpId="0" nodeType="afterEffect">
                                  <p:stCondLst>
                                    <p:cond delay="0"/>
                                  </p:stCondLst>
                                  <p:iterate type="lt">
                                    <p:tmPct val="10000"/>
                                  </p:iterate>
                                  <p:childTnLst>
                                    <p:set>
                                      <p:cBhvr>
                                        <p:cTn id="76" dur="1" fill="hold">
                                          <p:stCondLst>
                                            <p:cond delay="0"/>
                                          </p:stCondLst>
                                        </p:cTn>
                                        <p:tgtEl>
                                          <p:spTgt spid="142"/>
                                        </p:tgtEl>
                                        <p:attrNameLst>
                                          <p:attrName>style.visibility</p:attrName>
                                        </p:attrNameLst>
                                      </p:cBhvr>
                                      <p:to>
                                        <p:strVal val="visible"/>
                                      </p:to>
                                    </p:set>
                                    <p:anim calcmode="lin" valueType="num">
                                      <p:cBhvr additive="base">
                                        <p:cTn id="77" dur="500"/>
                                        <p:tgtEl>
                                          <p:spTgt spid="142"/>
                                        </p:tgtEl>
                                        <p:attrNameLst>
                                          <p:attrName>ppt_x</p:attrName>
                                        </p:attrNameLst>
                                      </p:cBhvr>
                                      <p:tavLst>
                                        <p:tav tm="0">
                                          <p:val>
                                            <p:strVal val="#ppt_x-#ppt_w*1.125000"/>
                                          </p:val>
                                        </p:tav>
                                        <p:tav tm="100000">
                                          <p:val>
                                            <p:strVal val="#ppt_x"/>
                                          </p:val>
                                        </p:tav>
                                      </p:tavLst>
                                    </p:anim>
                                    <p:animEffect transition="in" filter="wipe(right)">
                                      <p:cBhvr>
                                        <p:cTn id="78" dur="500"/>
                                        <p:tgtEl>
                                          <p:spTgt spid="142"/>
                                        </p:tgtEl>
                                      </p:cBhvr>
                                    </p:animEffect>
                                  </p:childTnLst>
                                </p:cTn>
                              </p:par>
                            </p:childTnLst>
                          </p:cTn>
                        </p:par>
                        <p:par>
                          <p:cTn id="79" fill="hold">
                            <p:stCondLst>
                              <p:cond delay="1800"/>
                            </p:stCondLst>
                            <p:childTnLst>
                              <p:par>
                                <p:cTn id="80" presetID="12" presetClass="entr" presetSubtype="8" fill="hold" grpId="0" nodeType="afterEffect">
                                  <p:stCondLst>
                                    <p:cond delay="0"/>
                                  </p:stCondLst>
                                  <p:iterate type="lt">
                                    <p:tmPct val="10000"/>
                                  </p:iterate>
                                  <p:childTnLst>
                                    <p:set>
                                      <p:cBhvr>
                                        <p:cTn id="81" dur="1" fill="hold">
                                          <p:stCondLst>
                                            <p:cond delay="0"/>
                                          </p:stCondLst>
                                        </p:cTn>
                                        <p:tgtEl>
                                          <p:spTgt spid="143"/>
                                        </p:tgtEl>
                                        <p:attrNameLst>
                                          <p:attrName>style.visibility</p:attrName>
                                        </p:attrNameLst>
                                      </p:cBhvr>
                                      <p:to>
                                        <p:strVal val="visible"/>
                                      </p:to>
                                    </p:set>
                                    <p:anim calcmode="lin" valueType="num">
                                      <p:cBhvr additive="base">
                                        <p:cTn id="82" dur="500"/>
                                        <p:tgtEl>
                                          <p:spTgt spid="143"/>
                                        </p:tgtEl>
                                        <p:attrNameLst>
                                          <p:attrName>ppt_x</p:attrName>
                                        </p:attrNameLst>
                                      </p:cBhvr>
                                      <p:tavLst>
                                        <p:tav tm="0">
                                          <p:val>
                                            <p:strVal val="#ppt_x-#ppt_w*1.125000"/>
                                          </p:val>
                                        </p:tav>
                                        <p:tav tm="100000">
                                          <p:val>
                                            <p:strVal val="#ppt_x"/>
                                          </p:val>
                                        </p:tav>
                                      </p:tavLst>
                                    </p:anim>
                                    <p:animEffect transition="in" filter="wipe(right)">
                                      <p:cBhvr>
                                        <p:cTn id="83" dur="500"/>
                                        <p:tgtEl>
                                          <p:spTgt spid="143"/>
                                        </p:tgtEl>
                                      </p:cBhvr>
                                    </p:animEffect>
                                  </p:childTnLst>
                                </p:cTn>
                              </p:par>
                            </p:childTnLst>
                          </p:cTn>
                        </p:par>
                        <p:par>
                          <p:cTn id="84" fill="hold">
                            <p:stCondLst>
                              <p:cond delay="2550"/>
                            </p:stCondLst>
                            <p:childTnLst>
                              <p:par>
                                <p:cTn id="85" presetID="12" presetClass="entr" presetSubtype="8" fill="hold" grpId="0" nodeType="afterEffect">
                                  <p:stCondLst>
                                    <p:cond delay="0"/>
                                  </p:stCondLst>
                                  <p:iterate type="lt">
                                    <p:tmPct val="10000"/>
                                  </p:iterate>
                                  <p:childTnLst>
                                    <p:set>
                                      <p:cBhvr>
                                        <p:cTn id="86" dur="1" fill="hold">
                                          <p:stCondLst>
                                            <p:cond delay="0"/>
                                          </p:stCondLst>
                                        </p:cTn>
                                        <p:tgtEl>
                                          <p:spTgt spid="144"/>
                                        </p:tgtEl>
                                        <p:attrNameLst>
                                          <p:attrName>style.visibility</p:attrName>
                                        </p:attrNameLst>
                                      </p:cBhvr>
                                      <p:to>
                                        <p:strVal val="visible"/>
                                      </p:to>
                                    </p:set>
                                    <p:anim calcmode="lin" valueType="num">
                                      <p:cBhvr additive="base">
                                        <p:cTn id="87" dur="500"/>
                                        <p:tgtEl>
                                          <p:spTgt spid="144"/>
                                        </p:tgtEl>
                                        <p:attrNameLst>
                                          <p:attrName>ppt_x</p:attrName>
                                        </p:attrNameLst>
                                      </p:cBhvr>
                                      <p:tavLst>
                                        <p:tav tm="0">
                                          <p:val>
                                            <p:strVal val="#ppt_x-#ppt_w*1.125000"/>
                                          </p:val>
                                        </p:tav>
                                        <p:tav tm="100000">
                                          <p:val>
                                            <p:strVal val="#ppt_x"/>
                                          </p:val>
                                        </p:tav>
                                      </p:tavLst>
                                    </p:anim>
                                    <p:animEffect transition="in" filter="wipe(right)">
                                      <p:cBhvr>
                                        <p:cTn id="88" dur="500"/>
                                        <p:tgtEl>
                                          <p:spTgt spid="144"/>
                                        </p:tgtEl>
                                      </p:cBhvr>
                                    </p:animEffect>
                                  </p:childTnLst>
                                </p:cTn>
                              </p:par>
                            </p:childTnLst>
                          </p:cTn>
                        </p:par>
                        <p:par>
                          <p:cTn id="89" fill="hold">
                            <p:stCondLst>
                              <p:cond delay="3500"/>
                            </p:stCondLst>
                            <p:childTnLst>
                              <p:par>
                                <p:cTn id="90" presetID="12" presetClass="entr" presetSubtype="8" fill="hold" grpId="0" nodeType="afterEffect">
                                  <p:stCondLst>
                                    <p:cond delay="0"/>
                                  </p:stCondLst>
                                  <p:iterate type="lt">
                                    <p:tmPct val="10000"/>
                                  </p:iterate>
                                  <p:childTnLst>
                                    <p:set>
                                      <p:cBhvr>
                                        <p:cTn id="91" dur="1" fill="hold">
                                          <p:stCondLst>
                                            <p:cond delay="0"/>
                                          </p:stCondLst>
                                        </p:cTn>
                                        <p:tgtEl>
                                          <p:spTgt spid="145"/>
                                        </p:tgtEl>
                                        <p:attrNameLst>
                                          <p:attrName>style.visibility</p:attrName>
                                        </p:attrNameLst>
                                      </p:cBhvr>
                                      <p:to>
                                        <p:strVal val="visible"/>
                                      </p:to>
                                    </p:set>
                                    <p:anim calcmode="lin" valueType="num">
                                      <p:cBhvr additive="base">
                                        <p:cTn id="92" dur="500"/>
                                        <p:tgtEl>
                                          <p:spTgt spid="145"/>
                                        </p:tgtEl>
                                        <p:attrNameLst>
                                          <p:attrName>ppt_x</p:attrName>
                                        </p:attrNameLst>
                                      </p:cBhvr>
                                      <p:tavLst>
                                        <p:tav tm="0">
                                          <p:val>
                                            <p:strVal val="#ppt_x-#ppt_w*1.125000"/>
                                          </p:val>
                                        </p:tav>
                                        <p:tav tm="100000">
                                          <p:val>
                                            <p:strVal val="#ppt_x"/>
                                          </p:val>
                                        </p:tav>
                                      </p:tavLst>
                                    </p:anim>
                                    <p:animEffect transition="in" filter="wipe(right)">
                                      <p:cBhvr>
                                        <p:cTn id="93"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6" grpId="0" animBg="1"/>
      <p:bldP spid="37" grpId="0" animBg="1"/>
      <p:bldP spid="79" grpId="0" animBg="1"/>
      <p:bldP spid="83" grpId="0" animBg="1"/>
      <p:bldP spid="84" grpId="0" animBg="1"/>
      <p:bldP spid="86" grpId="0" animBg="1"/>
      <p:bldP spid="125" grpId="0" animBg="1"/>
      <p:bldP spid="118" grpId="0" animBg="1"/>
      <p:bldP spid="129" grpId="0"/>
      <p:bldP spid="142" grpId="0"/>
      <p:bldP spid="143" grpId="0"/>
      <p:bldP spid="144" grpId="0"/>
      <p:bldP spid="14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909" y="-1588"/>
            <a:ext cx="6797675" cy="781051"/>
            <a:chOff x="44451" y="-1588"/>
            <a:chExt cx="6797675" cy="781051"/>
          </a:xfrm>
        </p:grpSpPr>
        <p:sp>
          <p:nvSpPr>
            <p:cNvPr id="6" name="Freeform 6"/>
            <p:cNvSpPr/>
            <p:nvPr/>
          </p:nvSpPr>
          <p:spPr bwMode="auto">
            <a:xfrm>
              <a:off x="44451" y="573088"/>
              <a:ext cx="206375" cy="206375"/>
            </a:xfrm>
            <a:custGeom>
              <a:avLst/>
              <a:gdLst>
                <a:gd name="T0" fmla="*/ 130 w 130"/>
                <a:gd name="T1" fmla="*/ 130 h 130"/>
                <a:gd name="T2" fmla="*/ 38 w 130"/>
                <a:gd name="T3" fmla="*/ 38 h 130"/>
                <a:gd name="T4" fmla="*/ 0 w 130"/>
                <a:gd name="T5" fmla="*/ 0 h 130"/>
                <a:gd name="T6" fmla="*/ 0 w 130"/>
                <a:gd name="T7" fmla="*/ 58 h 130"/>
                <a:gd name="T8" fmla="*/ 9 w 130"/>
                <a:gd name="T9" fmla="*/ 67 h 130"/>
                <a:gd name="T10" fmla="*/ 72 w 130"/>
                <a:gd name="T11" fmla="*/ 130 h 130"/>
                <a:gd name="T12" fmla="*/ 130 w 130"/>
                <a:gd name="T13" fmla="*/ 130 h 130"/>
              </a:gdLst>
              <a:ahLst/>
              <a:cxnLst>
                <a:cxn ang="0">
                  <a:pos x="T0" y="T1"/>
                </a:cxn>
                <a:cxn ang="0">
                  <a:pos x="T2" y="T3"/>
                </a:cxn>
                <a:cxn ang="0">
                  <a:pos x="T4" y="T5"/>
                </a:cxn>
                <a:cxn ang="0">
                  <a:pos x="T6" y="T7"/>
                </a:cxn>
                <a:cxn ang="0">
                  <a:pos x="T8" y="T9"/>
                </a:cxn>
                <a:cxn ang="0">
                  <a:pos x="T10" y="T11"/>
                </a:cxn>
                <a:cxn ang="0">
                  <a:pos x="T12" y="T13"/>
                </a:cxn>
              </a:cxnLst>
              <a:rect l="0" t="0" r="r" b="b"/>
              <a:pathLst>
                <a:path w="130" h="130">
                  <a:moveTo>
                    <a:pt x="130" y="130"/>
                  </a:moveTo>
                  <a:lnTo>
                    <a:pt x="38" y="38"/>
                  </a:lnTo>
                  <a:lnTo>
                    <a:pt x="0" y="0"/>
                  </a:lnTo>
                  <a:lnTo>
                    <a:pt x="0" y="58"/>
                  </a:lnTo>
                  <a:lnTo>
                    <a:pt x="9" y="67"/>
                  </a:lnTo>
                  <a:lnTo>
                    <a:pt x="72" y="130"/>
                  </a:lnTo>
                  <a:lnTo>
                    <a:pt x="130" y="13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7" name="Freeform 7"/>
            <p:cNvSpPr/>
            <p:nvPr/>
          </p:nvSpPr>
          <p:spPr bwMode="auto">
            <a:xfrm>
              <a:off x="255588"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7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4" y="245"/>
                  </a:lnTo>
                  <a:lnTo>
                    <a:pt x="363" y="364"/>
                  </a:lnTo>
                  <a:lnTo>
                    <a:pt x="428" y="429"/>
                  </a:lnTo>
                  <a:lnTo>
                    <a:pt x="491" y="492"/>
                  </a:lnTo>
                  <a:lnTo>
                    <a:pt x="549" y="492"/>
                  </a:lnTo>
                  <a:lnTo>
                    <a:pt x="273" y="215"/>
                  </a:lnTo>
                  <a:lnTo>
                    <a:pt x="207"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8" name="Freeform 8"/>
            <p:cNvSpPr/>
            <p:nvPr/>
          </p:nvSpPr>
          <p:spPr bwMode="auto">
            <a:xfrm>
              <a:off x="44451" y="280988"/>
              <a:ext cx="498475" cy="498475"/>
            </a:xfrm>
            <a:custGeom>
              <a:avLst/>
              <a:gdLst>
                <a:gd name="T0" fmla="*/ 38 w 314"/>
                <a:gd name="T1" fmla="*/ 37 h 314"/>
                <a:gd name="T2" fmla="*/ 0 w 314"/>
                <a:gd name="T3" fmla="*/ 0 h 314"/>
                <a:gd name="T4" fmla="*/ 0 w 314"/>
                <a:gd name="T5" fmla="*/ 58 h 314"/>
                <a:gd name="T6" fmla="*/ 9 w 314"/>
                <a:gd name="T7" fmla="*/ 67 h 314"/>
                <a:gd name="T8" fmla="*/ 128 w 314"/>
                <a:gd name="T9" fmla="*/ 186 h 314"/>
                <a:gd name="T10" fmla="*/ 193 w 314"/>
                <a:gd name="T11" fmla="*/ 251 h 314"/>
                <a:gd name="T12" fmla="*/ 256 w 314"/>
                <a:gd name="T13" fmla="*/ 314 h 314"/>
                <a:gd name="T14" fmla="*/ 314 w 314"/>
                <a:gd name="T15" fmla="*/ 314 h 314"/>
                <a:gd name="T16" fmla="*/ 38 w 314"/>
                <a:gd name="T17" fmla="*/ 37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 h="314">
                  <a:moveTo>
                    <a:pt x="38" y="37"/>
                  </a:moveTo>
                  <a:lnTo>
                    <a:pt x="0" y="0"/>
                  </a:lnTo>
                  <a:lnTo>
                    <a:pt x="0" y="58"/>
                  </a:lnTo>
                  <a:lnTo>
                    <a:pt x="9" y="67"/>
                  </a:lnTo>
                  <a:lnTo>
                    <a:pt x="128" y="186"/>
                  </a:lnTo>
                  <a:lnTo>
                    <a:pt x="193" y="251"/>
                  </a:lnTo>
                  <a:lnTo>
                    <a:pt x="256" y="314"/>
                  </a:lnTo>
                  <a:lnTo>
                    <a:pt x="314" y="314"/>
                  </a:lnTo>
                  <a:lnTo>
                    <a:pt x="38" y="37"/>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9" name="Freeform 9"/>
            <p:cNvSpPr/>
            <p:nvPr/>
          </p:nvSpPr>
          <p:spPr bwMode="auto">
            <a:xfrm>
              <a:off x="44451" y="-1588"/>
              <a:ext cx="790575" cy="781050"/>
            </a:xfrm>
            <a:custGeom>
              <a:avLst/>
              <a:gdLst>
                <a:gd name="T0" fmla="*/ 498 w 498"/>
                <a:gd name="T1" fmla="*/ 492 h 492"/>
                <a:gd name="T2" fmla="*/ 406 w 498"/>
                <a:gd name="T3" fmla="*/ 400 h 492"/>
                <a:gd name="T4" fmla="*/ 340 w 498"/>
                <a:gd name="T5" fmla="*/ 335 h 492"/>
                <a:gd name="T6" fmla="*/ 222 w 498"/>
                <a:gd name="T7" fmla="*/ 215 h 492"/>
                <a:gd name="T8" fmla="*/ 157 w 498"/>
                <a:gd name="T9" fmla="*/ 150 h 492"/>
                <a:gd name="T10" fmla="*/ 38 w 498"/>
                <a:gd name="T11" fmla="*/ 31 h 492"/>
                <a:gd name="T12" fmla="*/ 7 w 498"/>
                <a:gd name="T13" fmla="*/ 0 h 492"/>
                <a:gd name="T14" fmla="*/ 0 w 498"/>
                <a:gd name="T15" fmla="*/ 0 h 492"/>
                <a:gd name="T16" fmla="*/ 0 w 498"/>
                <a:gd name="T17" fmla="*/ 51 h 492"/>
                <a:gd name="T18" fmla="*/ 9 w 498"/>
                <a:gd name="T19" fmla="*/ 60 h 492"/>
                <a:gd name="T20" fmla="*/ 312 w 498"/>
                <a:gd name="T21" fmla="*/ 364 h 492"/>
                <a:gd name="T22" fmla="*/ 377 w 498"/>
                <a:gd name="T23" fmla="*/ 429 h 492"/>
                <a:gd name="T24" fmla="*/ 440 w 498"/>
                <a:gd name="T25" fmla="*/ 492 h 492"/>
                <a:gd name="T26" fmla="*/ 498 w 498"/>
                <a:gd name="T27"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8" h="492">
                  <a:moveTo>
                    <a:pt x="498" y="492"/>
                  </a:moveTo>
                  <a:lnTo>
                    <a:pt x="406" y="400"/>
                  </a:lnTo>
                  <a:lnTo>
                    <a:pt x="340" y="335"/>
                  </a:lnTo>
                  <a:lnTo>
                    <a:pt x="222" y="215"/>
                  </a:lnTo>
                  <a:lnTo>
                    <a:pt x="157" y="150"/>
                  </a:lnTo>
                  <a:lnTo>
                    <a:pt x="38" y="31"/>
                  </a:lnTo>
                  <a:lnTo>
                    <a:pt x="7" y="0"/>
                  </a:lnTo>
                  <a:lnTo>
                    <a:pt x="0" y="0"/>
                  </a:lnTo>
                  <a:lnTo>
                    <a:pt x="0" y="51"/>
                  </a:lnTo>
                  <a:lnTo>
                    <a:pt x="9" y="60"/>
                  </a:lnTo>
                  <a:lnTo>
                    <a:pt x="312" y="364"/>
                  </a:lnTo>
                  <a:lnTo>
                    <a:pt x="377" y="429"/>
                  </a:lnTo>
                  <a:lnTo>
                    <a:pt x="440" y="492"/>
                  </a:lnTo>
                  <a:lnTo>
                    <a:pt x="498"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0" name="Freeform 10"/>
            <p:cNvSpPr/>
            <p:nvPr/>
          </p:nvSpPr>
          <p:spPr bwMode="auto">
            <a:xfrm>
              <a:off x="839788" y="-1588"/>
              <a:ext cx="871538" cy="781050"/>
            </a:xfrm>
            <a:custGeom>
              <a:avLst/>
              <a:gdLst>
                <a:gd name="T0" fmla="*/ 0 w 549"/>
                <a:gd name="T1" fmla="*/ 0 h 492"/>
                <a:gd name="T2" fmla="*/ 60 w 549"/>
                <a:gd name="T3" fmla="*/ 60 h 492"/>
                <a:gd name="T4" fmla="*/ 179 w 549"/>
                <a:gd name="T5" fmla="*/ 179 h 492"/>
                <a:gd name="T6" fmla="*/ 245 w 549"/>
                <a:gd name="T7" fmla="*/ 245 h 492"/>
                <a:gd name="T8" fmla="*/ 363 w 549"/>
                <a:gd name="T9" fmla="*/ 364 h 492"/>
                <a:gd name="T10" fmla="*/ 428 w 549"/>
                <a:gd name="T11" fmla="*/ 429 h 492"/>
                <a:gd name="T12" fmla="*/ 492 w 549"/>
                <a:gd name="T13" fmla="*/ 492 h 492"/>
                <a:gd name="T14" fmla="*/ 549 w 549"/>
                <a:gd name="T15" fmla="*/ 492 h 492"/>
                <a:gd name="T16" fmla="*/ 273 w 549"/>
                <a:gd name="T17" fmla="*/ 215 h 492"/>
                <a:gd name="T18" fmla="*/ 208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5" y="245"/>
                  </a:lnTo>
                  <a:lnTo>
                    <a:pt x="363" y="364"/>
                  </a:lnTo>
                  <a:lnTo>
                    <a:pt x="428" y="429"/>
                  </a:lnTo>
                  <a:lnTo>
                    <a:pt x="492" y="492"/>
                  </a:lnTo>
                  <a:lnTo>
                    <a:pt x="549"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1" name="Freeform 11"/>
            <p:cNvSpPr/>
            <p:nvPr/>
          </p:nvSpPr>
          <p:spPr bwMode="auto">
            <a:xfrm>
              <a:off x="547688"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9 w 549"/>
                <a:gd name="T21" fmla="*/ 429 h 492"/>
                <a:gd name="T22" fmla="*/ 492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8" y="150"/>
                  </a:lnTo>
                  <a:lnTo>
                    <a:pt x="89" y="31"/>
                  </a:lnTo>
                  <a:lnTo>
                    <a:pt x="58" y="0"/>
                  </a:lnTo>
                  <a:lnTo>
                    <a:pt x="0" y="0"/>
                  </a:lnTo>
                  <a:lnTo>
                    <a:pt x="60" y="60"/>
                  </a:lnTo>
                  <a:lnTo>
                    <a:pt x="363" y="364"/>
                  </a:lnTo>
                  <a:lnTo>
                    <a:pt x="429" y="429"/>
                  </a:lnTo>
                  <a:lnTo>
                    <a:pt x="492"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2" name="Freeform 12"/>
            <p:cNvSpPr/>
            <p:nvPr/>
          </p:nvSpPr>
          <p:spPr bwMode="auto">
            <a:xfrm>
              <a:off x="1425576" y="-1588"/>
              <a:ext cx="871538" cy="781050"/>
            </a:xfrm>
            <a:custGeom>
              <a:avLst/>
              <a:gdLst>
                <a:gd name="T0" fmla="*/ 0 w 549"/>
                <a:gd name="T1" fmla="*/ 0 h 492"/>
                <a:gd name="T2" fmla="*/ 59 w 549"/>
                <a:gd name="T3" fmla="*/ 60 h 492"/>
                <a:gd name="T4" fmla="*/ 178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7 w 549"/>
                <a:gd name="T19" fmla="*/ 150 h 492"/>
                <a:gd name="T20" fmla="*/ 57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59" y="60"/>
                  </a:lnTo>
                  <a:lnTo>
                    <a:pt x="178" y="179"/>
                  </a:lnTo>
                  <a:lnTo>
                    <a:pt x="244" y="245"/>
                  </a:lnTo>
                  <a:lnTo>
                    <a:pt x="363" y="364"/>
                  </a:lnTo>
                  <a:lnTo>
                    <a:pt x="428" y="429"/>
                  </a:lnTo>
                  <a:lnTo>
                    <a:pt x="491" y="492"/>
                  </a:lnTo>
                  <a:lnTo>
                    <a:pt x="549" y="492"/>
                  </a:lnTo>
                  <a:lnTo>
                    <a:pt x="273" y="215"/>
                  </a:lnTo>
                  <a:lnTo>
                    <a:pt x="207" y="150"/>
                  </a:lnTo>
                  <a:lnTo>
                    <a:pt x="57"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3" name="Freeform 13"/>
            <p:cNvSpPr/>
            <p:nvPr/>
          </p:nvSpPr>
          <p:spPr bwMode="auto">
            <a:xfrm>
              <a:off x="1133476" y="-1588"/>
              <a:ext cx="871538" cy="781050"/>
            </a:xfrm>
            <a:custGeom>
              <a:avLst/>
              <a:gdLst>
                <a:gd name="T0" fmla="*/ 549 w 549"/>
                <a:gd name="T1" fmla="*/ 492 h 492"/>
                <a:gd name="T2" fmla="*/ 457 w 549"/>
                <a:gd name="T3" fmla="*/ 400 h 492"/>
                <a:gd name="T4" fmla="*/ 391 w 549"/>
                <a:gd name="T5" fmla="*/ 335 h 492"/>
                <a:gd name="T6" fmla="*/ 272 w 549"/>
                <a:gd name="T7" fmla="*/ 215 h 492"/>
                <a:gd name="T8" fmla="*/ 207 w 549"/>
                <a:gd name="T9" fmla="*/ 150 h 492"/>
                <a:gd name="T10" fmla="*/ 88 w 549"/>
                <a:gd name="T11" fmla="*/ 31 h 492"/>
                <a:gd name="T12" fmla="*/ 57 w 549"/>
                <a:gd name="T13" fmla="*/ 0 h 492"/>
                <a:gd name="T14" fmla="*/ 0 w 549"/>
                <a:gd name="T15" fmla="*/ 0 h 492"/>
                <a:gd name="T16" fmla="*/ 60 w 549"/>
                <a:gd name="T17" fmla="*/ 60 h 492"/>
                <a:gd name="T18" fmla="*/ 362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1" y="335"/>
                  </a:lnTo>
                  <a:lnTo>
                    <a:pt x="272" y="215"/>
                  </a:lnTo>
                  <a:lnTo>
                    <a:pt x="207" y="150"/>
                  </a:lnTo>
                  <a:lnTo>
                    <a:pt x="88" y="31"/>
                  </a:lnTo>
                  <a:lnTo>
                    <a:pt x="57" y="0"/>
                  </a:lnTo>
                  <a:lnTo>
                    <a:pt x="0" y="0"/>
                  </a:lnTo>
                  <a:lnTo>
                    <a:pt x="60" y="60"/>
                  </a:lnTo>
                  <a:lnTo>
                    <a:pt x="362"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4" name="Freeform 14"/>
            <p:cNvSpPr/>
            <p:nvPr/>
          </p:nvSpPr>
          <p:spPr bwMode="auto">
            <a:xfrm>
              <a:off x="2009776"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8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4" y="245"/>
                  </a:lnTo>
                  <a:lnTo>
                    <a:pt x="363" y="364"/>
                  </a:lnTo>
                  <a:lnTo>
                    <a:pt x="428" y="429"/>
                  </a:lnTo>
                  <a:lnTo>
                    <a:pt x="491" y="492"/>
                  </a:lnTo>
                  <a:lnTo>
                    <a:pt x="549"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5" name="Freeform 15"/>
            <p:cNvSpPr/>
            <p:nvPr/>
          </p:nvSpPr>
          <p:spPr bwMode="auto">
            <a:xfrm>
              <a:off x="1717676"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8" y="150"/>
                  </a:lnTo>
                  <a:lnTo>
                    <a:pt x="89" y="31"/>
                  </a:lnTo>
                  <a:lnTo>
                    <a:pt x="58"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6" name="Freeform 16"/>
            <p:cNvSpPr/>
            <p:nvPr/>
          </p:nvSpPr>
          <p:spPr bwMode="auto">
            <a:xfrm>
              <a:off x="2593976" y="-1588"/>
              <a:ext cx="873125" cy="781050"/>
            </a:xfrm>
            <a:custGeom>
              <a:avLst/>
              <a:gdLst>
                <a:gd name="T0" fmla="*/ 0 w 550"/>
                <a:gd name="T1" fmla="*/ 0 h 492"/>
                <a:gd name="T2" fmla="*/ 60 w 550"/>
                <a:gd name="T3" fmla="*/ 60 h 492"/>
                <a:gd name="T4" fmla="*/ 179 w 550"/>
                <a:gd name="T5" fmla="*/ 179 h 492"/>
                <a:gd name="T6" fmla="*/ 245 w 550"/>
                <a:gd name="T7" fmla="*/ 245 h 492"/>
                <a:gd name="T8" fmla="*/ 363 w 550"/>
                <a:gd name="T9" fmla="*/ 364 h 492"/>
                <a:gd name="T10" fmla="*/ 428 w 550"/>
                <a:gd name="T11" fmla="*/ 429 h 492"/>
                <a:gd name="T12" fmla="*/ 491 w 550"/>
                <a:gd name="T13" fmla="*/ 492 h 492"/>
                <a:gd name="T14" fmla="*/ 550 w 550"/>
                <a:gd name="T15" fmla="*/ 492 h 492"/>
                <a:gd name="T16" fmla="*/ 273 w 550"/>
                <a:gd name="T17" fmla="*/ 215 h 492"/>
                <a:gd name="T18" fmla="*/ 208 w 550"/>
                <a:gd name="T19" fmla="*/ 150 h 492"/>
                <a:gd name="T20" fmla="*/ 58 w 550"/>
                <a:gd name="T21" fmla="*/ 0 h 492"/>
                <a:gd name="T22" fmla="*/ 0 w 550"/>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0" h="492">
                  <a:moveTo>
                    <a:pt x="0" y="0"/>
                  </a:moveTo>
                  <a:lnTo>
                    <a:pt x="60" y="60"/>
                  </a:lnTo>
                  <a:lnTo>
                    <a:pt x="179" y="179"/>
                  </a:lnTo>
                  <a:lnTo>
                    <a:pt x="245" y="245"/>
                  </a:lnTo>
                  <a:lnTo>
                    <a:pt x="363" y="364"/>
                  </a:lnTo>
                  <a:lnTo>
                    <a:pt x="428" y="429"/>
                  </a:lnTo>
                  <a:lnTo>
                    <a:pt x="491" y="492"/>
                  </a:lnTo>
                  <a:lnTo>
                    <a:pt x="550"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7" name="Freeform 17"/>
            <p:cNvSpPr/>
            <p:nvPr/>
          </p:nvSpPr>
          <p:spPr bwMode="auto">
            <a:xfrm>
              <a:off x="2301876"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9 w 549"/>
                <a:gd name="T21" fmla="*/ 429 h 492"/>
                <a:gd name="T22" fmla="*/ 492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8" y="150"/>
                  </a:lnTo>
                  <a:lnTo>
                    <a:pt x="89" y="31"/>
                  </a:lnTo>
                  <a:lnTo>
                    <a:pt x="58" y="0"/>
                  </a:lnTo>
                  <a:lnTo>
                    <a:pt x="0" y="0"/>
                  </a:lnTo>
                  <a:lnTo>
                    <a:pt x="60" y="60"/>
                  </a:lnTo>
                  <a:lnTo>
                    <a:pt x="363" y="364"/>
                  </a:lnTo>
                  <a:lnTo>
                    <a:pt x="429" y="429"/>
                  </a:lnTo>
                  <a:lnTo>
                    <a:pt x="492"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8" name="Freeform 18"/>
            <p:cNvSpPr/>
            <p:nvPr/>
          </p:nvSpPr>
          <p:spPr bwMode="auto">
            <a:xfrm>
              <a:off x="3179763" y="-1588"/>
              <a:ext cx="871538" cy="781050"/>
            </a:xfrm>
            <a:custGeom>
              <a:avLst/>
              <a:gdLst>
                <a:gd name="T0" fmla="*/ 0 w 549"/>
                <a:gd name="T1" fmla="*/ 0 h 492"/>
                <a:gd name="T2" fmla="*/ 59 w 549"/>
                <a:gd name="T3" fmla="*/ 60 h 492"/>
                <a:gd name="T4" fmla="*/ 179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8 w 549"/>
                <a:gd name="T19" fmla="*/ 150 h 492"/>
                <a:gd name="T20" fmla="*/ 57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59" y="60"/>
                  </a:lnTo>
                  <a:lnTo>
                    <a:pt x="179" y="179"/>
                  </a:lnTo>
                  <a:lnTo>
                    <a:pt x="244" y="245"/>
                  </a:lnTo>
                  <a:lnTo>
                    <a:pt x="363" y="364"/>
                  </a:lnTo>
                  <a:lnTo>
                    <a:pt x="428" y="429"/>
                  </a:lnTo>
                  <a:lnTo>
                    <a:pt x="491" y="492"/>
                  </a:lnTo>
                  <a:lnTo>
                    <a:pt x="549" y="492"/>
                  </a:lnTo>
                  <a:lnTo>
                    <a:pt x="273" y="215"/>
                  </a:lnTo>
                  <a:lnTo>
                    <a:pt x="208" y="150"/>
                  </a:lnTo>
                  <a:lnTo>
                    <a:pt x="57"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9" name="Freeform 19"/>
            <p:cNvSpPr/>
            <p:nvPr/>
          </p:nvSpPr>
          <p:spPr bwMode="auto">
            <a:xfrm>
              <a:off x="2887663" y="-1588"/>
              <a:ext cx="871538" cy="781050"/>
            </a:xfrm>
            <a:custGeom>
              <a:avLst/>
              <a:gdLst>
                <a:gd name="T0" fmla="*/ 549 w 549"/>
                <a:gd name="T1" fmla="*/ 492 h 492"/>
                <a:gd name="T2" fmla="*/ 457 w 549"/>
                <a:gd name="T3" fmla="*/ 400 h 492"/>
                <a:gd name="T4" fmla="*/ 392 w 549"/>
                <a:gd name="T5" fmla="*/ 335 h 492"/>
                <a:gd name="T6" fmla="*/ 272 w 549"/>
                <a:gd name="T7" fmla="*/ 215 h 492"/>
                <a:gd name="T8" fmla="*/ 207 w 549"/>
                <a:gd name="T9" fmla="*/ 150 h 492"/>
                <a:gd name="T10" fmla="*/ 88 w 549"/>
                <a:gd name="T11" fmla="*/ 31 h 492"/>
                <a:gd name="T12" fmla="*/ 57 w 549"/>
                <a:gd name="T13" fmla="*/ 0 h 492"/>
                <a:gd name="T14" fmla="*/ 0 w 549"/>
                <a:gd name="T15" fmla="*/ 0 h 492"/>
                <a:gd name="T16" fmla="*/ 60 w 549"/>
                <a:gd name="T17" fmla="*/ 60 h 492"/>
                <a:gd name="T18" fmla="*/ 363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2" y="215"/>
                  </a:lnTo>
                  <a:lnTo>
                    <a:pt x="207" y="150"/>
                  </a:lnTo>
                  <a:lnTo>
                    <a:pt x="88" y="31"/>
                  </a:lnTo>
                  <a:lnTo>
                    <a:pt x="57"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0" name="Freeform 20"/>
            <p:cNvSpPr/>
            <p:nvPr/>
          </p:nvSpPr>
          <p:spPr bwMode="auto">
            <a:xfrm>
              <a:off x="3763963"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8 w 549"/>
                <a:gd name="T11" fmla="*/ 429 h 492"/>
                <a:gd name="T12" fmla="*/ 492 w 549"/>
                <a:gd name="T13" fmla="*/ 492 h 492"/>
                <a:gd name="T14" fmla="*/ 549 w 549"/>
                <a:gd name="T15" fmla="*/ 492 h 492"/>
                <a:gd name="T16" fmla="*/ 273 w 549"/>
                <a:gd name="T17" fmla="*/ 215 h 492"/>
                <a:gd name="T18" fmla="*/ 208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4" y="245"/>
                  </a:lnTo>
                  <a:lnTo>
                    <a:pt x="363" y="364"/>
                  </a:lnTo>
                  <a:lnTo>
                    <a:pt x="428" y="429"/>
                  </a:lnTo>
                  <a:lnTo>
                    <a:pt x="492" y="492"/>
                  </a:lnTo>
                  <a:lnTo>
                    <a:pt x="549"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1" name="Freeform 21"/>
            <p:cNvSpPr/>
            <p:nvPr/>
          </p:nvSpPr>
          <p:spPr bwMode="auto">
            <a:xfrm>
              <a:off x="3471863"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8" y="150"/>
                  </a:lnTo>
                  <a:lnTo>
                    <a:pt x="89" y="31"/>
                  </a:lnTo>
                  <a:lnTo>
                    <a:pt x="58"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2" name="Freeform 22"/>
            <p:cNvSpPr/>
            <p:nvPr/>
          </p:nvSpPr>
          <p:spPr bwMode="auto">
            <a:xfrm>
              <a:off x="4348163" y="-1588"/>
              <a:ext cx="873125" cy="781050"/>
            </a:xfrm>
            <a:custGeom>
              <a:avLst/>
              <a:gdLst>
                <a:gd name="T0" fmla="*/ 0 w 550"/>
                <a:gd name="T1" fmla="*/ 0 h 492"/>
                <a:gd name="T2" fmla="*/ 60 w 550"/>
                <a:gd name="T3" fmla="*/ 60 h 492"/>
                <a:gd name="T4" fmla="*/ 179 w 550"/>
                <a:gd name="T5" fmla="*/ 179 h 492"/>
                <a:gd name="T6" fmla="*/ 245 w 550"/>
                <a:gd name="T7" fmla="*/ 245 h 492"/>
                <a:gd name="T8" fmla="*/ 363 w 550"/>
                <a:gd name="T9" fmla="*/ 364 h 492"/>
                <a:gd name="T10" fmla="*/ 429 w 550"/>
                <a:gd name="T11" fmla="*/ 429 h 492"/>
                <a:gd name="T12" fmla="*/ 492 w 550"/>
                <a:gd name="T13" fmla="*/ 492 h 492"/>
                <a:gd name="T14" fmla="*/ 550 w 550"/>
                <a:gd name="T15" fmla="*/ 492 h 492"/>
                <a:gd name="T16" fmla="*/ 273 w 550"/>
                <a:gd name="T17" fmla="*/ 215 h 492"/>
                <a:gd name="T18" fmla="*/ 208 w 550"/>
                <a:gd name="T19" fmla="*/ 150 h 492"/>
                <a:gd name="T20" fmla="*/ 59 w 550"/>
                <a:gd name="T21" fmla="*/ 0 h 492"/>
                <a:gd name="T22" fmla="*/ 0 w 550"/>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0" h="492">
                  <a:moveTo>
                    <a:pt x="0" y="0"/>
                  </a:moveTo>
                  <a:lnTo>
                    <a:pt x="60" y="60"/>
                  </a:lnTo>
                  <a:lnTo>
                    <a:pt x="179" y="179"/>
                  </a:lnTo>
                  <a:lnTo>
                    <a:pt x="245" y="245"/>
                  </a:lnTo>
                  <a:lnTo>
                    <a:pt x="363" y="364"/>
                  </a:lnTo>
                  <a:lnTo>
                    <a:pt x="429" y="429"/>
                  </a:lnTo>
                  <a:lnTo>
                    <a:pt x="492" y="492"/>
                  </a:lnTo>
                  <a:lnTo>
                    <a:pt x="550" y="492"/>
                  </a:lnTo>
                  <a:lnTo>
                    <a:pt x="273" y="215"/>
                  </a:lnTo>
                  <a:lnTo>
                    <a:pt x="208" y="150"/>
                  </a:lnTo>
                  <a:lnTo>
                    <a:pt x="59"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3" name="Freeform 23"/>
            <p:cNvSpPr/>
            <p:nvPr/>
          </p:nvSpPr>
          <p:spPr bwMode="auto">
            <a:xfrm>
              <a:off x="4056063" y="-1588"/>
              <a:ext cx="871538" cy="781050"/>
            </a:xfrm>
            <a:custGeom>
              <a:avLst/>
              <a:gdLst>
                <a:gd name="T0" fmla="*/ 549 w 549"/>
                <a:gd name="T1" fmla="*/ 492 h 492"/>
                <a:gd name="T2" fmla="*/ 457 w 549"/>
                <a:gd name="T3" fmla="*/ 400 h 492"/>
                <a:gd name="T4" fmla="*/ 392 w 549"/>
                <a:gd name="T5" fmla="*/ 335 h 492"/>
                <a:gd name="T6" fmla="*/ 274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9 w 549"/>
                <a:gd name="T21" fmla="*/ 429 h 492"/>
                <a:gd name="T22" fmla="*/ 492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4" y="215"/>
                  </a:lnTo>
                  <a:lnTo>
                    <a:pt x="208" y="150"/>
                  </a:lnTo>
                  <a:lnTo>
                    <a:pt x="89" y="31"/>
                  </a:lnTo>
                  <a:lnTo>
                    <a:pt x="58" y="0"/>
                  </a:lnTo>
                  <a:lnTo>
                    <a:pt x="0" y="0"/>
                  </a:lnTo>
                  <a:lnTo>
                    <a:pt x="60" y="60"/>
                  </a:lnTo>
                  <a:lnTo>
                    <a:pt x="363" y="364"/>
                  </a:lnTo>
                  <a:lnTo>
                    <a:pt x="429" y="429"/>
                  </a:lnTo>
                  <a:lnTo>
                    <a:pt x="492"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4" name="Freeform 24"/>
            <p:cNvSpPr/>
            <p:nvPr/>
          </p:nvSpPr>
          <p:spPr bwMode="auto">
            <a:xfrm>
              <a:off x="4933951"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8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4" y="245"/>
                  </a:lnTo>
                  <a:lnTo>
                    <a:pt x="363" y="364"/>
                  </a:lnTo>
                  <a:lnTo>
                    <a:pt x="428" y="429"/>
                  </a:lnTo>
                  <a:lnTo>
                    <a:pt x="491" y="492"/>
                  </a:lnTo>
                  <a:lnTo>
                    <a:pt x="549"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5" name="Freeform 25"/>
            <p:cNvSpPr/>
            <p:nvPr/>
          </p:nvSpPr>
          <p:spPr bwMode="auto">
            <a:xfrm>
              <a:off x="4641851"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7 w 549"/>
                <a:gd name="T9" fmla="*/ 150 h 492"/>
                <a:gd name="T10" fmla="*/ 88 w 549"/>
                <a:gd name="T11" fmla="*/ 31 h 492"/>
                <a:gd name="T12" fmla="*/ 57 w 549"/>
                <a:gd name="T13" fmla="*/ 0 h 492"/>
                <a:gd name="T14" fmla="*/ 0 w 549"/>
                <a:gd name="T15" fmla="*/ 0 h 492"/>
                <a:gd name="T16" fmla="*/ 60 w 549"/>
                <a:gd name="T17" fmla="*/ 60 h 492"/>
                <a:gd name="T18" fmla="*/ 363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7" y="150"/>
                  </a:lnTo>
                  <a:lnTo>
                    <a:pt x="88" y="31"/>
                  </a:lnTo>
                  <a:lnTo>
                    <a:pt x="57"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6" name="Freeform 26"/>
            <p:cNvSpPr/>
            <p:nvPr/>
          </p:nvSpPr>
          <p:spPr bwMode="auto">
            <a:xfrm>
              <a:off x="5518151"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9 w 549"/>
                <a:gd name="T11" fmla="*/ 429 h 492"/>
                <a:gd name="T12" fmla="*/ 492 w 549"/>
                <a:gd name="T13" fmla="*/ 492 h 492"/>
                <a:gd name="T14" fmla="*/ 549 w 549"/>
                <a:gd name="T15" fmla="*/ 492 h 492"/>
                <a:gd name="T16" fmla="*/ 457 w 549"/>
                <a:gd name="T17" fmla="*/ 400 h 492"/>
                <a:gd name="T18" fmla="*/ 273 w 549"/>
                <a:gd name="T19" fmla="*/ 215 h 492"/>
                <a:gd name="T20" fmla="*/ 208 w 549"/>
                <a:gd name="T21" fmla="*/ 150 h 492"/>
                <a:gd name="T22" fmla="*/ 58 w 549"/>
                <a:gd name="T23" fmla="*/ 0 h 492"/>
                <a:gd name="T24" fmla="*/ 0 w 549"/>
                <a:gd name="T25"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0" y="0"/>
                  </a:moveTo>
                  <a:lnTo>
                    <a:pt x="60" y="60"/>
                  </a:lnTo>
                  <a:lnTo>
                    <a:pt x="179" y="179"/>
                  </a:lnTo>
                  <a:lnTo>
                    <a:pt x="244" y="245"/>
                  </a:lnTo>
                  <a:lnTo>
                    <a:pt x="363" y="364"/>
                  </a:lnTo>
                  <a:lnTo>
                    <a:pt x="429" y="429"/>
                  </a:lnTo>
                  <a:lnTo>
                    <a:pt x="492" y="492"/>
                  </a:lnTo>
                  <a:lnTo>
                    <a:pt x="549" y="492"/>
                  </a:lnTo>
                  <a:lnTo>
                    <a:pt x="457" y="400"/>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7" name="Freeform 27"/>
            <p:cNvSpPr/>
            <p:nvPr/>
          </p:nvSpPr>
          <p:spPr bwMode="auto">
            <a:xfrm>
              <a:off x="5226051" y="-1588"/>
              <a:ext cx="871538" cy="781050"/>
            </a:xfrm>
            <a:custGeom>
              <a:avLst/>
              <a:gdLst>
                <a:gd name="T0" fmla="*/ 549 w 549"/>
                <a:gd name="T1" fmla="*/ 492 h 492"/>
                <a:gd name="T2" fmla="*/ 273 w 549"/>
                <a:gd name="T3" fmla="*/ 215 h 492"/>
                <a:gd name="T4" fmla="*/ 273 w 549"/>
                <a:gd name="T5" fmla="*/ 215 h 492"/>
                <a:gd name="T6" fmla="*/ 207 w 549"/>
                <a:gd name="T7" fmla="*/ 150 h 492"/>
                <a:gd name="T8" fmla="*/ 89 w 549"/>
                <a:gd name="T9" fmla="*/ 31 h 492"/>
                <a:gd name="T10" fmla="*/ 58 w 549"/>
                <a:gd name="T11" fmla="*/ 0 h 492"/>
                <a:gd name="T12" fmla="*/ 0 w 549"/>
                <a:gd name="T13" fmla="*/ 0 h 492"/>
                <a:gd name="T14" fmla="*/ 60 w 549"/>
                <a:gd name="T15" fmla="*/ 60 h 492"/>
                <a:gd name="T16" fmla="*/ 363 w 549"/>
                <a:gd name="T17" fmla="*/ 364 h 492"/>
                <a:gd name="T18" fmla="*/ 428 w 549"/>
                <a:gd name="T19" fmla="*/ 429 h 492"/>
                <a:gd name="T20" fmla="*/ 491 w 549"/>
                <a:gd name="T21" fmla="*/ 492 h 492"/>
                <a:gd name="T22" fmla="*/ 549 w 549"/>
                <a:gd name="T23"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549" y="492"/>
                  </a:moveTo>
                  <a:lnTo>
                    <a:pt x="273" y="215"/>
                  </a:lnTo>
                  <a:lnTo>
                    <a:pt x="273" y="215"/>
                  </a:lnTo>
                  <a:lnTo>
                    <a:pt x="207" y="150"/>
                  </a:lnTo>
                  <a:lnTo>
                    <a:pt x="89" y="31"/>
                  </a:lnTo>
                  <a:lnTo>
                    <a:pt x="58"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8" name="Freeform 28"/>
            <p:cNvSpPr/>
            <p:nvPr/>
          </p:nvSpPr>
          <p:spPr bwMode="auto">
            <a:xfrm>
              <a:off x="6102351" y="-1588"/>
              <a:ext cx="739775" cy="739775"/>
            </a:xfrm>
            <a:custGeom>
              <a:avLst/>
              <a:gdLst>
                <a:gd name="T0" fmla="*/ 0 w 466"/>
                <a:gd name="T1" fmla="*/ 0 h 466"/>
                <a:gd name="T2" fmla="*/ 61 w 466"/>
                <a:gd name="T3" fmla="*/ 60 h 466"/>
                <a:gd name="T4" fmla="*/ 179 w 466"/>
                <a:gd name="T5" fmla="*/ 179 h 466"/>
                <a:gd name="T6" fmla="*/ 244 w 466"/>
                <a:gd name="T7" fmla="*/ 245 h 466"/>
                <a:gd name="T8" fmla="*/ 363 w 466"/>
                <a:gd name="T9" fmla="*/ 364 h 466"/>
                <a:gd name="T10" fmla="*/ 429 w 466"/>
                <a:gd name="T11" fmla="*/ 429 h 466"/>
                <a:gd name="T12" fmla="*/ 466 w 466"/>
                <a:gd name="T13" fmla="*/ 466 h 466"/>
                <a:gd name="T14" fmla="*/ 466 w 466"/>
                <a:gd name="T15" fmla="*/ 408 h 466"/>
                <a:gd name="T16" fmla="*/ 458 w 466"/>
                <a:gd name="T17" fmla="*/ 400 h 466"/>
                <a:gd name="T18" fmla="*/ 273 w 466"/>
                <a:gd name="T19" fmla="*/ 215 h 466"/>
                <a:gd name="T20" fmla="*/ 208 w 466"/>
                <a:gd name="T21" fmla="*/ 150 h 466"/>
                <a:gd name="T22" fmla="*/ 89 w 466"/>
                <a:gd name="T23" fmla="*/ 31 h 466"/>
                <a:gd name="T24" fmla="*/ 58 w 466"/>
                <a:gd name="T25" fmla="*/ 0 h 466"/>
                <a:gd name="T26" fmla="*/ 0 w 466"/>
                <a:gd name="T27" fmla="*/ 0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6" h="466">
                  <a:moveTo>
                    <a:pt x="0" y="0"/>
                  </a:moveTo>
                  <a:lnTo>
                    <a:pt x="61" y="60"/>
                  </a:lnTo>
                  <a:lnTo>
                    <a:pt x="179" y="179"/>
                  </a:lnTo>
                  <a:lnTo>
                    <a:pt x="244" y="245"/>
                  </a:lnTo>
                  <a:lnTo>
                    <a:pt x="363" y="364"/>
                  </a:lnTo>
                  <a:lnTo>
                    <a:pt x="429" y="429"/>
                  </a:lnTo>
                  <a:lnTo>
                    <a:pt x="466" y="466"/>
                  </a:lnTo>
                  <a:lnTo>
                    <a:pt x="466" y="408"/>
                  </a:lnTo>
                  <a:lnTo>
                    <a:pt x="458" y="400"/>
                  </a:lnTo>
                  <a:lnTo>
                    <a:pt x="273" y="215"/>
                  </a:lnTo>
                  <a:lnTo>
                    <a:pt x="208" y="150"/>
                  </a:lnTo>
                  <a:lnTo>
                    <a:pt x="89" y="31"/>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9" name="Freeform 29"/>
            <p:cNvSpPr/>
            <p:nvPr/>
          </p:nvSpPr>
          <p:spPr bwMode="auto">
            <a:xfrm>
              <a:off x="5810251" y="-1588"/>
              <a:ext cx="871538" cy="781050"/>
            </a:xfrm>
            <a:custGeom>
              <a:avLst/>
              <a:gdLst>
                <a:gd name="T0" fmla="*/ 273 w 549"/>
                <a:gd name="T1" fmla="*/ 215 h 492"/>
                <a:gd name="T2" fmla="*/ 273 w 549"/>
                <a:gd name="T3" fmla="*/ 215 h 492"/>
                <a:gd name="T4" fmla="*/ 58 w 549"/>
                <a:gd name="T5" fmla="*/ 0 h 492"/>
                <a:gd name="T6" fmla="*/ 0 w 549"/>
                <a:gd name="T7" fmla="*/ 0 h 492"/>
                <a:gd name="T8" fmla="*/ 60 w 549"/>
                <a:gd name="T9" fmla="*/ 60 h 492"/>
                <a:gd name="T10" fmla="*/ 363 w 549"/>
                <a:gd name="T11" fmla="*/ 364 h 492"/>
                <a:gd name="T12" fmla="*/ 428 w 549"/>
                <a:gd name="T13" fmla="*/ 429 h 492"/>
                <a:gd name="T14" fmla="*/ 492 w 549"/>
                <a:gd name="T15" fmla="*/ 492 h 492"/>
                <a:gd name="T16" fmla="*/ 549 w 549"/>
                <a:gd name="T17" fmla="*/ 492 h 492"/>
                <a:gd name="T18" fmla="*/ 273 w 549"/>
                <a:gd name="T19" fmla="*/ 215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9" h="492">
                  <a:moveTo>
                    <a:pt x="273" y="215"/>
                  </a:moveTo>
                  <a:lnTo>
                    <a:pt x="273" y="215"/>
                  </a:lnTo>
                  <a:lnTo>
                    <a:pt x="58" y="0"/>
                  </a:lnTo>
                  <a:lnTo>
                    <a:pt x="0" y="0"/>
                  </a:lnTo>
                  <a:lnTo>
                    <a:pt x="60" y="60"/>
                  </a:lnTo>
                  <a:lnTo>
                    <a:pt x="363" y="364"/>
                  </a:lnTo>
                  <a:lnTo>
                    <a:pt x="428" y="429"/>
                  </a:lnTo>
                  <a:lnTo>
                    <a:pt x="492" y="492"/>
                  </a:lnTo>
                  <a:lnTo>
                    <a:pt x="549" y="492"/>
                  </a:lnTo>
                  <a:lnTo>
                    <a:pt x="273" y="215"/>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30" name="Freeform 30"/>
            <p:cNvSpPr/>
            <p:nvPr/>
          </p:nvSpPr>
          <p:spPr bwMode="auto">
            <a:xfrm>
              <a:off x="6396038" y="-1588"/>
              <a:ext cx="446088" cy="447675"/>
            </a:xfrm>
            <a:custGeom>
              <a:avLst/>
              <a:gdLst>
                <a:gd name="T0" fmla="*/ 273 w 281"/>
                <a:gd name="T1" fmla="*/ 215 h 282"/>
                <a:gd name="T2" fmla="*/ 57 w 281"/>
                <a:gd name="T3" fmla="*/ 0 h 282"/>
                <a:gd name="T4" fmla="*/ 0 w 281"/>
                <a:gd name="T5" fmla="*/ 0 h 282"/>
                <a:gd name="T6" fmla="*/ 59 w 281"/>
                <a:gd name="T7" fmla="*/ 60 h 282"/>
                <a:gd name="T8" fmla="*/ 281 w 281"/>
                <a:gd name="T9" fmla="*/ 282 h 282"/>
                <a:gd name="T10" fmla="*/ 281 w 281"/>
                <a:gd name="T11" fmla="*/ 224 h 282"/>
                <a:gd name="T12" fmla="*/ 273 w 281"/>
                <a:gd name="T13" fmla="*/ 215 h 282"/>
              </a:gdLst>
              <a:ahLst/>
              <a:cxnLst>
                <a:cxn ang="0">
                  <a:pos x="T0" y="T1"/>
                </a:cxn>
                <a:cxn ang="0">
                  <a:pos x="T2" y="T3"/>
                </a:cxn>
                <a:cxn ang="0">
                  <a:pos x="T4" y="T5"/>
                </a:cxn>
                <a:cxn ang="0">
                  <a:pos x="T6" y="T7"/>
                </a:cxn>
                <a:cxn ang="0">
                  <a:pos x="T8" y="T9"/>
                </a:cxn>
                <a:cxn ang="0">
                  <a:pos x="T10" y="T11"/>
                </a:cxn>
                <a:cxn ang="0">
                  <a:pos x="T12" y="T13"/>
                </a:cxn>
              </a:cxnLst>
              <a:rect l="0" t="0" r="r" b="b"/>
              <a:pathLst>
                <a:path w="281" h="282">
                  <a:moveTo>
                    <a:pt x="273" y="215"/>
                  </a:moveTo>
                  <a:lnTo>
                    <a:pt x="57" y="0"/>
                  </a:lnTo>
                  <a:lnTo>
                    <a:pt x="0" y="0"/>
                  </a:lnTo>
                  <a:lnTo>
                    <a:pt x="59" y="60"/>
                  </a:lnTo>
                  <a:lnTo>
                    <a:pt x="281" y="282"/>
                  </a:lnTo>
                  <a:lnTo>
                    <a:pt x="281" y="224"/>
                  </a:lnTo>
                  <a:lnTo>
                    <a:pt x="273" y="215"/>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31" name="Freeform 31"/>
            <p:cNvSpPr/>
            <p:nvPr/>
          </p:nvSpPr>
          <p:spPr bwMode="auto">
            <a:xfrm>
              <a:off x="6688138" y="-1588"/>
              <a:ext cx="153988" cy="155575"/>
            </a:xfrm>
            <a:custGeom>
              <a:avLst/>
              <a:gdLst>
                <a:gd name="T0" fmla="*/ 60 w 97"/>
                <a:gd name="T1" fmla="*/ 60 h 98"/>
                <a:gd name="T2" fmla="*/ 97 w 97"/>
                <a:gd name="T3" fmla="*/ 98 h 98"/>
                <a:gd name="T4" fmla="*/ 97 w 97"/>
                <a:gd name="T5" fmla="*/ 40 h 98"/>
                <a:gd name="T6" fmla="*/ 89 w 97"/>
                <a:gd name="T7" fmla="*/ 31 h 98"/>
                <a:gd name="T8" fmla="*/ 58 w 97"/>
                <a:gd name="T9" fmla="*/ 0 h 98"/>
                <a:gd name="T10" fmla="*/ 0 w 97"/>
                <a:gd name="T11" fmla="*/ 0 h 98"/>
                <a:gd name="T12" fmla="*/ 60 w 97"/>
                <a:gd name="T13" fmla="*/ 60 h 98"/>
              </a:gdLst>
              <a:ahLst/>
              <a:cxnLst>
                <a:cxn ang="0">
                  <a:pos x="T0" y="T1"/>
                </a:cxn>
                <a:cxn ang="0">
                  <a:pos x="T2" y="T3"/>
                </a:cxn>
                <a:cxn ang="0">
                  <a:pos x="T4" y="T5"/>
                </a:cxn>
                <a:cxn ang="0">
                  <a:pos x="T6" y="T7"/>
                </a:cxn>
                <a:cxn ang="0">
                  <a:pos x="T8" y="T9"/>
                </a:cxn>
                <a:cxn ang="0">
                  <a:pos x="T10" y="T11"/>
                </a:cxn>
                <a:cxn ang="0">
                  <a:pos x="T12" y="T13"/>
                </a:cxn>
              </a:cxnLst>
              <a:rect l="0" t="0" r="r" b="b"/>
              <a:pathLst>
                <a:path w="97" h="98">
                  <a:moveTo>
                    <a:pt x="60" y="60"/>
                  </a:moveTo>
                  <a:lnTo>
                    <a:pt x="97" y="98"/>
                  </a:lnTo>
                  <a:lnTo>
                    <a:pt x="97" y="40"/>
                  </a:lnTo>
                  <a:lnTo>
                    <a:pt x="89" y="31"/>
                  </a:lnTo>
                  <a:lnTo>
                    <a:pt x="58" y="0"/>
                  </a:lnTo>
                  <a:lnTo>
                    <a:pt x="0" y="0"/>
                  </a:lnTo>
                  <a:lnTo>
                    <a:pt x="60" y="6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grpSp>
      <p:sp>
        <p:nvSpPr>
          <p:cNvPr id="32" name="Freeform 32"/>
          <p:cNvSpPr>
            <a:spLocks noEditPoints="1"/>
          </p:cNvSpPr>
          <p:nvPr/>
        </p:nvSpPr>
        <p:spPr bwMode="auto">
          <a:xfrm>
            <a:off x="2956040" y="4346575"/>
            <a:ext cx="155575" cy="155575"/>
          </a:xfrm>
          <a:custGeom>
            <a:avLst/>
            <a:gdLst>
              <a:gd name="T0" fmla="*/ 93 w 186"/>
              <a:gd name="T1" fmla="*/ 187 h 187"/>
              <a:gd name="T2" fmla="*/ 0 w 186"/>
              <a:gd name="T3" fmla="*/ 93 h 187"/>
              <a:gd name="T4" fmla="*/ 93 w 186"/>
              <a:gd name="T5" fmla="*/ 0 h 187"/>
              <a:gd name="T6" fmla="*/ 186 w 186"/>
              <a:gd name="T7" fmla="*/ 93 h 187"/>
              <a:gd name="T8" fmla="*/ 93 w 186"/>
              <a:gd name="T9" fmla="*/ 187 h 187"/>
              <a:gd name="T10" fmla="*/ 93 w 186"/>
              <a:gd name="T11" fmla="*/ 32 h 187"/>
              <a:gd name="T12" fmla="*/ 32 w 186"/>
              <a:gd name="T13" fmla="*/ 93 h 187"/>
              <a:gd name="T14" fmla="*/ 93 w 186"/>
              <a:gd name="T15" fmla="*/ 155 h 187"/>
              <a:gd name="T16" fmla="*/ 154 w 186"/>
              <a:gd name="T17" fmla="*/ 93 h 187"/>
              <a:gd name="T18" fmla="*/ 93 w 186"/>
              <a:gd name="T19" fmla="*/ 3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6" h="187">
                <a:moveTo>
                  <a:pt x="93" y="187"/>
                </a:moveTo>
                <a:cubicBezTo>
                  <a:pt x="42" y="187"/>
                  <a:pt x="0" y="145"/>
                  <a:pt x="0" y="93"/>
                </a:cubicBezTo>
                <a:cubicBezTo>
                  <a:pt x="0" y="42"/>
                  <a:pt x="42" y="0"/>
                  <a:pt x="93" y="0"/>
                </a:cubicBezTo>
                <a:cubicBezTo>
                  <a:pt x="145" y="0"/>
                  <a:pt x="186" y="42"/>
                  <a:pt x="186" y="93"/>
                </a:cubicBezTo>
                <a:cubicBezTo>
                  <a:pt x="186" y="145"/>
                  <a:pt x="145" y="187"/>
                  <a:pt x="93" y="187"/>
                </a:cubicBezTo>
                <a:close/>
                <a:moveTo>
                  <a:pt x="93" y="32"/>
                </a:moveTo>
                <a:cubicBezTo>
                  <a:pt x="59" y="32"/>
                  <a:pt x="32" y="59"/>
                  <a:pt x="32" y="93"/>
                </a:cubicBezTo>
                <a:cubicBezTo>
                  <a:pt x="32" y="127"/>
                  <a:pt x="59" y="155"/>
                  <a:pt x="93" y="155"/>
                </a:cubicBezTo>
                <a:cubicBezTo>
                  <a:pt x="127" y="155"/>
                  <a:pt x="154" y="127"/>
                  <a:pt x="154" y="93"/>
                </a:cubicBezTo>
                <a:cubicBezTo>
                  <a:pt x="154" y="59"/>
                  <a:pt x="127" y="32"/>
                  <a:pt x="93" y="32"/>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33" name="Oval 33"/>
          <p:cNvSpPr>
            <a:spLocks noChangeArrowheads="1"/>
          </p:cNvSpPr>
          <p:nvPr/>
        </p:nvSpPr>
        <p:spPr bwMode="auto">
          <a:xfrm>
            <a:off x="3203690" y="4587875"/>
            <a:ext cx="42863" cy="42863"/>
          </a:xfrm>
          <a:prstGeom prst="ellipse">
            <a:avLst/>
          </a:pr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35" name="Oval 34"/>
          <p:cNvSpPr>
            <a:spLocks noChangeArrowheads="1"/>
          </p:cNvSpPr>
          <p:nvPr/>
        </p:nvSpPr>
        <p:spPr bwMode="auto">
          <a:xfrm>
            <a:off x="1871777" y="4770437"/>
            <a:ext cx="42863" cy="41275"/>
          </a:xfrm>
          <a:prstGeom prst="ellipse">
            <a:avLst/>
          </a:pr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38" name="Freeform 35"/>
          <p:cNvSpPr/>
          <p:nvPr/>
        </p:nvSpPr>
        <p:spPr bwMode="auto">
          <a:xfrm>
            <a:off x="5595030" y="1082675"/>
            <a:ext cx="6592888" cy="5775325"/>
          </a:xfrm>
          <a:custGeom>
            <a:avLst/>
            <a:gdLst>
              <a:gd name="T0" fmla="*/ 4153 w 4153"/>
              <a:gd name="T1" fmla="*/ 3638 h 3638"/>
              <a:gd name="T2" fmla="*/ 0 w 4153"/>
              <a:gd name="T3" fmla="*/ 3638 h 3638"/>
              <a:gd name="T4" fmla="*/ 0 w 4153"/>
              <a:gd name="T5" fmla="*/ 2879 h 3638"/>
              <a:gd name="T6" fmla="*/ 4153 w 4153"/>
              <a:gd name="T7" fmla="*/ 0 h 3638"/>
              <a:gd name="T8" fmla="*/ 4153 w 4153"/>
              <a:gd name="T9" fmla="*/ 3638 h 3638"/>
            </a:gdLst>
            <a:ahLst/>
            <a:cxnLst>
              <a:cxn ang="0">
                <a:pos x="T0" y="T1"/>
              </a:cxn>
              <a:cxn ang="0">
                <a:pos x="T2" y="T3"/>
              </a:cxn>
              <a:cxn ang="0">
                <a:pos x="T4" y="T5"/>
              </a:cxn>
              <a:cxn ang="0">
                <a:pos x="T6" y="T7"/>
              </a:cxn>
              <a:cxn ang="0">
                <a:pos x="T8" y="T9"/>
              </a:cxn>
            </a:cxnLst>
            <a:rect l="0" t="0" r="r" b="b"/>
            <a:pathLst>
              <a:path w="4153" h="3638">
                <a:moveTo>
                  <a:pt x="4153" y="3638"/>
                </a:moveTo>
                <a:lnTo>
                  <a:pt x="0" y="3638"/>
                </a:lnTo>
                <a:lnTo>
                  <a:pt x="0" y="2879"/>
                </a:lnTo>
                <a:lnTo>
                  <a:pt x="4153" y="0"/>
                </a:lnTo>
                <a:lnTo>
                  <a:pt x="4153" y="3638"/>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39" name="Freeform 36"/>
          <p:cNvSpPr>
            <a:spLocks noEditPoints="1"/>
          </p:cNvSpPr>
          <p:nvPr/>
        </p:nvSpPr>
        <p:spPr bwMode="auto">
          <a:xfrm>
            <a:off x="11274426" y="4044950"/>
            <a:ext cx="461963" cy="461963"/>
          </a:xfrm>
          <a:custGeom>
            <a:avLst/>
            <a:gdLst>
              <a:gd name="T0" fmla="*/ 277 w 554"/>
              <a:gd name="T1" fmla="*/ 0 h 555"/>
              <a:gd name="T2" fmla="*/ 0 w 554"/>
              <a:gd name="T3" fmla="*/ 277 h 555"/>
              <a:gd name="T4" fmla="*/ 277 w 554"/>
              <a:gd name="T5" fmla="*/ 555 h 555"/>
              <a:gd name="T6" fmla="*/ 554 w 554"/>
              <a:gd name="T7" fmla="*/ 277 h 555"/>
              <a:gd name="T8" fmla="*/ 277 w 554"/>
              <a:gd name="T9" fmla="*/ 0 h 555"/>
              <a:gd name="T10" fmla="*/ 277 w 554"/>
              <a:gd name="T11" fmla="*/ 471 h 555"/>
              <a:gd name="T12" fmla="*/ 83 w 554"/>
              <a:gd name="T13" fmla="*/ 277 h 555"/>
              <a:gd name="T14" fmla="*/ 277 w 554"/>
              <a:gd name="T15" fmla="*/ 84 h 555"/>
              <a:gd name="T16" fmla="*/ 470 w 554"/>
              <a:gd name="T17" fmla="*/ 277 h 555"/>
              <a:gd name="T18" fmla="*/ 277 w 554"/>
              <a:gd name="T19" fmla="*/ 471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4" h="555">
                <a:moveTo>
                  <a:pt x="277" y="0"/>
                </a:moveTo>
                <a:cubicBezTo>
                  <a:pt x="124" y="0"/>
                  <a:pt x="0" y="125"/>
                  <a:pt x="0" y="277"/>
                </a:cubicBezTo>
                <a:cubicBezTo>
                  <a:pt x="0" y="430"/>
                  <a:pt x="124" y="555"/>
                  <a:pt x="277" y="555"/>
                </a:cubicBezTo>
                <a:cubicBezTo>
                  <a:pt x="430" y="555"/>
                  <a:pt x="554" y="430"/>
                  <a:pt x="554" y="277"/>
                </a:cubicBezTo>
                <a:cubicBezTo>
                  <a:pt x="554" y="125"/>
                  <a:pt x="430" y="0"/>
                  <a:pt x="277" y="0"/>
                </a:cubicBezTo>
                <a:close/>
                <a:moveTo>
                  <a:pt x="277" y="471"/>
                </a:moveTo>
                <a:cubicBezTo>
                  <a:pt x="170" y="471"/>
                  <a:pt x="83" y="384"/>
                  <a:pt x="83" y="277"/>
                </a:cubicBezTo>
                <a:cubicBezTo>
                  <a:pt x="83" y="171"/>
                  <a:pt x="170" y="84"/>
                  <a:pt x="277" y="84"/>
                </a:cubicBezTo>
                <a:cubicBezTo>
                  <a:pt x="384" y="84"/>
                  <a:pt x="470" y="171"/>
                  <a:pt x="470" y="277"/>
                </a:cubicBezTo>
                <a:cubicBezTo>
                  <a:pt x="470" y="384"/>
                  <a:pt x="384" y="471"/>
                  <a:pt x="277" y="471"/>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40" name="Freeform 37"/>
          <p:cNvSpPr>
            <a:spLocks noEditPoints="1"/>
          </p:cNvSpPr>
          <p:nvPr/>
        </p:nvSpPr>
        <p:spPr bwMode="auto">
          <a:xfrm>
            <a:off x="11274426" y="3406775"/>
            <a:ext cx="461963" cy="461963"/>
          </a:xfrm>
          <a:custGeom>
            <a:avLst/>
            <a:gdLst>
              <a:gd name="T0" fmla="*/ 277 w 554"/>
              <a:gd name="T1" fmla="*/ 0 h 554"/>
              <a:gd name="T2" fmla="*/ 0 w 554"/>
              <a:gd name="T3" fmla="*/ 277 h 554"/>
              <a:gd name="T4" fmla="*/ 277 w 554"/>
              <a:gd name="T5" fmla="*/ 554 h 554"/>
              <a:gd name="T6" fmla="*/ 554 w 554"/>
              <a:gd name="T7" fmla="*/ 277 h 554"/>
              <a:gd name="T8" fmla="*/ 277 w 554"/>
              <a:gd name="T9" fmla="*/ 0 h 554"/>
              <a:gd name="T10" fmla="*/ 277 w 554"/>
              <a:gd name="T11" fmla="*/ 470 h 554"/>
              <a:gd name="T12" fmla="*/ 83 w 554"/>
              <a:gd name="T13" fmla="*/ 277 h 554"/>
              <a:gd name="T14" fmla="*/ 277 w 554"/>
              <a:gd name="T15" fmla="*/ 83 h 554"/>
              <a:gd name="T16" fmla="*/ 470 w 554"/>
              <a:gd name="T17" fmla="*/ 277 h 554"/>
              <a:gd name="T18" fmla="*/ 277 w 554"/>
              <a:gd name="T19" fmla="*/ 47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4" h="554">
                <a:moveTo>
                  <a:pt x="277" y="0"/>
                </a:moveTo>
                <a:cubicBezTo>
                  <a:pt x="124" y="0"/>
                  <a:pt x="0" y="124"/>
                  <a:pt x="0" y="277"/>
                </a:cubicBezTo>
                <a:cubicBezTo>
                  <a:pt x="0" y="430"/>
                  <a:pt x="124" y="554"/>
                  <a:pt x="277" y="554"/>
                </a:cubicBezTo>
                <a:cubicBezTo>
                  <a:pt x="430" y="554"/>
                  <a:pt x="554" y="430"/>
                  <a:pt x="554" y="277"/>
                </a:cubicBezTo>
                <a:cubicBezTo>
                  <a:pt x="554" y="124"/>
                  <a:pt x="430" y="0"/>
                  <a:pt x="277" y="0"/>
                </a:cubicBezTo>
                <a:close/>
                <a:moveTo>
                  <a:pt x="277" y="470"/>
                </a:moveTo>
                <a:cubicBezTo>
                  <a:pt x="170" y="470"/>
                  <a:pt x="83" y="384"/>
                  <a:pt x="83" y="277"/>
                </a:cubicBezTo>
                <a:cubicBezTo>
                  <a:pt x="83" y="170"/>
                  <a:pt x="170" y="83"/>
                  <a:pt x="277" y="83"/>
                </a:cubicBezTo>
                <a:cubicBezTo>
                  <a:pt x="384" y="83"/>
                  <a:pt x="470" y="170"/>
                  <a:pt x="470" y="277"/>
                </a:cubicBezTo>
                <a:cubicBezTo>
                  <a:pt x="470" y="384"/>
                  <a:pt x="384" y="470"/>
                  <a:pt x="277" y="470"/>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41" name="Freeform 38"/>
          <p:cNvSpPr>
            <a:spLocks noEditPoints="1"/>
          </p:cNvSpPr>
          <p:nvPr/>
        </p:nvSpPr>
        <p:spPr bwMode="auto">
          <a:xfrm>
            <a:off x="11274426" y="2767013"/>
            <a:ext cx="461963" cy="461963"/>
          </a:xfrm>
          <a:custGeom>
            <a:avLst/>
            <a:gdLst>
              <a:gd name="T0" fmla="*/ 277 w 554"/>
              <a:gd name="T1" fmla="*/ 554 h 554"/>
              <a:gd name="T2" fmla="*/ 460 w 554"/>
              <a:gd name="T3" fmla="*/ 485 h 554"/>
              <a:gd name="T4" fmla="*/ 554 w 554"/>
              <a:gd name="T5" fmla="*/ 277 h 554"/>
              <a:gd name="T6" fmla="*/ 277 w 554"/>
              <a:gd name="T7" fmla="*/ 0 h 554"/>
              <a:gd name="T8" fmla="*/ 100 w 554"/>
              <a:gd name="T9" fmla="*/ 64 h 554"/>
              <a:gd name="T10" fmla="*/ 0 w 554"/>
              <a:gd name="T11" fmla="*/ 277 h 554"/>
              <a:gd name="T12" fmla="*/ 277 w 554"/>
              <a:gd name="T13" fmla="*/ 554 h 554"/>
              <a:gd name="T14" fmla="*/ 470 w 554"/>
              <a:gd name="T15" fmla="*/ 277 h 554"/>
              <a:gd name="T16" fmla="*/ 433 w 554"/>
              <a:gd name="T17" fmla="*/ 392 h 554"/>
              <a:gd name="T18" fmla="*/ 180 w 554"/>
              <a:gd name="T19" fmla="*/ 110 h 554"/>
              <a:gd name="T20" fmla="*/ 277 w 554"/>
              <a:gd name="T21" fmla="*/ 84 h 554"/>
              <a:gd name="T22" fmla="*/ 470 w 554"/>
              <a:gd name="T23" fmla="*/ 277 h 554"/>
              <a:gd name="T24" fmla="*/ 118 w 554"/>
              <a:gd name="T25" fmla="*/ 166 h 554"/>
              <a:gd name="T26" fmla="*/ 370 w 554"/>
              <a:gd name="T27" fmla="*/ 447 h 554"/>
              <a:gd name="T28" fmla="*/ 277 w 554"/>
              <a:gd name="T29" fmla="*/ 471 h 554"/>
              <a:gd name="T30" fmla="*/ 83 w 554"/>
              <a:gd name="T31" fmla="*/ 277 h 554"/>
              <a:gd name="T32" fmla="*/ 118 w 554"/>
              <a:gd name="T33" fmla="*/ 166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4" h="554">
                <a:moveTo>
                  <a:pt x="277" y="554"/>
                </a:moveTo>
                <a:cubicBezTo>
                  <a:pt x="344" y="554"/>
                  <a:pt x="409" y="530"/>
                  <a:pt x="460" y="485"/>
                </a:cubicBezTo>
                <a:cubicBezTo>
                  <a:pt x="520" y="433"/>
                  <a:pt x="554" y="357"/>
                  <a:pt x="554" y="277"/>
                </a:cubicBezTo>
                <a:cubicBezTo>
                  <a:pt x="554" y="124"/>
                  <a:pt x="430" y="0"/>
                  <a:pt x="277" y="0"/>
                </a:cubicBezTo>
                <a:cubicBezTo>
                  <a:pt x="212" y="0"/>
                  <a:pt x="150" y="23"/>
                  <a:pt x="100" y="64"/>
                </a:cubicBezTo>
                <a:cubicBezTo>
                  <a:pt x="36" y="117"/>
                  <a:pt x="0" y="194"/>
                  <a:pt x="0" y="277"/>
                </a:cubicBezTo>
                <a:cubicBezTo>
                  <a:pt x="0" y="430"/>
                  <a:pt x="124" y="554"/>
                  <a:pt x="277" y="554"/>
                </a:cubicBezTo>
                <a:close/>
                <a:moveTo>
                  <a:pt x="470" y="277"/>
                </a:moveTo>
                <a:cubicBezTo>
                  <a:pt x="470" y="319"/>
                  <a:pt x="457" y="359"/>
                  <a:pt x="433" y="392"/>
                </a:cubicBezTo>
                <a:cubicBezTo>
                  <a:pt x="180" y="110"/>
                  <a:pt x="180" y="110"/>
                  <a:pt x="180" y="110"/>
                </a:cubicBezTo>
                <a:cubicBezTo>
                  <a:pt x="209" y="93"/>
                  <a:pt x="243" y="84"/>
                  <a:pt x="277" y="84"/>
                </a:cubicBezTo>
                <a:cubicBezTo>
                  <a:pt x="384" y="84"/>
                  <a:pt x="470" y="171"/>
                  <a:pt x="470" y="277"/>
                </a:cubicBezTo>
                <a:close/>
                <a:moveTo>
                  <a:pt x="118" y="166"/>
                </a:moveTo>
                <a:cubicBezTo>
                  <a:pt x="370" y="447"/>
                  <a:pt x="370" y="447"/>
                  <a:pt x="370" y="447"/>
                </a:cubicBezTo>
                <a:cubicBezTo>
                  <a:pt x="341" y="462"/>
                  <a:pt x="310" y="471"/>
                  <a:pt x="277" y="471"/>
                </a:cubicBezTo>
                <a:cubicBezTo>
                  <a:pt x="170" y="471"/>
                  <a:pt x="83" y="384"/>
                  <a:pt x="83" y="277"/>
                </a:cubicBezTo>
                <a:cubicBezTo>
                  <a:pt x="83" y="237"/>
                  <a:pt x="96" y="198"/>
                  <a:pt x="118" y="166"/>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42" name="Rectangle 39"/>
          <p:cNvSpPr>
            <a:spLocks noChangeArrowheads="1"/>
          </p:cNvSpPr>
          <p:nvPr/>
        </p:nvSpPr>
        <p:spPr bwMode="auto">
          <a:xfrm>
            <a:off x="11471276" y="4079875"/>
            <a:ext cx="69850" cy="392113"/>
          </a:xfrm>
          <a:prstGeom prst="rect">
            <a:avLst/>
          </a:prstGeom>
          <a:solidFill>
            <a:srgbClr val="1E0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43" name="Freeform 40"/>
          <p:cNvSpPr>
            <a:spLocks noEditPoints="1"/>
          </p:cNvSpPr>
          <p:nvPr/>
        </p:nvSpPr>
        <p:spPr bwMode="auto">
          <a:xfrm>
            <a:off x="9053513" y="5668963"/>
            <a:ext cx="406400" cy="406400"/>
          </a:xfrm>
          <a:custGeom>
            <a:avLst/>
            <a:gdLst>
              <a:gd name="T0" fmla="*/ 244 w 487"/>
              <a:gd name="T1" fmla="*/ 487 h 487"/>
              <a:gd name="T2" fmla="*/ 0 w 487"/>
              <a:gd name="T3" fmla="*/ 243 h 487"/>
              <a:gd name="T4" fmla="*/ 244 w 487"/>
              <a:gd name="T5" fmla="*/ 0 h 487"/>
              <a:gd name="T6" fmla="*/ 487 w 487"/>
              <a:gd name="T7" fmla="*/ 243 h 487"/>
              <a:gd name="T8" fmla="*/ 244 w 487"/>
              <a:gd name="T9" fmla="*/ 487 h 487"/>
              <a:gd name="T10" fmla="*/ 244 w 487"/>
              <a:gd name="T11" fmla="*/ 83 h 487"/>
              <a:gd name="T12" fmla="*/ 84 w 487"/>
              <a:gd name="T13" fmla="*/ 243 h 487"/>
              <a:gd name="T14" fmla="*/ 244 w 487"/>
              <a:gd name="T15" fmla="*/ 404 h 487"/>
              <a:gd name="T16" fmla="*/ 404 w 487"/>
              <a:gd name="T17" fmla="*/ 243 h 487"/>
              <a:gd name="T18" fmla="*/ 244 w 487"/>
              <a:gd name="T19" fmla="*/ 83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7" h="487">
                <a:moveTo>
                  <a:pt x="244" y="487"/>
                </a:moveTo>
                <a:cubicBezTo>
                  <a:pt x="109" y="487"/>
                  <a:pt x="0" y="378"/>
                  <a:pt x="0" y="243"/>
                </a:cubicBezTo>
                <a:cubicBezTo>
                  <a:pt x="0" y="109"/>
                  <a:pt x="109" y="0"/>
                  <a:pt x="244" y="0"/>
                </a:cubicBezTo>
                <a:cubicBezTo>
                  <a:pt x="378" y="0"/>
                  <a:pt x="487" y="109"/>
                  <a:pt x="487" y="243"/>
                </a:cubicBezTo>
                <a:cubicBezTo>
                  <a:pt x="487" y="378"/>
                  <a:pt x="378" y="487"/>
                  <a:pt x="244" y="487"/>
                </a:cubicBezTo>
                <a:close/>
                <a:moveTo>
                  <a:pt x="244" y="83"/>
                </a:moveTo>
                <a:cubicBezTo>
                  <a:pt x="155" y="83"/>
                  <a:pt x="84" y="155"/>
                  <a:pt x="84" y="243"/>
                </a:cubicBezTo>
                <a:cubicBezTo>
                  <a:pt x="84" y="332"/>
                  <a:pt x="155" y="404"/>
                  <a:pt x="244" y="404"/>
                </a:cubicBezTo>
                <a:cubicBezTo>
                  <a:pt x="332" y="404"/>
                  <a:pt x="404" y="332"/>
                  <a:pt x="404" y="243"/>
                </a:cubicBezTo>
                <a:cubicBezTo>
                  <a:pt x="404" y="155"/>
                  <a:pt x="332" y="83"/>
                  <a:pt x="244" y="83"/>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44" name="Freeform 41"/>
          <p:cNvSpPr>
            <a:spLocks noEditPoints="1"/>
          </p:cNvSpPr>
          <p:nvPr/>
        </p:nvSpPr>
        <p:spPr bwMode="auto">
          <a:xfrm>
            <a:off x="5216640" y="4492625"/>
            <a:ext cx="180975" cy="179388"/>
          </a:xfrm>
          <a:custGeom>
            <a:avLst/>
            <a:gdLst>
              <a:gd name="T0" fmla="*/ 108 w 216"/>
              <a:gd name="T1" fmla="*/ 215 h 215"/>
              <a:gd name="T2" fmla="*/ 0 w 216"/>
              <a:gd name="T3" fmla="*/ 107 h 215"/>
              <a:gd name="T4" fmla="*/ 108 w 216"/>
              <a:gd name="T5" fmla="*/ 0 h 215"/>
              <a:gd name="T6" fmla="*/ 216 w 216"/>
              <a:gd name="T7" fmla="*/ 107 h 215"/>
              <a:gd name="T8" fmla="*/ 108 w 216"/>
              <a:gd name="T9" fmla="*/ 215 h 215"/>
              <a:gd name="T10" fmla="*/ 108 w 216"/>
              <a:gd name="T11" fmla="*/ 83 h 215"/>
              <a:gd name="T12" fmla="*/ 84 w 216"/>
              <a:gd name="T13" fmla="*/ 107 h 215"/>
              <a:gd name="T14" fmla="*/ 108 w 216"/>
              <a:gd name="T15" fmla="*/ 132 h 215"/>
              <a:gd name="T16" fmla="*/ 133 w 216"/>
              <a:gd name="T17" fmla="*/ 107 h 215"/>
              <a:gd name="T18" fmla="*/ 108 w 216"/>
              <a:gd name="T19" fmla="*/ 8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 h="215">
                <a:moveTo>
                  <a:pt x="108" y="215"/>
                </a:moveTo>
                <a:cubicBezTo>
                  <a:pt x="49" y="215"/>
                  <a:pt x="0" y="167"/>
                  <a:pt x="0" y="107"/>
                </a:cubicBezTo>
                <a:cubicBezTo>
                  <a:pt x="0" y="48"/>
                  <a:pt x="49" y="0"/>
                  <a:pt x="108" y="0"/>
                </a:cubicBezTo>
                <a:cubicBezTo>
                  <a:pt x="168" y="0"/>
                  <a:pt x="216" y="48"/>
                  <a:pt x="216" y="107"/>
                </a:cubicBezTo>
                <a:cubicBezTo>
                  <a:pt x="216" y="167"/>
                  <a:pt x="168" y="215"/>
                  <a:pt x="108" y="215"/>
                </a:cubicBezTo>
                <a:close/>
                <a:moveTo>
                  <a:pt x="108" y="83"/>
                </a:moveTo>
                <a:cubicBezTo>
                  <a:pt x="95" y="83"/>
                  <a:pt x="84" y="94"/>
                  <a:pt x="84" y="107"/>
                </a:cubicBezTo>
                <a:cubicBezTo>
                  <a:pt x="84" y="121"/>
                  <a:pt x="95" y="132"/>
                  <a:pt x="108" y="132"/>
                </a:cubicBezTo>
                <a:cubicBezTo>
                  <a:pt x="122" y="132"/>
                  <a:pt x="133" y="121"/>
                  <a:pt x="133" y="107"/>
                </a:cubicBezTo>
                <a:cubicBezTo>
                  <a:pt x="133" y="94"/>
                  <a:pt x="122" y="83"/>
                  <a:pt x="108" y="83"/>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45" name="Oval 42"/>
          <p:cNvSpPr>
            <a:spLocks noChangeArrowheads="1"/>
          </p:cNvSpPr>
          <p:nvPr/>
        </p:nvSpPr>
        <p:spPr bwMode="auto">
          <a:xfrm>
            <a:off x="8172451" y="6172200"/>
            <a:ext cx="111125" cy="109538"/>
          </a:xfrm>
          <a:prstGeom prst="ellipse">
            <a:avLst/>
          </a:pr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46" name="Oval 43"/>
          <p:cNvSpPr>
            <a:spLocks noChangeArrowheads="1"/>
          </p:cNvSpPr>
          <p:nvPr/>
        </p:nvSpPr>
        <p:spPr bwMode="auto">
          <a:xfrm>
            <a:off x="6319838" y="2339975"/>
            <a:ext cx="111125" cy="111125"/>
          </a:xfrm>
          <a:prstGeom prst="ellipse">
            <a:avLst/>
          </a:pr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47" name="Freeform 44"/>
          <p:cNvSpPr>
            <a:spLocks noEditPoints="1"/>
          </p:cNvSpPr>
          <p:nvPr/>
        </p:nvSpPr>
        <p:spPr bwMode="auto">
          <a:xfrm>
            <a:off x="2117840" y="4200525"/>
            <a:ext cx="271463" cy="271463"/>
          </a:xfrm>
          <a:custGeom>
            <a:avLst/>
            <a:gdLst>
              <a:gd name="T0" fmla="*/ 162 w 324"/>
              <a:gd name="T1" fmla="*/ 324 h 324"/>
              <a:gd name="T2" fmla="*/ 0 w 324"/>
              <a:gd name="T3" fmla="*/ 162 h 324"/>
              <a:gd name="T4" fmla="*/ 162 w 324"/>
              <a:gd name="T5" fmla="*/ 0 h 324"/>
              <a:gd name="T6" fmla="*/ 324 w 324"/>
              <a:gd name="T7" fmla="*/ 162 h 324"/>
              <a:gd name="T8" fmla="*/ 162 w 324"/>
              <a:gd name="T9" fmla="*/ 324 h 324"/>
              <a:gd name="T10" fmla="*/ 162 w 324"/>
              <a:gd name="T11" fmla="*/ 83 h 324"/>
              <a:gd name="T12" fmla="*/ 83 w 324"/>
              <a:gd name="T13" fmla="*/ 162 h 324"/>
              <a:gd name="T14" fmla="*/ 162 w 324"/>
              <a:gd name="T15" fmla="*/ 240 h 324"/>
              <a:gd name="T16" fmla="*/ 240 w 324"/>
              <a:gd name="T17" fmla="*/ 162 h 324"/>
              <a:gd name="T18" fmla="*/ 162 w 324"/>
              <a:gd name="T19" fmla="*/ 83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4" h="324">
                <a:moveTo>
                  <a:pt x="162" y="324"/>
                </a:moveTo>
                <a:cubicBezTo>
                  <a:pt x="72" y="324"/>
                  <a:pt x="0" y="251"/>
                  <a:pt x="0" y="162"/>
                </a:cubicBezTo>
                <a:cubicBezTo>
                  <a:pt x="0" y="73"/>
                  <a:pt x="72" y="0"/>
                  <a:pt x="162" y="0"/>
                </a:cubicBezTo>
                <a:cubicBezTo>
                  <a:pt x="251" y="0"/>
                  <a:pt x="324" y="73"/>
                  <a:pt x="324" y="162"/>
                </a:cubicBezTo>
                <a:cubicBezTo>
                  <a:pt x="324" y="251"/>
                  <a:pt x="251" y="324"/>
                  <a:pt x="162" y="324"/>
                </a:cubicBezTo>
                <a:close/>
                <a:moveTo>
                  <a:pt x="162" y="83"/>
                </a:moveTo>
                <a:cubicBezTo>
                  <a:pt x="119" y="83"/>
                  <a:pt x="83" y="119"/>
                  <a:pt x="83" y="162"/>
                </a:cubicBezTo>
                <a:cubicBezTo>
                  <a:pt x="83" y="205"/>
                  <a:pt x="119" y="240"/>
                  <a:pt x="162" y="240"/>
                </a:cubicBezTo>
                <a:cubicBezTo>
                  <a:pt x="205" y="240"/>
                  <a:pt x="240" y="205"/>
                  <a:pt x="240" y="162"/>
                </a:cubicBezTo>
                <a:cubicBezTo>
                  <a:pt x="240" y="119"/>
                  <a:pt x="205" y="83"/>
                  <a:pt x="162" y="83"/>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48" name="Freeform 45"/>
          <p:cNvSpPr>
            <a:spLocks noEditPoints="1"/>
          </p:cNvSpPr>
          <p:nvPr/>
        </p:nvSpPr>
        <p:spPr bwMode="auto">
          <a:xfrm>
            <a:off x="7759701" y="4718050"/>
            <a:ext cx="296863" cy="296863"/>
          </a:xfrm>
          <a:custGeom>
            <a:avLst/>
            <a:gdLst>
              <a:gd name="T0" fmla="*/ 177 w 355"/>
              <a:gd name="T1" fmla="*/ 355 h 355"/>
              <a:gd name="T2" fmla="*/ 0 w 355"/>
              <a:gd name="T3" fmla="*/ 178 h 355"/>
              <a:gd name="T4" fmla="*/ 177 w 355"/>
              <a:gd name="T5" fmla="*/ 0 h 355"/>
              <a:gd name="T6" fmla="*/ 355 w 355"/>
              <a:gd name="T7" fmla="*/ 178 h 355"/>
              <a:gd name="T8" fmla="*/ 177 w 355"/>
              <a:gd name="T9" fmla="*/ 355 h 355"/>
              <a:gd name="T10" fmla="*/ 177 w 355"/>
              <a:gd name="T11" fmla="*/ 84 h 355"/>
              <a:gd name="T12" fmla="*/ 83 w 355"/>
              <a:gd name="T13" fmla="*/ 178 h 355"/>
              <a:gd name="T14" fmla="*/ 177 w 355"/>
              <a:gd name="T15" fmla="*/ 272 h 355"/>
              <a:gd name="T16" fmla="*/ 271 w 355"/>
              <a:gd name="T17" fmla="*/ 178 h 355"/>
              <a:gd name="T18" fmla="*/ 177 w 355"/>
              <a:gd name="T19" fmla="*/ 84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5" h="355">
                <a:moveTo>
                  <a:pt x="177" y="355"/>
                </a:moveTo>
                <a:cubicBezTo>
                  <a:pt x="79" y="355"/>
                  <a:pt x="0" y="275"/>
                  <a:pt x="0" y="178"/>
                </a:cubicBezTo>
                <a:cubicBezTo>
                  <a:pt x="0" y="80"/>
                  <a:pt x="79" y="0"/>
                  <a:pt x="177" y="0"/>
                </a:cubicBezTo>
                <a:cubicBezTo>
                  <a:pt x="275" y="0"/>
                  <a:pt x="355" y="80"/>
                  <a:pt x="355" y="178"/>
                </a:cubicBezTo>
                <a:cubicBezTo>
                  <a:pt x="355" y="275"/>
                  <a:pt x="275" y="355"/>
                  <a:pt x="177" y="355"/>
                </a:cubicBezTo>
                <a:close/>
                <a:moveTo>
                  <a:pt x="177" y="84"/>
                </a:moveTo>
                <a:cubicBezTo>
                  <a:pt x="125" y="84"/>
                  <a:pt x="83" y="126"/>
                  <a:pt x="83" y="178"/>
                </a:cubicBezTo>
                <a:cubicBezTo>
                  <a:pt x="83" y="229"/>
                  <a:pt x="125" y="272"/>
                  <a:pt x="177" y="272"/>
                </a:cubicBezTo>
                <a:cubicBezTo>
                  <a:pt x="229" y="272"/>
                  <a:pt x="271" y="229"/>
                  <a:pt x="271" y="178"/>
                </a:cubicBezTo>
                <a:cubicBezTo>
                  <a:pt x="271" y="126"/>
                  <a:pt x="229" y="84"/>
                  <a:pt x="177" y="84"/>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29" name="任意多边形: 形状 128"/>
          <p:cNvSpPr/>
          <p:nvPr/>
        </p:nvSpPr>
        <p:spPr bwMode="auto">
          <a:xfrm>
            <a:off x="7872412" y="2184399"/>
            <a:ext cx="3165476" cy="4435476"/>
          </a:xfrm>
          <a:custGeom>
            <a:avLst/>
            <a:gdLst>
              <a:gd name="connsiteX0" fmla="*/ 2441576 w 3165476"/>
              <a:gd name="connsiteY0" fmla="*/ 0 h 4435476"/>
              <a:gd name="connsiteX1" fmla="*/ 3165476 w 3165476"/>
              <a:gd name="connsiteY1" fmla="*/ 4435475 h 4435476"/>
              <a:gd name="connsiteX2" fmla="*/ 1814361 w 3165476"/>
              <a:gd name="connsiteY2" fmla="*/ 1804523 h 4435476"/>
              <a:gd name="connsiteX3" fmla="*/ 1814360 w 3165476"/>
              <a:gd name="connsiteY3" fmla="*/ 1804525 h 4435476"/>
              <a:gd name="connsiteX4" fmla="*/ 3165475 w 3165476"/>
              <a:gd name="connsiteY4" fmla="*/ 4435476 h 4435476"/>
              <a:gd name="connsiteX5" fmla="*/ 17776 w 3165476"/>
              <a:gd name="connsiteY5" fmla="*/ 1743988 h 4435476"/>
              <a:gd name="connsiteX6" fmla="*/ 0 w 3165476"/>
              <a:gd name="connsiteY6" fmla="*/ 1743302 h 4435476"/>
              <a:gd name="connsiteX7" fmla="*/ 3903 w 3165476"/>
              <a:gd name="connsiteY7" fmla="*/ 1732126 h 4435476"/>
              <a:gd name="connsiteX8" fmla="*/ 0 w 3165476"/>
              <a:gd name="connsiteY8" fmla="*/ 1728788 h 4435476"/>
              <a:gd name="connsiteX9" fmla="*/ 5002 w 3165476"/>
              <a:gd name="connsiteY9" fmla="*/ 1728981 h 4435476"/>
              <a:gd name="connsiteX10" fmla="*/ 604837 w 3165476"/>
              <a:gd name="connsiteY10" fmla="*/ 11339 h 4435476"/>
              <a:gd name="connsiteX11" fmla="*/ 2436493 w 3165476"/>
              <a:gd name="connsiteY11" fmla="*/ 14505 h 4435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5476" h="4435476">
                <a:moveTo>
                  <a:pt x="2441576" y="0"/>
                </a:moveTo>
                <a:lnTo>
                  <a:pt x="3165476" y="4435475"/>
                </a:lnTo>
                <a:lnTo>
                  <a:pt x="1814361" y="1804523"/>
                </a:lnTo>
                <a:lnTo>
                  <a:pt x="1814360" y="1804525"/>
                </a:lnTo>
                <a:lnTo>
                  <a:pt x="3165475" y="4435476"/>
                </a:lnTo>
                <a:lnTo>
                  <a:pt x="17776" y="1743988"/>
                </a:lnTo>
                <a:lnTo>
                  <a:pt x="0" y="1743302"/>
                </a:lnTo>
                <a:lnTo>
                  <a:pt x="3903" y="1732126"/>
                </a:lnTo>
                <a:lnTo>
                  <a:pt x="0" y="1728788"/>
                </a:lnTo>
                <a:lnTo>
                  <a:pt x="5002" y="1728981"/>
                </a:lnTo>
                <a:lnTo>
                  <a:pt x="604837" y="11339"/>
                </a:lnTo>
                <a:lnTo>
                  <a:pt x="2436493" y="14505"/>
                </a:lnTo>
                <a:close/>
              </a:path>
            </a:pathLst>
          </a:custGeom>
          <a:solidFill>
            <a:srgbClr val="878B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latin typeface="Source Han Sans SC" panose="020F0502020204030204"/>
              <a:cs typeface="+mn-ea"/>
              <a:sym typeface="Source Han Sans SC" panose="020F0502020204030204"/>
            </a:endParaRPr>
          </a:p>
        </p:txBody>
      </p:sp>
      <p:sp>
        <p:nvSpPr>
          <p:cNvPr id="52" name="Freeform 49"/>
          <p:cNvSpPr/>
          <p:nvPr/>
        </p:nvSpPr>
        <p:spPr bwMode="auto">
          <a:xfrm>
            <a:off x="3032126" y="2228850"/>
            <a:ext cx="220663" cy="222250"/>
          </a:xfrm>
          <a:custGeom>
            <a:avLst/>
            <a:gdLst>
              <a:gd name="T0" fmla="*/ 139 w 139"/>
              <a:gd name="T1" fmla="*/ 48 h 140"/>
              <a:gd name="T2" fmla="*/ 91 w 139"/>
              <a:gd name="T3" fmla="*/ 48 h 140"/>
              <a:gd name="T4" fmla="*/ 91 w 139"/>
              <a:gd name="T5" fmla="*/ 0 h 140"/>
              <a:gd name="T6" fmla="*/ 48 w 139"/>
              <a:gd name="T7" fmla="*/ 0 h 140"/>
              <a:gd name="T8" fmla="*/ 48 w 139"/>
              <a:gd name="T9" fmla="*/ 48 h 140"/>
              <a:gd name="T10" fmla="*/ 0 w 139"/>
              <a:gd name="T11" fmla="*/ 48 h 140"/>
              <a:gd name="T12" fmla="*/ 0 w 139"/>
              <a:gd name="T13" fmla="*/ 92 h 140"/>
              <a:gd name="T14" fmla="*/ 48 w 139"/>
              <a:gd name="T15" fmla="*/ 92 h 140"/>
              <a:gd name="T16" fmla="*/ 48 w 139"/>
              <a:gd name="T17" fmla="*/ 140 h 140"/>
              <a:gd name="T18" fmla="*/ 91 w 139"/>
              <a:gd name="T19" fmla="*/ 140 h 140"/>
              <a:gd name="T20" fmla="*/ 91 w 139"/>
              <a:gd name="T21" fmla="*/ 92 h 140"/>
              <a:gd name="T22" fmla="*/ 139 w 139"/>
              <a:gd name="T23" fmla="*/ 92 h 140"/>
              <a:gd name="T24" fmla="*/ 139 w 139"/>
              <a:gd name="T25" fmla="*/ 4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9" h="140">
                <a:moveTo>
                  <a:pt x="139" y="48"/>
                </a:moveTo>
                <a:lnTo>
                  <a:pt x="91" y="48"/>
                </a:lnTo>
                <a:lnTo>
                  <a:pt x="91" y="0"/>
                </a:lnTo>
                <a:lnTo>
                  <a:pt x="48" y="0"/>
                </a:lnTo>
                <a:lnTo>
                  <a:pt x="48" y="48"/>
                </a:lnTo>
                <a:lnTo>
                  <a:pt x="0" y="48"/>
                </a:lnTo>
                <a:lnTo>
                  <a:pt x="0" y="92"/>
                </a:lnTo>
                <a:lnTo>
                  <a:pt x="48" y="92"/>
                </a:lnTo>
                <a:lnTo>
                  <a:pt x="48" y="140"/>
                </a:lnTo>
                <a:lnTo>
                  <a:pt x="91" y="140"/>
                </a:lnTo>
                <a:lnTo>
                  <a:pt x="91" y="92"/>
                </a:lnTo>
                <a:lnTo>
                  <a:pt x="139" y="92"/>
                </a:lnTo>
                <a:lnTo>
                  <a:pt x="139" y="48"/>
                </a:ln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53" name="Freeform 50"/>
          <p:cNvSpPr/>
          <p:nvPr/>
        </p:nvSpPr>
        <p:spPr bwMode="auto">
          <a:xfrm>
            <a:off x="11393488" y="5434013"/>
            <a:ext cx="220663" cy="219075"/>
          </a:xfrm>
          <a:custGeom>
            <a:avLst/>
            <a:gdLst>
              <a:gd name="T0" fmla="*/ 139 w 139"/>
              <a:gd name="T1" fmla="*/ 47 h 138"/>
              <a:gd name="T2" fmla="*/ 92 w 139"/>
              <a:gd name="T3" fmla="*/ 47 h 138"/>
              <a:gd name="T4" fmla="*/ 92 w 139"/>
              <a:gd name="T5" fmla="*/ 0 h 138"/>
              <a:gd name="T6" fmla="*/ 48 w 139"/>
              <a:gd name="T7" fmla="*/ 0 h 138"/>
              <a:gd name="T8" fmla="*/ 48 w 139"/>
              <a:gd name="T9" fmla="*/ 47 h 138"/>
              <a:gd name="T10" fmla="*/ 0 w 139"/>
              <a:gd name="T11" fmla="*/ 47 h 138"/>
              <a:gd name="T12" fmla="*/ 0 w 139"/>
              <a:gd name="T13" fmla="*/ 91 h 138"/>
              <a:gd name="T14" fmla="*/ 48 w 139"/>
              <a:gd name="T15" fmla="*/ 91 h 138"/>
              <a:gd name="T16" fmla="*/ 48 w 139"/>
              <a:gd name="T17" fmla="*/ 138 h 138"/>
              <a:gd name="T18" fmla="*/ 92 w 139"/>
              <a:gd name="T19" fmla="*/ 138 h 138"/>
              <a:gd name="T20" fmla="*/ 92 w 139"/>
              <a:gd name="T21" fmla="*/ 91 h 138"/>
              <a:gd name="T22" fmla="*/ 139 w 139"/>
              <a:gd name="T23" fmla="*/ 91 h 138"/>
              <a:gd name="T24" fmla="*/ 139 w 139"/>
              <a:gd name="T25" fmla="*/ 4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9" h="138">
                <a:moveTo>
                  <a:pt x="139" y="47"/>
                </a:moveTo>
                <a:lnTo>
                  <a:pt x="92" y="47"/>
                </a:lnTo>
                <a:lnTo>
                  <a:pt x="92" y="0"/>
                </a:lnTo>
                <a:lnTo>
                  <a:pt x="48" y="0"/>
                </a:lnTo>
                <a:lnTo>
                  <a:pt x="48" y="47"/>
                </a:lnTo>
                <a:lnTo>
                  <a:pt x="0" y="47"/>
                </a:lnTo>
                <a:lnTo>
                  <a:pt x="0" y="91"/>
                </a:lnTo>
                <a:lnTo>
                  <a:pt x="48" y="91"/>
                </a:lnTo>
                <a:lnTo>
                  <a:pt x="48" y="138"/>
                </a:lnTo>
                <a:lnTo>
                  <a:pt x="92" y="138"/>
                </a:lnTo>
                <a:lnTo>
                  <a:pt x="92" y="91"/>
                </a:lnTo>
                <a:lnTo>
                  <a:pt x="139" y="91"/>
                </a:lnTo>
                <a:lnTo>
                  <a:pt x="139" y="47"/>
                </a:ln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grpSp>
        <p:nvGrpSpPr>
          <p:cNvPr id="59" name="组合 58"/>
          <p:cNvGrpSpPr/>
          <p:nvPr/>
        </p:nvGrpSpPr>
        <p:grpSpPr>
          <a:xfrm>
            <a:off x="7708901" y="1398588"/>
            <a:ext cx="3255963" cy="4560888"/>
            <a:chOff x="7708901" y="1398588"/>
            <a:chExt cx="3255963" cy="4560888"/>
          </a:xfrm>
        </p:grpSpPr>
        <p:sp>
          <p:nvSpPr>
            <p:cNvPr id="54" name="Freeform 51"/>
            <p:cNvSpPr/>
            <p:nvPr/>
          </p:nvSpPr>
          <p:spPr bwMode="auto">
            <a:xfrm>
              <a:off x="9561513" y="1435100"/>
              <a:ext cx="1354138" cy="4437063"/>
            </a:xfrm>
            <a:custGeom>
              <a:avLst/>
              <a:gdLst>
                <a:gd name="T0" fmla="*/ 397 w 853"/>
                <a:gd name="T1" fmla="*/ 0 h 2795"/>
                <a:gd name="T2" fmla="*/ 853 w 853"/>
                <a:gd name="T3" fmla="*/ 2795 h 2795"/>
                <a:gd name="T4" fmla="*/ 0 w 853"/>
                <a:gd name="T5" fmla="*/ 1133 h 2795"/>
                <a:gd name="T6" fmla="*/ 397 w 853"/>
                <a:gd name="T7" fmla="*/ 0 h 2795"/>
              </a:gdLst>
              <a:ahLst/>
              <a:cxnLst>
                <a:cxn ang="0">
                  <a:pos x="T0" y="T1"/>
                </a:cxn>
                <a:cxn ang="0">
                  <a:pos x="T2" y="T3"/>
                </a:cxn>
                <a:cxn ang="0">
                  <a:pos x="T4" y="T5"/>
                </a:cxn>
                <a:cxn ang="0">
                  <a:pos x="T6" y="T7"/>
                </a:cxn>
              </a:cxnLst>
              <a:rect l="0" t="0" r="r" b="b"/>
              <a:pathLst>
                <a:path w="853" h="2795">
                  <a:moveTo>
                    <a:pt x="397" y="0"/>
                  </a:moveTo>
                  <a:lnTo>
                    <a:pt x="853" y="2795"/>
                  </a:lnTo>
                  <a:lnTo>
                    <a:pt x="0" y="1133"/>
                  </a:lnTo>
                  <a:lnTo>
                    <a:pt x="397" y="0"/>
                  </a:lnTo>
                  <a:close/>
                </a:path>
              </a:pathLst>
            </a:custGeom>
            <a:solidFill>
              <a:srgbClr val="F9B4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55" name="Freeform 52"/>
            <p:cNvSpPr/>
            <p:nvPr/>
          </p:nvSpPr>
          <p:spPr bwMode="auto">
            <a:xfrm>
              <a:off x="7748588" y="3163888"/>
              <a:ext cx="3167063" cy="2708275"/>
            </a:xfrm>
            <a:custGeom>
              <a:avLst/>
              <a:gdLst>
                <a:gd name="T0" fmla="*/ 1995 w 1995"/>
                <a:gd name="T1" fmla="*/ 1706 h 1706"/>
                <a:gd name="T2" fmla="*/ 0 w 1995"/>
                <a:gd name="T3" fmla="*/ 0 h 1706"/>
                <a:gd name="T4" fmla="*/ 1142 w 1995"/>
                <a:gd name="T5" fmla="*/ 44 h 1706"/>
                <a:gd name="T6" fmla="*/ 1995 w 1995"/>
                <a:gd name="T7" fmla="*/ 1706 h 1706"/>
              </a:gdLst>
              <a:ahLst/>
              <a:cxnLst>
                <a:cxn ang="0">
                  <a:pos x="T0" y="T1"/>
                </a:cxn>
                <a:cxn ang="0">
                  <a:pos x="T2" y="T3"/>
                </a:cxn>
                <a:cxn ang="0">
                  <a:pos x="T4" y="T5"/>
                </a:cxn>
                <a:cxn ang="0">
                  <a:pos x="T6" y="T7"/>
                </a:cxn>
              </a:cxnLst>
              <a:rect l="0" t="0" r="r" b="b"/>
              <a:pathLst>
                <a:path w="1995" h="1706">
                  <a:moveTo>
                    <a:pt x="1995" y="1706"/>
                  </a:moveTo>
                  <a:lnTo>
                    <a:pt x="0" y="0"/>
                  </a:lnTo>
                  <a:lnTo>
                    <a:pt x="1142" y="44"/>
                  </a:lnTo>
                  <a:lnTo>
                    <a:pt x="1995" y="1706"/>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56" name="Freeform 53"/>
            <p:cNvSpPr/>
            <p:nvPr/>
          </p:nvSpPr>
          <p:spPr bwMode="auto">
            <a:xfrm>
              <a:off x="7748588" y="1433513"/>
              <a:ext cx="2443163" cy="1800225"/>
            </a:xfrm>
            <a:custGeom>
              <a:avLst/>
              <a:gdLst>
                <a:gd name="T0" fmla="*/ 1539 w 1539"/>
                <a:gd name="T1" fmla="*/ 1 h 1134"/>
                <a:gd name="T2" fmla="*/ 1142 w 1539"/>
                <a:gd name="T3" fmla="*/ 1134 h 1134"/>
                <a:gd name="T4" fmla="*/ 0 w 1539"/>
                <a:gd name="T5" fmla="*/ 1090 h 1134"/>
                <a:gd name="T6" fmla="*/ 382 w 1539"/>
                <a:gd name="T7" fmla="*/ 0 h 1134"/>
                <a:gd name="T8" fmla="*/ 1539 w 1539"/>
                <a:gd name="T9" fmla="*/ 1 h 1134"/>
              </a:gdLst>
              <a:ahLst/>
              <a:cxnLst>
                <a:cxn ang="0">
                  <a:pos x="T0" y="T1"/>
                </a:cxn>
                <a:cxn ang="0">
                  <a:pos x="T2" y="T3"/>
                </a:cxn>
                <a:cxn ang="0">
                  <a:pos x="T4" y="T5"/>
                </a:cxn>
                <a:cxn ang="0">
                  <a:pos x="T6" y="T7"/>
                </a:cxn>
                <a:cxn ang="0">
                  <a:pos x="T8" y="T9"/>
                </a:cxn>
              </a:cxnLst>
              <a:rect l="0" t="0" r="r" b="b"/>
              <a:pathLst>
                <a:path w="1539" h="1134">
                  <a:moveTo>
                    <a:pt x="1539" y="1"/>
                  </a:moveTo>
                  <a:lnTo>
                    <a:pt x="1142" y="1134"/>
                  </a:lnTo>
                  <a:lnTo>
                    <a:pt x="0" y="1090"/>
                  </a:lnTo>
                  <a:lnTo>
                    <a:pt x="382" y="0"/>
                  </a:lnTo>
                  <a:lnTo>
                    <a:pt x="1539" y="1"/>
                  </a:lnTo>
                  <a:close/>
                </a:path>
              </a:pathLst>
            </a:custGeom>
            <a:solidFill>
              <a:srgbClr val="A1D9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57" name="Freeform 54"/>
            <p:cNvSpPr>
              <a:spLocks noEditPoints="1"/>
            </p:cNvSpPr>
            <p:nvPr/>
          </p:nvSpPr>
          <p:spPr bwMode="auto">
            <a:xfrm>
              <a:off x="7708901" y="1398588"/>
              <a:ext cx="3255963" cy="4560888"/>
            </a:xfrm>
            <a:custGeom>
              <a:avLst/>
              <a:gdLst>
                <a:gd name="T0" fmla="*/ 1582 w 2051"/>
                <a:gd name="T1" fmla="*/ 1 h 2873"/>
                <a:gd name="T2" fmla="*/ 392 w 2051"/>
                <a:gd name="T3" fmla="*/ 0 h 2873"/>
                <a:gd name="T4" fmla="*/ 0 w 2051"/>
                <a:gd name="T5" fmla="*/ 1119 h 2873"/>
                <a:gd name="T6" fmla="*/ 2051 w 2051"/>
                <a:gd name="T7" fmla="*/ 2873 h 2873"/>
                <a:gd name="T8" fmla="*/ 1582 w 2051"/>
                <a:gd name="T9" fmla="*/ 1 h 2873"/>
                <a:gd name="T10" fmla="*/ 1153 w 2051"/>
                <a:gd name="T11" fmla="*/ 1178 h 2873"/>
                <a:gd name="T12" fmla="*/ 1949 w 2051"/>
                <a:gd name="T13" fmla="*/ 2729 h 2873"/>
                <a:gd name="T14" fmla="*/ 88 w 2051"/>
                <a:gd name="T15" fmla="*/ 1137 h 2873"/>
                <a:gd name="T16" fmla="*/ 1153 w 2051"/>
                <a:gd name="T17" fmla="*/ 1178 h 2873"/>
                <a:gd name="T18" fmla="*/ 1191 w 2051"/>
                <a:gd name="T19" fmla="*/ 1155 h 2873"/>
                <a:gd name="T20" fmla="*/ 1556 w 2051"/>
                <a:gd name="T21" fmla="*/ 112 h 2873"/>
                <a:gd name="T22" fmla="*/ 1976 w 2051"/>
                <a:gd name="T23" fmla="*/ 2684 h 2873"/>
                <a:gd name="T24" fmla="*/ 1191 w 2051"/>
                <a:gd name="T25" fmla="*/ 1155 h 2873"/>
                <a:gd name="T26" fmla="*/ 423 w 2051"/>
                <a:gd name="T27" fmla="*/ 44 h 2873"/>
                <a:gd name="T28" fmla="*/ 1533 w 2051"/>
                <a:gd name="T29" fmla="*/ 45 h 2873"/>
                <a:gd name="T30" fmla="*/ 1152 w 2051"/>
                <a:gd name="T31" fmla="*/ 1134 h 2873"/>
                <a:gd name="T32" fmla="*/ 56 w 2051"/>
                <a:gd name="T33" fmla="*/ 1092 h 2873"/>
                <a:gd name="T34" fmla="*/ 423 w 2051"/>
                <a:gd name="T35" fmla="*/ 44 h 2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51" h="2873">
                  <a:moveTo>
                    <a:pt x="1582" y="1"/>
                  </a:moveTo>
                  <a:lnTo>
                    <a:pt x="392" y="0"/>
                  </a:lnTo>
                  <a:lnTo>
                    <a:pt x="0" y="1119"/>
                  </a:lnTo>
                  <a:lnTo>
                    <a:pt x="2051" y="2873"/>
                  </a:lnTo>
                  <a:lnTo>
                    <a:pt x="1582" y="1"/>
                  </a:lnTo>
                  <a:close/>
                  <a:moveTo>
                    <a:pt x="1153" y="1178"/>
                  </a:moveTo>
                  <a:lnTo>
                    <a:pt x="1949" y="2729"/>
                  </a:lnTo>
                  <a:lnTo>
                    <a:pt x="88" y="1137"/>
                  </a:lnTo>
                  <a:lnTo>
                    <a:pt x="1153" y="1178"/>
                  </a:lnTo>
                  <a:close/>
                  <a:moveTo>
                    <a:pt x="1191" y="1155"/>
                  </a:moveTo>
                  <a:lnTo>
                    <a:pt x="1556" y="112"/>
                  </a:lnTo>
                  <a:lnTo>
                    <a:pt x="1976" y="2684"/>
                  </a:lnTo>
                  <a:lnTo>
                    <a:pt x="1191" y="1155"/>
                  </a:lnTo>
                  <a:close/>
                  <a:moveTo>
                    <a:pt x="423" y="44"/>
                  </a:moveTo>
                  <a:lnTo>
                    <a:pt x="1533" y="45"/>
                  </a:lnTo>
                  <a:lnTo>
                    <a:pt x="1152" y="1134"/>
                  </a:lnTo>
                  <a:lnTo>
                    <a:pt x="56" y="1092"/>
                  </a:lnTo>
                  <a:lnTo>
                    <a:pt x="423" y="44"/>
                  </a:ln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grpSp>
      <p:sp>
        <p:nvSpPr>
          <p:cNvPr id="130" name="文本框 129"/>
          <p:cNvSpPr txBox="1"/>
          <p:nvPr/>
        </p:nvSpPr>
        <p:spPr>
          <a:xfrm>
            <a:off x="2117840" y="3047169"/>
            <a:ext cx="4156509" cy="1119730"/>
          </a:xfrm>
          <a:prstGeom prst="rect">
            <a:avLst/>
          </a:prstGeom>
          <a:noFill/>
        </p:spPr>
        <p:txBody>
          <a:bodyPr wrap="square" rtlCol="0">
            <a:spAutoFit/>
          </a:bodyPr>
          <a:lstStyle/>
          <a:p>
            <a:pPr algn="r">
              <a:lnSpc>
                <a:spcPct val="150000"/>
              </a:lnSpc>
            </a:pPr>
            <a:r>
              <a:rPr lang="zh-CN" altLang="en-US" dirty="0">
                <a:solidFill>
                  <a:srgbClr val="3B4761"/>
                </a:solidFill>
                <a:latin typeface="Source Han Sans SC" panose="020F0502020204030204"/>
                <a:cs typeface="+mn-ea"/>
                <a:sym typeface="Source Han Sans SC" panose="020F0502020204030204"/>
              </a:rPr>
              <a:t>主要介绍</a:t>
            </a:r>
            <a:r>
              <a:rPr lang="zh-CN" altLang="en-US" b="1" dirty="0">
                <a:solidFill>
                  <a:srgbClr val="3B4761"/>
                </a:solidFill>
                <a:latin typeface="Source Han Sans SC" panose="020F0502020204030204"/>
                <a:cs typeface="+mn-ea"/>
                <a:sym typeface="Source Han Sans SC" panose="020F0502020204030204"/>
              </a:rPr>
              <a:t>各个数据表之间的关联</a:t>
            </a:r>
            <a:endParaRPr lang="en-US" altLang="zh-CN" b="1" dirty="0">
              <a:solidFill>
                <a:srgbClr val="3B4761"/>
              </a:solidFill>
              <a:latin typeface="Source Han Sans SC" panose="020F0502020204030204"/>
              <a:cs typeface="+mn-ea"/>
              <a:sym typeface="Source Han Sans SC" panose="020F0502020204030204"/>
            </a:endParaRPr>
          </a:p>
          <a:p>
            <a:pPr algn="r">
              <a:lnSpc>
                <a:spcPct val="150000"/>
              </a:lnSpc>
            </a:pPr>
            <a:r>
              <a:rPr lang="zh-CN" altLang="en-US" sz="1400" dirty="0">
                <a:solidFill>
                  <a:srgbClr val="3B4761"/>
                </a:solidFill>
                <a:latin typeface="Source Han Sans SC" panose="020F0502020204030204"/>
                <a:cs typeface="+mn-ea"/>
                <a:sym typeface="Source Han Sans SC" panose="020F0502020204030204"/>
              </a:rPr>
              <a:t>包含</a:t>
            </a:r>
            <a:r>
              <a:rPr lang="en-US" altLang="zh-CN" sz="1400" dirty="0">
                <a:solidFill>
                  <a:srgbClr val="3B4761"/>
                </a:solidFill>
                <a:latin typeface="Source Han Sans SC" panose="020F0502020204030204"/>
                <a:cs typeface="+mn-ea"/>
                <a:sym typeface="Source Han Sans SC" panose="020F0502020204030204"/>
              </a:rPr>
              <a:t>7</a:t>
            </a:r>
            <a:r>
              <a:rPr lang="zh-CN" altLang="en-US" sz="1400" dirty="0">
                <a:solidFill>
                  <a:srgbClr val="3B4761"/>
                </a:solidFill>
                <a:latin typeface="Source Han Sans SC" panose="020F0502020204030204"/>
                <a:cs typeface="+mn-ea"/>
                <a:sym typeface="Source Han Sans SC" panose="020F0502020204030204"/>
              </a:rPr>
              <a:t>张表，地区表</a:t>
            </a:r>
            <a:r>
              <a:rPr lang="en-US" altLang="zh-CN" sz="1400" dirty="0">
                <a:solidFill>
                  <a:srgbClr val="3B4761"/>
                </a:solidFill>
                <a:latin typeface="Source Han Sans SC" panose="020F0502020204030204"/>
                <a:cs typeface="+mn-ea"/>
                <a:sym typeface="Source Han Sans SC" panose="020F0502020204030204"/>
              </a:rPr>
              <a:t>,</a:t>
            </a:r>
            <a:r>
              <a:rPr lang="zh-CN" altLang="en-US" sz="1400" dirty="0">
                <a:solidFill>
                  <a:srgbClr val="3B4761"/>
                </a:solidFill>
                <a:latin typeface="Source Han Sans SC" panose="020F0502020204030204"/>
                <a:cs typeface="+mn-ea"/>
                <a:sym typeface="Source Han Sans SC" panose="020F0502020204030204"/>
              </a:rPr>
              <a:t>浏览记录表</a:t>
            </a:r>
            <a:r>
              <a:rPr lang="en-US" altLang="zh-CN" sz="1400" dirty="0">
                <a:solidFill>
                  <a:srgbClr val="3B4761"/>
                </a:solidFill>
                <a:latin typeface="Source Han Sans SC" panose="020F0502020204030204"/>
                <a:cs typeface="+mn-ea"/>
                <a:sym typeface="Source Han Sans SC" panose="020F0502020204030204"/>
              </a:rPr>
              <a:t>,</a:t>
            </a:r>
            <a:r>
              <a:rPr lang="zh-CN" altLang="en-US" sz="1400" dirty="0">
                <a:solidFill>
                  <a:srgbClr val="3B4761"/>
                </a:solidFill>
                <a:latin typeface="Source Han Sans SC" panose="020F0502020204030204"/>
                <a:cs typeface="+mn-ea"/>
                <a:sym typeface="Source Han Sans SC" panose="020F0502020204030204"/>
              </a:rPr>
              <a:t>房屋详情表</a:t>
            </a:r>
            <a:r>
              <a:rPr lang="en-US" altLang="zh-CN" sz="1400" dirty="0">
                <a:solidFill>
                  <a:srgbClr val="3B4761"/>
                </a:solidFill>
                <a:latin typeface="Source Han Sans SC" panose="020F0502020204030204"/>
                <a:cs typeface="+mn-ea"/>
                <a:sym typeface="Source Han Sans SC" panose="020F0502020204030204"/>
              </a:rPr>
              <a:t>,</a:t>
            </a:r>
          </a:p>
          <a:p>
            <a:pPr algn="r">
              <a:lnSpc>
                <a:spcPct val="150000"/>
              </a:lnSpc>
            </a:pPr>
            <a:r>
              <a:rPr lang="zh-CN" altLang="en-US" sz="1400" dirty="0">
                <a:solidFill>
                  <a:srgbClr val="3B4761"/>
                </a:solidFill>
                <a:latin typeface="Source Han Sans SC" panose="020F0502020204030204"/>
                <a:cs typeface="+mn-ea"/>
                <a:sym typeface="Source Han Sans SC" panose="020F0502020204030204"/>
              </a:rPr>
              <a:t>房屋类型表</a:t>
            </a:r>
            <a:r>
              <a:rPr lang="en-US" altLang="zh-CN" sz="1400" dirty="0">
                <a:solidFill>
                  <a:srgbClr val="3B4761"/>
                </a:solidFill>
                <a:latin typeface="Source Han Sans SC" panose="020F0502020204030204"/>
                <a:cs typeface="+mn-ea"/>
                <a:sym typeface="Source Han Sans SC" panose="020F0502020204030204"/>
              </a:rPr>
              <a:t>,</a:t>
            </a:r>
            <a:r>
              <a:rPr lang="zh-CN" altLang="en-US" sz="1400" dirty="0">
                <a:solidFill>
                  <a:srgbClr val="3B4761"/>
                </a:solidFill>
                <a:latin typeface="Source Han Sans SC" panose="020F0502020204030204"/>
                <a:cs typeface="+mn-ea"/>
                <a:sym typeface="Source Han Sans SC" panose="020F0502020204030204"/>
              </a:rPr>
              <a:t>房东信息表</a:t>
            </a:r>
            <a:r>
              <a:rPr lang="en-US" altLang="zh-CN" sz="1400" dirty="0">
                <a:solidFill>
                  <a:srgbClr val="3B4761"/>
                </a:solidFill>
                <a:latin typeface="Source Han Sans SC" panose="020F0502020204030204"/>
                <a:cs typeface="+mn-ea"/>
                <a:sym typeface="Source Han Sans SC" panose="020F0502020204030204"/>
              </a:rPr>
              <a:t>,</a:t>
            </a:r>
            <a:r>
              <a:rPr lang="zh-CN" altLang="en-US" sz="1400" dirty="0">
                <a:solidFill>
                  <a:srgbClr val="3B4761"/>
                </a:solidFill>
                <a:latin typeface="Source Han Sans SC" panose="020F0502020204030204"/>
                <a:cs typeface="+mn-ea"/>
                <a:sym typeface="Source Han Sans SC" panose="020F0502020204030204"/>
              </a:rPr>
              <a:t>房屋朝向表</a:t>
            </a:r>
            <a:r>
              <a:rPr lang="en-US" altLang="zh-CN" sz="1400" dirty="0">
                <a:solidFill>
                  <a:srgbClr val="3B4761"/>
                </a:solidFill>
                <a:latin typeface="Source Han Sans SC" panose="020F0502020204030204"/>
                <a:cs typeface="+mn-ea"/>
                <a:sym typeface="Source Han Sans SC" panose="020F0502020204030204"/>
              </a:rPr>
              <a:t>,</a:t>
            </a:r>
            <a:r>
              <a:rPr lang="zh-CN" altLang="en-US" sz="1400" dirty="0">
                <a:solidFill>
                  <a:srgbClr val="3B4761"/>
                </a:solidFill>
                <a:latin typeface="Source Han Sans SC" panose="020F0502020204030204"/>
                <a:cs typeface="+mn-ea"/>
                <a:sym typeface="Source Han Sans SC" panose="020F0502020204030204"/>
              </a:rPr>
              <a:t>用户信息表</a:t>
            </a:r>
          </a:p>
        </p:txBody>
      </p:sp>
      <p:sp>
        <p:nvSpPr>
          <p:cNvPr id="131" name="矩形 130"/>
          <p:cNvSpPr/>
          <p:nvPr/>
        </p:nvSpPr>
        <p:spPr>
          <a:xfrm>
            <a:off x="3007264" y="2511402"/>
            <a:ext cx="3346740" cy="646331"/>
          </a:xfrm>
          <a:prstGeom prst="rect">
            <a:avLst/>
          </a:prstGeom>
        </p:spPr>
        <p:txBody>
          <a:bodyPr wrap="square">
            <a:spAutoFit/>
          </a:bodyPr>
          <a:lstStyle/>
          <a:p>
            <a:pPr algn="r"/>
            <a:r>
              <a:rPr lang="zh-CN" altLang="en-US" sz="3600" b="1" dirty="0">
                <a:solidFill>
                  <a:srgbClr val="3B4761"/>
                </a:solidFill>
                <a:latin typeface="Source Han Sans SC" panose="020F0502020204030204"/>
                <a:cs typeface="+mn-ea"/>
                <a:sym typeface="Source Han Sans SC" panose="020F0502020204030204"/>
              </a:rPr>
              <a:t>数据库设计</a:t>
            </a:r>
            <a:endParaRPr lang="en-US" altLang="zh-CN" sz="3600" b="1" dirty="0">
              <a:solidFill>
                <a:srgbClr val="3B4761"/>
              </a:solidFill>
              <a:latin typeface="Source Han Sans SC" panose="020F0502020204030204"/>
              <a:cs typeface="+mn-ea"/>
              <a:sym typeface="Source Han Sans SC" panose="020F0502020204030204"/>
            </a:endParaRPr>
          </a:p>
        </p:txBody>
      </p:sp>
      <p:sp>
        <p:nvSpPr>
          <p:cNvPr id="132" name="矩形 131"/>
          <p:cNvSpPr/>
          <p:nvPr/>
        </p:nvSpPr>
        <p:spPr>
          <a:xfrm>
            <a:off x="8129384" y="1081541"/>
            <a:ext cx="2666843" cy="2079352"/>
          </a:xfrm>
          <a:prstGeom prst="rect">
            <a:avLst/>
          </a:prstGeom>
        </p:spPr>
        <p:txBody>
          <a:bodyPr wrap="square">
            <a:spAutoFit/>
          </a:bodyPr>
          <a:lstStyle/>
          <a:p>
            <a:pPr>
              <a:lnSpc>
                <a:spcPct val="150000"/>
              </a:lnSpc>
            </a:pPr>
            <a:r>
              <a:rPr lang="en-US" altLang="zh-CN" sz="9600" b="1" dirty="0">
                <a:solidFill>
                  <a:schemeClr val="bg1"/>
                </a:solidFill>
                <a:latin typeface="Source Han Sans SC" panose="020F0502020204030204"/>
                <a:cs typeface="+mn-ea"/>
                <a:sym typeface="Source Han Sans SC" panose="020F0502020204030204"/>
              </a:rPr>
              <a:t>01</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1+#ppt_w/2"/>
                                          </p:val>
                                        </p:tav>
                                        <p:tav tm="100000">
                                          <p:val>
                                            <p:strVal val="#ppt_x"/>
                                          </p:val>
                                        </p:tav>
                                      </p:tavLst>
                                    </p:anim>
                                    <p:anim calcmode="lin" valueType="num">
                                      <p:cBhvr additive="base">
                                        <p:cTn id="8"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8"/>
                                        </p:tgtEl>
                                        <p:attrNameLst>
                                          <p:attrName>style.visibility</p:attrName>
                                        </p:attrNameLst>
                                      </p:cBhvr>
                                      <p:to>
                                        <p:strVal val="visible"/>
                                      </p:to>
                                    </p:set>
                                    <p:anim calcmode="lin" valueType="num">
                                      <p:cBhvr additive="base">
                                        <p:cTn id="13" dur="500" fill="hold"/>
                                        <p:tgtEl>
                                          <p:spTgt spid="58"/>
                                        </p:tgtEl>
                                        <p:attrNameLst>
                                          <p:attrName>ppt_x</p:attrName>
                                        </p:attrNameLst>
                                      </p:cBhvr>
                                      <p:tavLst>
                                        <p:tav tm="0">
                                          <p:val>
                                            <p:strVal val="0-#ppt_w/2"/>
                                          </p:val>
                                        </p:tav>
                                        <p:tav tm="100000">
                                          <p:val>
                                            <p:strVal val="#ppt_x"/>
                                          </p:val>
                                        </p:tav>
                                      </p:tavLst>
                                    </p:anim>
                                    <p:anim calcmode="lin" valueType="num">
                                      <p:cBhvr additive="base">
                                        <p:cTn id="14" dur="500" fill="hold"/>
                                        <p:tgtEl>
                                          <p:spTgt spid="5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anim calcmode="lin" valueType="num">
                                      <p:cBhvr>
                                        <p:cTn id="19" dur="500" fill="hold"/>
                                        <p:tgtEl>
                                          <p:spTgt spid="59"/>
                                        </p:tgtEl>
                                        <p:attrNameLst>
                                          <p:attrName>ppt_w</p:attrName>
                                        </p:attrNameLst>
                                      </p:cBhvr>
                                      <p:tavLst>
                                        <p:tav tm="0">
                                          <p:val>
                                            <p:fltVal val="0"/>
                                          </p:val>
                                        </p:tav>
                                        <p:tav tm="100000">
                                          <p:val>
                                            <p:strVal val="#ppt_w"/>
                                          </p:val>
                                        </p:tav>
                                      </p:tavLst>
                                    </p:anim>
                                    <p:anim calcmode="lin" valueType="num">
                                      <p:cBhvr>
                                        <p:cTn id="20" dur="500" fill="hold"/>
                                        <p:tgtEl>
                                          <p:spTgt spid="59"/>
                                        </p:tgtEl>
                                        <p:attrNameLst>
                                          <p:attrName>ppt_h</p:attrName>
                                        </p:attrNameLst>
                                      </p:cBhvr>
                                      <p:tavLst>
                                        <p:tav tm="0">
                                          <p:val>
                                            <p:fltVal val="0"/>
                                          </p:val>
                                        </p:tav>
                                        <p:tav tm="100000">
                                          <p:val>
                                            <p:strVal val="#ppt_h"/>
                                          </p:val>
                                        </p:tav>
                                      </p:tavLst>
                                    </p:anim>
                                    <p:animEffect transition="in" filter="fade">
                                      <p:cBhvr>
                                        <p:cTn id="21" dur="500"/>
                                        <p:tgtEl>
                                          <p:spTgt spid="5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29"/>
                                        </p:tgtEl>
                                        <p:attrNameLst>
                                          <p:attrName>style.visibility</p:attrName>
                                        </p:attrNameLst>
                                      </p:cBhvr>
                                      <p:to>
                                        <p:strVal val="visible"/>
                                      </p:to>
                                    </p:set>
                                    <p:animEffect transition="in" filter="wipe(up)">
                                      <p:cBhvr>
                                        <p:cTn id="26" dur="500"/>
                                        <p:tgtEl>
                                          <p:spTgt spid="129"/>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p:cTn id="31" dur="500" fill="hold"/>
                                        <p:tgtEl>
                                          <p:spTgt spid="39"/>
                                        </p:tgtEl>
                                        <p:attrNameLst>
                                          <p:attrName>ppt_w</p:attrName>
                                        </p:attrNameLst>
                                      </p:cBhvr>
                                      <p:tavLst>
                                        <p:tav tm="0">
                                          <p:val>
                                            <p:fltVal val="0"/>
                                          </p:val>
                                        </p:tav>
                                        <p:tav tm="100000">
                                          <p:val>
                                            <p:strVal val="#ppt_w"/>
                                          </p:val>
                                        </p:tav>
                                      </p:tavLst>
                                    </p:anim>
                                    <p:anim calcmode="lin" valueType="num">
                                      <p:cBhvr>
                                        <p:cTn id="32" dur="500" fill="hold"/>
                                        <p:tgtEl>
                                          <p:spTgt spid="39"/>
                                        </p:tgtEl>
                                        <p:attrNameLst>
                                          <p:attrName>ppt_h</p:attrName>
                                        </p:attrNameLst>
                                      </p:cBhvr>
                                      <p:tavLst>
                                        <p:tav tm="0">
                                          <p:val>
                                            <p:fltVal val="0"/>
                                          </p:val>
                                        </p:tav>
                                        <p:tav tm="100000">
                                          <p:val>
                                            <p:strVal val="#ppt_h"/>
                                          </p:val>
                                        </p:tav>
                                      </p:tavLst>
                                    </p:anim>
                                    <p:animEffect transition="in" filter="fade">
                                      <p:cBhvr>
                                        <p:cTn id="33" dur="500"/>
                                        <p:tgtEl>
                                          <p:spTgt spid="39"/>
                                        </p:tgtEl>
                                      </p:cBhvr>
                                    </p:animEffect>
                                  </p:childTnLst>
                                </p:cTn>
                              </p:par>
                            </p:childTnLst>
                          </p:cTn>
                        </p:par>
                        <p:par>
                          <p:cTn id="34" fill="hold">
                            <p:stCondLst>
                              <p:cond delay="500"/>
                            </p:stCondLst>
                            <p:childTnLst>
                              <p:par>
                                <p:cTn id="35" presetID="53" presetClass="entr" presetSubtype="16" fill="hold" grpId="0" nodeType="afterEffect">
                                  <p:stCondLst>
                                    <p:cond delay="0"/>
                                  </p:stCondLst>
                                  <p:childTnLst>
                                    <p:set>
                                      <p:cBhvr>
                                        <p:cTn id="36" dur="1" fill="hold">
                                          <p:stCondLst>
                                            <p:cond delay="0"/>
                                          </p:stCondLst>
                                        </p:cTn>
                                        <p:tgtEl>
                                          <p:spTgt spid="40"/>
                                        </p:tgtEl>
                                        <p:attrNameLst>
                                          <p:attrName>style.visibility</p:attrName>
                                        </p:attrNameLst>
                                      </p:cBhvr>
                                      <p:to>
                                        <p:strVal val="visible"/>
                                      </p:to>
                                    </p:set>
                                    <p:anim calcmode="lin" valueType="num">
                                      <p:cBhvr>
                                        <p:cTn id="37" dur="500" fill="hold"/>
                                        <p:tgtEl>
                                          <p:spTgt spid="40"/>
                                        </p:tgtEl>
                                        <p:attrNameLst>
                                          <p:attrName>ppt_w</p:attrName>
                                        </p:attrNameLst>
                                      </p:cBhvr>
                                      <p:tavLst>
                                        <p:tav tm="0">
                                          <p:val>
                                            <p:fltVal val="0"/>
                                          </p:val>
                                        </p:tav>
                                        <p:tav tm="100000">
                                          <p:val>
                                            <p:strVal val="#ppt_w"/>
                                          </p:val>
                                        </p:tav>
                                      </p:tavLst>
                                    </p:anim>
                                    <p:anim calcmode="lin" valueType="num">
                                      <p:cBhvr>
                                        <p:cTn id="38" dur="500" fill="hold"/>
                                        <p:tgtEl>
                                          <p:spTgt spid="40"/>
                                        </p:tgtEl>
                                        <p:attrNameLst>
                                          <p:attrName>ppt_h</p:attrName>
                                        </p:attrNameLst>
                                      </p:cBhvr>
                                      <p:tavLst>
                                        <p:tav tm="0">
                                          <p:val>
                                            <p:fltVal val="0"/>
                                          </p:val>
                                        </p:tav>
                                        <p:tav tm="100000">
                                          <p:val>
                                            <p:strVal val="#ppt_h"/>
                                          </p:val>
                                        </p:tav>
                                      </p:tavLst>
                                    </p:anim>
                                    <p:animEffect transition="in" filter="fade">
                                      <p:cBhvr>
                                        <p:cTn id="39" dur="500"/>
                                        <p:tgtEl>
                                          <p:spTgt spid="4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41"/>
                                        </p:tgtEl>
                                        <p:attrNameLst>
                                          <p:attrName>style.visibility</p:attrName>
                                        </p:attrNameLst>
                                      </p:cBhvr>
                                      <p:to>
                                        <p:strVal val="visible"/>
                                      </p:to>
                                    </p:set>
                                    <p:anim calcmode="lin" valueType="num">
                                      <p:cBhvr>
                                        <p:cTn id="42" dur="500" fill="hold"/>
                                        <p:tgtEl>
                                          <p:spTgt spid="41"/>
                                        </p:tgtEl>
                                        <p:attrNameLst>
                                          <p:attrName>ppt_w</p:attrName>
                                        </p:attrNameLst>
                                      </p:cBhvr>
                                      <p:tavLst>
                                        <p:tav tm="0">
                                          <p:val>
                                            <p:fltVal val="0"/>
                                          </p:val>
                                        </p:tav>
                                        <p:tav tm="100000">
                                          <p:val>
                                            <p:strVal val="#ppt_w"/>
                                          </p:val>
                                        </p:tav>
                                      </p:tavLst>
                                    </p:anim>
                                    <p:anim calcmode="lin" valueType="num">
                                      <p:cBhvr>
                                        <p:cTn id="43" dur="500" fill="hold"/>
                                        <p:tgtEl>
                                          <p:spTgt spid="41"/>
                                        </p:tgtEl>
                                        <p:attrNameLst>
                                          <p:attrName>ppt_h</p:attrName>
                                        </p:attrNameLst>
                                      </p:cBhvr>
                                      <p:tavLst>
                                        <p:tav tm="0">
                                          <p:val>
                                            <p:fltVal val="0"/>
                                          </p:val>
                                        </p:tav>
                                        <p:tav tm="100000">
                                          <p:val>
                                            <p:strVal val="#ppt_h"/>
                                          </p:val>
                                        </p:tav>
                                      </p:tavLst>
                                    </p:anim>
                                    <p:animEffect transition="in" filter="fade">
                                      <p:cBhvr>
                                        <p:cTn id="44" dur="500"/>
                                        <p:tgtEl>
                                          <p:spTgt spid="41"/>
                                        </p:tgtEl>
                                      </p:cBhvr>
                                    </p:animEffect>
                                  </p:childTnLst>
                                </p:cTn>
                              </p:par>
                            </p:childTnLst>
                          </p:cTn>
                        </p:par>
                        <p:par>
                          <p:cTn id="45" fill="hold">
                            <p:stCondLst>
                              <p:cond delay="1000"/>
                            </p:stCondLst>
                            <p:childTnLst>
                              <p:par>
                                <p:cTn id="46" presetID="53" presetClass="entr" presetSubtype="16" fill="hold" grpId="0" nodeType="afterEffect">
                                  <p:stCondLst>
                                    <p:cond delay="0"/>
                                  </p:stCondLst>
                                  <p:childTnLst>
                                    <p:set>
                                      <p:cBhvr>
                                        <p:cTn id="47" dur="1" fill="hold">
                                          <p:stCondLst>
                                            <p:cond delay="0"/>
                                          </p:stCondLst>
                                        </p:cTn>
                                        <p:tgtEl>
                                          <p:spTgt spid="42"/>
                                        </p:tgtEl>
                                        <p:attrNameLst>
                                          <p:attrName>style.visibility</p:attrName>
                                        </p:attrNameLst>
                                      </p:cBhvr>
                                      <p:to>
                                        <p:strVal val="visible"/>
                                      </p:to>
                                    </p:set>
                                    <p:anim calcmode="lin" valueType="num">
                                      <p:cBhvr>
                                        <p:cTn id="48" dur="500" fill="hold"/>
                                        <p:tgtEl>
                                          <p:spTgt spid="42"/>
                                        </p:tgtEl>
                                        <p:attrNameLst>
                                          <p:attrName>ppt_w</p:attrName>
                                        </p:attrNameLst>
                                      </p:cBhvr>
                                      <p:tavLst>
                                        <p:tav tm="0">
                                          <p:val>
                                            <p:fltVal val="0"/>
                                          </p:val>
                                        </p:tav>
                                        <p:tav tm="100000">
                                          <p:val>
                                            <p:strVal val="#ppt_w"/>
                                          </p:val>
                                        </p:tav>
                                      </p:tavLst>
                                    </p:anim>
                                    <p:anim calcmode="lin" valueType="num">
                                      <p:cBhvr>
                                        <p:cTn id="49" dur="500" fill="hold"/>
                                        <p:tgtEl>
                                          <p:spTgt spid="42"/>
                                        </p:tgtEl>
                                        <p:attrNameLst>
                                          <p:attrName>ppt_h</p:attrName>
                                        </p:attrNameLst>
                                      </p:cBhvr>
                                      <p:tavLst>
                                        <p:tav tm="0">
                                          <p:val>
                                            <p:fltVal val="0"/>
                                          </p:val>
                                        </p:tav>
                                        <p:tav tm="100000">
                                          <p:val>
                                            <p:strVal val="#ppt_h"/>
                                          </p:val>
                                        </p:tav>
                                      </p:tavLst>
                                    </p:anim>
                                    <p:animEffect transition="in" filter="fade">
                                      <p:cBhvr>
                                        <p:cTn id="50" dur="500"/>
                                        <p:tgtEl>
                                          <p:spTgt spid="42"/>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53"/>
                                        </p:tgtEl>
                                        <p:attrNameLst>
                                          <p:attrName>style.visibility</p:attrName>
                                        </p:attrNameLst>
                                      </p:cBhvr>
                                      <p:to>
                                        <p:strVal val="visible"/>
                                      </p:to>
                                    </p:set>
                                    <p:anim calcmode="lin" valueType="num">
                                      <p:cBhvr>
                                        <p:cTn id="53" dur="500" fill="hold"/>
                                        <p:tgtEl>
                                          <p:spTgt spid="53"/>
                                        </p:tgtEl>
                                        <p:attrNameLst>
                                          <p:attrName>ppt_w</p:attrName>
                                        </p:attrNameLst>
                                      </p:cBhvr>
                                      <p:tavLst>
                                        <p:tav tm="0">
                                          <p:val>
                                            <p:fltVal val="0"/>
                                          </p:val>
                                        </p:tav>
                                        <p:tav tm="100000">
                                          <p:val>
                                            <p:strVal val="#ppt_w"/>
                                          </p:val>
                                        </p:tav>
                                      </p:tavLst>
                                    </p:anim>
                                    <p:anim calcmode="lin" valueType="num">
                                      <p:cBhvr>
                                        <p:cTn id="54" dur="500" fill="hold"/>
                                        <p:tgtEl>
                                          <p:spTgt spid="53"/>
                                        </p:tgtEl>
                                        <p:attrNameLst>
                                          <p:attrName>ppt_h</p:attrName>
                                        </p:attrNameLst>
                                      </p:cBhvr>
                                      <p:tavLst>
                                        <p:tav tm="0">
                                          <p:val>
                                            <p:fltVal val="0"/>
                                          </p:val>
                                        </p:tav>
                                        <p:tav tm="100000">
                                          <p:val>
                                            <p:strVal val="#ppt_h"/>
                                          </p:val>
                                        </p:tav>
                                      </p:tavLst>
                                    </p:anim>
                                    <p:animEffect transition="in" filter="fade">
                                      <p:cBhvr>
                                        <p:cTn id="55" dur="500"/>
                                        <p:tgtEl>
                                          <p:spTgt spid="53"/>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43"/>
                                        </p:tgtEl>
                                        <p:attrNameLst>
                                          <p:attrName>style.visibility</p:attrName>
                                        </p:attrNameLst>
                                      </p:cBhvr>
                                      <p:to>
                                        <p:strVal val="visible"/>
                                      </p:to>
                                    </p:set>
                                    <p:anim calcmode="lin" valueType="num">
                                      <p:cBhvr>
                                        <p:cTn id="58" dur="500" fill="hold"/>
                                        <p:tgtEl>
                                          <p:spTgt spid="43"/>
                                        </p:tgtEl>
                                        <p:attrNameLst>
                                          <p:attrName>ppt_w</p:attrName>
                                        </p:attrNameLst>
                                      </p:cBhvr>
                                      <p:tavLst>
                                        <p:tav tm="0">
                                          <p:val>
                                            <p:fltVal val="0"/>
                                          </p:val>
                                        </p:tav>
                                        <p:tav tm="100000">
                                          <p:val>
                                            <p:strVal val="#ppt_w"/>
                                          </p:val>
                                        </p:tav>
                                      </p:tavLst>
                                    </p:anim>
                                    <p:anim calcmode="lin" valueType="num">
                                      <p:cBhvr>
                                        <p:cTn id="59" dur="500" fill="hold"/>
                                        <p:tgtEl>
                                          <p:spTgt spid="43"/>
                                        </p:tgtEl>
                                        <p:attrNameLst>
                                          <p:attrName>ppt_h</p:attrName>
                                        </p:attrNameLst>
                                      </p:cBhvr>
                                      <p:tavLst>
                                        <p:tav tm="0">
                                          <p:val>
                                            <p:fltVal val="0"/>
                                          </p:val>
                                        </p:tav>
                                        <p:tav tm="100000">
                                          <p:val>
                                            <p:strVal val="#ppt_h"/>
                                          </p:val>
                                        </p:tav>
                                      </p:tavLst>
                                    </p:anim>
                                    <p:animEffect transition="in" filter="fade">
                                      <p:cBhvr>
                                        <p:cTn id="60" dur="500"/>
                                        <p:tgtEl>
                                          <p:spTgt spid="43"/>
                                        </p:tgtEl>
                                      </p:cBhvr>
                                    </p:animEffect>
                                  </p:childTnLst>
                                </p:cTn>
                              </p:par>
                            </p:childTnLst>
                          </p:cTn>
                        </p:par>
                        <p:par>
                          <p:cTn id="61" fill="hold">
                            <p:stCondLst>
                              <p:cond delay="1500"/>
                            </p:stCondLst>
                            <p:childTnLst>
                              <p:par>
                                <p:cTn id="62" presetID="53" presetClass="entr" presetSubtype="16" fill="hold" grpId="0" nodeType="after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p:cTn id="64" dur="500" fill="hold"/>
                                        <p:tgtEl>
                                          <p:spTgt spid="48"/>
                                        </p:tgtEl>
                                        <p:attrNameLst>
                                          <p:attrName>ppt_w</p:attrName>
                                        </p:attrNameLst>
                                      </p:cBhvr>
                                      <p:tavLst>
                                        <p:tav tm="0">
                                          <p:val>
                                            <p:fltVal val="0"/>
                                          </p:val>
                                        </p:tav>
                                        <p:tav tm="100000">
                                          <p:val>
                                            <p:strVal val="#ppt_w"/>
                                          </p:val>
                                        </p:tav>
                                      </p:tavLst>
                                    </p:anim>
                                    <p:anim calcmode="lin" valueType="num">
                                      <p:cBhvr>
                                        <p:cTn id="65" dur="500" fill="hold"/>
                                        <p:tgtEl>
                                          <p:spTgt spid="48"/>
                                        </p:tgtEl>
                                        <p:attrNameLst>
                                          <p:attrName>ppt_h</p:attrName>
                                        </p:attrNameLst>
                                      </p:cBhvr>
                                      <p:tavLst>
                                        <p:tav tm="0">
                                          <p:val>
                                            <p:fltVal val="0"/>
                                          </p:val>
                                        </p:tav>
                                        <p:tav tm="100000">
                                          <p:val>
                                            <p:strVal val="#ppt_h"/>
                                          </p:val>
                                        </p:tav>
                                      </p:tavLst>
                                    </p:anim>
                                    <p:animEffect transition="in" filter="fade">
                                      <p:cBhvr>
                                        <p:cTn id="66" dur="500"/>
                                        <p:tgtEl>
                                          <p:spTgt spid="48"/>
                                        </p:tgtEl>
                                      </p:cBhvr>
                                    </p:animEffect>
                                  </p:childTnLst>
                                </p:cTn>
                              </p:par>
                              <p:par>
                                <p:cTn id="67" presetID="53" presetClass="entr" presetSubtype="16" fill="hold" grpId="0" nodeType="withEffect">
                                  <p:stCondLst>
                                    <p:cond delay="0"/>
                                  </p:stCondLst>
                                  <p:childTnLst>
                                    <p:set>
                                      <p:cBhvr>
                                        <p:cTn id="68" dur="1" fill="hold">
                                          <p:stCondLst>
                                            <p:cond delay="0"/>
                                          </p:stCondLst>
                                        </p:cTn>
                                        <p:tgtEl>
                                          <p:spTgt spid="45"/>
                                        </p:tgtEl>
                                        <p:attrNameLst>
                                          <p:attrName>style.visibility</p:attrName>
                                        </p:attrNameLst>
                                      </p:cBhvr>
                                      <p:to>
                                        <p:strVal val="visible"/>
                                      </p:to>
                                    </p:set>
                                    <p:anim calcmode="lin" valueType="num">
                                      <p:cBhvr>
                                        <p:cTn id="69" dur="500" fill="hold"/>
                                        <p:tgtEl>
                                          <p:spTgt spid="45"/>
                                        </p:tgtEl>
                                        <p:attrNameLst>
                                          <p:attrName>ppt_w</p:attrName>
                                        </p:attrNameLst>
                                      </p:cBhvr>
                                      <p:tavLst>
                                        <p:tav tm="0">
                                          <p:val>
                                            <p:fltVal val="0"/>
                                          </p:val>
                                        </p:tav>
                                        <p:tav tm="100000">
                                          <p:val>
                                            <p:strVal val="#ppt_w"/>
                                          </p:val>
                                        </p:tav>
                                      </p:tavLst>
                                    </p:anim>
                                    <p:anim calcmode="lin" valueType="num">
                                      <p:cBhvr>
                                        <p:cTn id="70" dur="500" fill="hold"/>
                                        <p:tgtEl>
                                          <p:spTgt spid="45"/>
                                        </p:tgtEl>
                                        <p:attrNameLst>
                                          <p:attrName>ppt_h</p:attrName>
                                        </p:attrNameLst>
                                      </p:cBhvr>
                                      <p:tavLst>
                                        <p:tav tm="0">
                                          <p:val>
                                            <p:fltVal val="0"/>
                                          </p:val>
                                        </p:tav>
                                        <p:tav tm="100000">
                                          <p:val>
                                            <p:strVal val="#ppt_h"/>
                                          </p:val>
                                        </p:tav>
                                      </p:tavLst>
                                    </p:anim>
                                    <p:animEffect transition="in" filter="fade">
                                      <p:cBhvr>
                                        <p:cTn id="71" dur="500"/>
                                        <p:tgtEl>
                                          <p:spTgt spid="45"/>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fade">
                                      <p:cBhvr>
                                        <p:cTn id="76" dur="500"/>
                                        <p:tgtEl>
                                          <p:spTgt spid="32"/>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fade">
                                      <p:cBhvr>
                                        <p:cTn id="79" dur="500"/>
                                        <p:tgtEl>
                                          <p:spTgt spid="33"/>
                                        </p:tgtEl>
                                      </p:cBhvr>
                                    </p:animEffect>
                                  </p:childTnLst>
                                </p:cTn>
                              </p:par>
                            </p:childTnLst>
                          </p:cTn>
                        </p:par>
                        <p:par>
                          <p:cTn id="80" fill="hold">
                            <p:stCondLst>
                              <p:cond delay="500"/>
                            </p:stCondLst>
                            <p:childTnLst>
                              <p:par>
                                <p:cTn id="81" presetID="10" presetClass="entr" presetSubtype="0" fill="hold" grpId="0" nodeType="afterEffect">
                                  <p:stCondLst>
                                    <p:cond delay="0"/>
                                  </p:stCondLst>
                                  <p:childTnLst>
                                    <p:set>
                                      <p:cBhvr>
                                        <p:cTn id="82" dur="1" fill="hold">
                                          <p:stCondLst>
                                            <p:cond delay="0"/>
                                          </p:stCondLst>
                                        </p:cTn>
                                        <p:tgtEl>
                                          <p:spTgt spid="35"/>
                                        </p:tgtEl>
                                        <p:attrNameLst>
                                          <p:attrName>style.visibility</p:attrName>
                                        </p:attrNameLst>
                                      </p:cBhvr>
                                      <p:to>
                                        <p:strVal val="visible"/>
                                      </p:to>
                                    </p:set>
                                    <p:animEffect transition="in" filter="fade">
                                      <p:cBhvr>
                                        <p:cTn id="83" dur="500"/>
                                        <p:tgtEl>
                                          <p:spTgt spid="35"/>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4"/>
                                        </p:tgtEl>
                                        <p:attrNameLst>
                                          <p:attrName>style.visibility</p:attrName>
                                        </p:attrNameLst>
                                      </p:cBhvr>
                                      <p:to>
                                        <p:strVal val="visible"/>
                                      </p:to>
                                    </p:set>
                                    <p:animEffect transition="in" filter="fade">
                                      <p:cBhvr>
                                        <p:cTn id="86" dur="500"/>
                                        <p:tgtEl>
                                          <p:spTgt spid="44"/>
                                        </p:tgtEl>
                                      </p:cBhvr>
                                    </p:animEffect>
                                  </p:childTnLst>
                                </p:cTn>
                              </p:par>
                            </p:childTnLst>
                          </p:cTn>
                        </p:par>
                        <p:par>
                          <p:cTn id="87" fill="hold">
                            <p:stCondLst>
                              <p:cond delay="1000"/>
                            </p:stCondLst>
                            <p:childTnLst>
                              <p:par>
                                <p:cTn id="88" presetID="10" presetClass="entr" presetSubtype="0" fill="hold" grpId="0" nodeType="afterEffect">
                                  <p:stCondLst>
                                    <p:cond delay="0"/>
                                  </p:stCondLst>
                                  <p:childTnLst>
                                    <p:set>
                                      <p:cBhvr>
                                        <p:cTn id="89" dur="1" fill="hold">
                                          <p:stCondLst>
                                            <p:cond delay="0"/>
                                          </p:stCondLst>
                                        </p:cTn>
                                        <p:tgtEl>
                                          <p:spTgt spid="46"/>
                                        </p:tgtEl>
                                        <p:attrNameLst>
                                          <p:attrName>style.visibility</p:attrName>
                                        </p:attrNameLst>
                                      </p:cBhvr>
                                      <p:to>
                                        <p:strVal val="visible"/>
                                      </p:to>
                                    </p:set>
                                    <p:animEffect transition="in" filter="fade">
                                      <p:cBhvr>
                                        <p:cTn id="90" dur="500"/>
                                        <p:tgtEl>
                                          <p:spTgt spid="46"/>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47"/>
                                        </p:tgtEl>
                                        <p:attrNameLst>
                                          <p:attrName>style.visibility</p:attrName>
                                        </p:attrNameLst>
                                      </p:cBhvr>
                                      <p:to>
                                        <p:strVal val="visible"/>
                                      </p:to>
                                    </p:set>
                                    <p:animEffect transition="in" filter="fade">
                                      <p:cBhvr>
                                        <p:cTn id="93" dur="500"/>
                                        <p:tgtEl>
                                          <p:spTgt spid="47"/>
                                        </p:tgtEl>
                                      </p:cBhvr>
                                    </p:animEffect>
                                  </p:childTnLst>
                                </p:cTn>
                              </p:par>
                            </p:childTnLst>
                          </p:cTn>
                        </p:par>
                        <p:par>
                          <p:cTn id="94" fill="hold">
                            <p:stCondLst>
                              <p:cond delay="1500"/>
                            </p:stCondLst>
                            <p:childTnLst>
                              <p:par>
                                <p:cTn id="95" presetID="10" presetClass="entr" presetSubtype="0" fill="hold" grpId="0" nodeType="afterEffect">
                                  <p:stCondLst>
                                    <p:cond delay="0"/>
                                  </p:stCondLst>
                                  <p:childTnLst>
                                    <p:set>
                                      <p:cBhvr>
                                        <p:cTn id="96" dur="1" fill="hold">
                                          <p:stCondLst>
                                            <p:cond delay="0"/>
                                          </p:stCondLst>
                                        </p:cTn>
                                        <p:tgtEl>
                                          <p:spTgt spid="52"/>
                                        </p:tgtEl>
                                        <p:attrNameLst>
                                          <p:attrName>style.visibility</p:attrName>
                                        </p:attrNameLst>
                                      </p:cBhvr>
                                      <p:to>
                                        <p:strVal val="visible"/>
                                      </p:to>
                                    </p:set>
                                    <p:animEffect transition="in" filter="fade">
                                      <p:cBhvr>
                                        <p:cTn id="97" dur="500"/>
                                        <p:tgtEl>
                                          <p:spTgt spid="52"/>
                                        </p:tgtEl>
                                      </p:cBhvr>
                                    </p:animEffect>
                                  </p:childTnLst>
                                </p:cTn>
                              </p:par>
                            </p:childTnLst>
                          </p:cTn>
                        </p:par>
                        <p:par>
                          <p:cTn id="98" fill="hold">
                            <p:stCondLst>
                              <p:cond delay="2000"/>
                            </p:stCondLst>
                            <p:childTnLst>
                              <p:par>
                                <p:cTn id="99" presetID="53" presetClass="entr" presetSubtype="16" fill="hold" grpId="0" nodeType="afterEffect">
                                  <p:stCondLst>
                                    <p:cond delay="0"/>
                                  </p:stCondLst>
                                  <p:childTnLst>
                                    <p:set>
                                      <p:cBhvr>
                                        <p:cTn id="100" dur="1" fill="hold">
                                          <p:stCondLst>
                                            <p:cond delay="0"/>
                                          </p:stCondLst>
                                        </p:cTn>
                                        <p:tgtEl>
                                          <p:spTgt spid="132"/>
                                        </p:tgtEl>
                                        <p:attrNameLst>
                                          <p:attrName>style.visibility</p:attrName>
                                        </p:attrNameLst>
                                      </p:cBhvr>
                                      <p:to>
                                        <p:strVal val="visible"/>
                                      </p:to>
                                    </p:set>
                                    <p:anim calcmode="lin" valueType="num">
                                      <p:cBhvr>
                                        <p:cTn id="101" dur="500" fill="hold"/>
                                        <p:tgtEl>
                                          <p:spTgt spid="132"/>
                                        </p:tgtEl>
                                        <p:attrNameLst>
                                          <p:attrName>ppt_w</p:attrName>
                                        </p:attrNameLst>
                                      </p:cBhvr>
                                      <p:tavLst>
                                        <p:tav tm="0">
                                          <p:val>
                                            <p:fltVal val="0"/>
                                          </p:val>
                                        </p:tav>
                                        <p:tav tm="100000">
                                          <p:val>
                                            <p:strVal val="#ppt_w"/>
                                          </p:val>
                                        </p:tav>
                                      </p:tavLst>
                                    </p:anim>
                                    <p:anim calcmode="lin" valueType="num">
                                      <p:cBhvr>
                                        <p:cTn id="102" dur="500" fill="hold"/>
                                        <p:tgtEl>
                                          <p:spTgt spid="132"/>
                                        </p:tgtEl>
                                        <p:attrNameLst>
                                          <p:attrName>ppt_h</p:attrName>
                                        </p:attrNameLst>
                                      </p:cBhvr>
                                      <p:tavLst>
                                        <p:tav tm="0">
                                          <p:val>
                                            <p:fltVal val="0"/>
                                          </p:val>
                                        </p:tav>
                                        <p:tav tm="100000">
                                          <p:val>
                                            <p:strVal val="#ppt_h"/>
                                          </p:val>
                                        </p:tav>
                                      </p:tavLst>
                                    </p:anim>
                                    <p:animEffect transition="in" filter="fade">
                                      <p:cBhvr>
                                        <p:cTn id="103" dur="500"/>
                                        <p:tgtEl>
                                          <p:spTgt spid="132"/>
                                        </p:tgtEl>
                                      </p:cBhvr>
                                    </p:animEffect>
                                  </p:childTnLst>
                                </p:cTn>
                              </p:par>
                            </p:childTnLst>
                          </p:cTn>
                        </p:par>
                        <p:par>
                          <p:cTn id="104" fill="hold">
                            <p:stCondLst>
                              <p:cond delay="2500"/>
                            </p:stCondLst>
                            <p:childTnLst>
                              <p:par>
                                <p:cTn id="105" presetID="12" presetClass="entr" presetSubtype="2" fill="hold" grpId="0" nodeType="afterEffect">
                                  <p:stCondLst>
                                    <p:cond delay="0"/>
                                  </p:stCondLst>
                                  <p:iterate type="lt">
                                    <p:tmPct val="10000"/>
                                  </p:iterate>
                                  <p:childTnLst>
                                    <p:set>
                                      <p:cBhvr>
                                        <p:cTn id="106" dur="1" fill="hold">
                                          <p:stCondLst>
                                            <p:cond delay="0"/>
                                          </p:stCondLst>
                                        </p:cTn>
                                        <p:tgtEl>
                                          <p:spTgt spid="131"/>
                                        </p:tgtEl>
                                        <p:attrNameLst>
                                          <p:attrName>style.visibility</p:attrName>
                                        </p:attrNameLst>
                                      </p:cBhvr>
                                      <p:to>
                                        <p:strVal val="visible"/>
                                      </p:to>
                                    </p:set>
                                    <p:anim calcmode="lin" valueType="num">
                                      <p:cBhvr additive="base">
                                        <p:cTn id="107" dur="500"/>
                                        <p:tgtEl>
                                          <p:spTgt spid="131"/>
                                        </p:tgtEl>
                                        <p:attrNameLst>
                                          <p:attrName>ppt_x</p:attrName>
                                        </p:attrNameLst>
                                      </p:cBhvr>
                                      <p:tavLst>
                                        <p:tav tm="0">
                                          <p:val>
                                            <p:strVal val="#ppt_x+#ppt_w*1.125000"/>
                                          </p:val>
                                        </p:tav>
                                        <p:tav tm="100000">
                                          <p:val>
                                            <p:strVal val="#ppt_x"/>
                                          </p:val>
                                        </p:tav>
                                      </p:tavLst>
                                    </p:anim>
                                    <p:animEffect transition="in" filter="wipe(left)">
                                      <p:cBhvr>
                                        <p:cTn id="108" dur="500"/>
                                        <p:tgtEl>
                                          <p:spTgt spid="131"/>
                                        </p:tgtEl>
                                      </p:cBhvr>
                                    </p:animEffect>
                                  </p:childTnLst>
                                </p:cTn>
                              </p:par>
                              <p:par>
                                <p:cTn id="109" presetID="53" presetClass="entr" presetSubtype="16" fill="hold" grpId="0" nodeType="withEffect">
                                  <p:stCondLst>
                                    <p:cond delay="0"/>
                                  </p:stCondLst>
                                  <p:iterate type="lt">
                                    <p:tmPct val="10000"/>
                                  </p:iterate>
                                  <p:childTnLst>
                                    <p:set>
                                      <p:cBhvr>
                                        <p:cTn id="110" dur="1" fill="hold">
                                          <p:stCondLst>
                                            <p:cond delay="0"/>
                                          </p:stCondLst>
                                        </p:cTn>
                                        <p:tgtEl>
                                          <p:spTgt spid="130"/>
                                        </p:tgtEl>
                                        <p:attrNameLst>
                                          <p:attrName>style.visibility</p:attrName>
                                        </p:attrNameLst>
                                      </p:cBhvr>
                                      <p:to>
                                        <p:strVal val="visible"/>
                                      </p:to>
                                    </p:set>
                                    <p:anim calcmode="lin" valueType="num">
                                      <p:cBhvr>
                                        <p:cTn id="111" dur="300" fill="hold"/>
                                        <p:tgtEl>
                                          <p:spTgt spid="130"/>
                                        </p:tgtEl>
                                        <p:attrNameLst>
                                          <p:attrName>ppt_w</p:attrName>
                                        </p:attrNameLst>
                                      </p:cBhvr>
                                      <p:tavLst>
                                        <p:tav tm="0">
                                          <p:val>
                                            <p:fltVal val="0"/>
                                          </p:val>
                                        </p:tav>
                                        <p:tav tm="100000">
                                          <p:val>
                                            <p:strVal val="#ppt_w"/>
                                          </p:val>
                                        </p:tav>
                                      </p:tavLst>
                                    </p:anim>
                                    <p:anim calcmode="lin" valueType="num">
                                      <p:cBhvr>
                                        <p:cTn id="112" dur="300" fill="hold"/>
                                        <p:tgtEl>
                                          <p:spTgt spid="130"/>
                                        </p:tgtEl>
                                        <p:attrNameLst>
                                          <p:attrName>ppt_h</p:attrName>
                                        </p:attrNameLst>
                                      </p:cBhvr>
                                      <p:tavLst>
                                        <p:tav tm="0">
                                          <p:val>
                                            <p:fltVal val="0"/>
                                          </p:val>
                                        </p:tav>
                                        <p:tav tm="100000">
                                          <p:val>
                                            <p:strVal val="#ppt_h"/>
                                          </p:val>
                                        </p:tav>
                                      </p:tavLst>
                                    </p:anim>
                                    <p:animEffect transition="in" filter="fade">
                                      <p:cBhvr>
                                        <p:cTn id="113" dur="3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5"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129" grpId="0" animBg="1"/>
      <p:bldP spid="52" grpId="0" animBg="1"/>
      <p:bldP spid="53" grpId="0" animBg="1"/>
      <p:bldP spid="130" grpId="0"/>
      <p:bldP spid="131" grpId="0"/>
      <p:bldP spid="1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CD4DB9B-A18C-4C0F-AF94-C2E4716D95D9}"/>
              </a:ext>
            </a:extLst>
          </p:cNvPr>
          <p:cNvSpPr/>
          <p:nvPr/>
        </p:nvSpPr>
        <p:spPr>
          <a:xfrm>
            <a:off x="533401" y="260962"/>
            <a:ext cx="1803400" cy="584775"/>
          </a:xfrm>
          <a:prstGeom prst="rect">
            <a:avLst/>
          </a:prstGeom>
          <a:noFill/>
        </p:spPr>
        <p:txBody>
          <a:bodyPr wrap="square" lIns="91440" tIns="45720" rIns="91440" bIns="45720">
            <a:spAutoFit/>
          </a:bodyPr>
          <a:lstStyle/>
          <a:p>
            <a:pPr algn="ctr"/>
            <a:r>
              <a:rPr lang="en-US" altLang="zh-CN" sz="3200" b="0" cap="none" spc="0" dirty="0">
                <a:ln w="0"/>
                <a:solidFill>
                  <a:schemeClr val="tx1"/>
                </a:solidFill>
                <a:effectLst>
                  <a:outerShdw blurRad="38100" dist="19050" dir="2700000" algn="tl" rotWithShape="0">
                    <a:schemeClr val="dk1">
                      <a:alpha val="40000"/>
                    </a:schemeClr>
                  </a:outerShdw>
                </a:effectLst>
              </a:rPr>
              <a:t>ER</a:t>
            </a:r>
            <a:r>
              <a:rPr lang="zh-CN" altLang="en-US" sz="3200" b="0" cap="none" spc="0" dirty="0">
                <a:ln w="0"/>
                <a:solidFill>
                  <a:schemeClr val="tx1"/>
                </a:solidFill>
                <a:effectLst>
                  <a:outerShdw blurRad="38100" dist="19050" dir="2700000" algn="tl" rotWithShape="0">
                    <a:schemeClr val="dk1">
                      <a:alpha val="40000"/>
                    </a:schemeClr>
                  </a:outerShdw>
                </a:effectLst>
              </a:rPr>
              <a:t>图</a:t>
            </a:r>
          </a:p>
        </p:txBody>
      </p:sp>
      <p:pic>
        <p:nvPicPr>
          <p:cNvPr id="5" name="图片 4">
            <a:extLst>
              <a:ext uri="{FF2B5EF4-FFF2-40B4-BE49-F238E27FC236}">
                <a16:creationId xmlns:a16="http://schemas.microsoft.com/office/drawing/2014/main" id="{6EDA53C8-FEBC-4418-8AAE-ECD14AC508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7815" y="260962"/>
            <a:ext cx="6791325" cy="6705600"/>
          </a:xfrm>
          <a:prstGeom prst="rect">
            <a:avLst/>
          </a:prstGeom>
        </p:spPr>
      </p:pic>
    </p:spTree>
    <p:extLst>
      <p:ext uri="{BB962C8B-B14F-4D97-AF65-F5344CB8AC3E}">
        <p14:creationId xmlns:p14="http://schemas.microsoft.com/office/powerpoint/2010/main" val="238921673"/>
      </p:ext>
    </p:extLst>
  </p:cSld>
  <p:clrMapOvr>
    <a:masterClrMapping/>
  </p:clrMapOvr>
  <p:transition spd="slow" advClick="0" advTm="2000">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95000"/>
          </a:schemeClr>
        </a:solid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DBD9C06-8B1E-41B8-AB6D-C5FAA98C80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85725"/>
            <a:ext cx="9064625" cy="6772275"/>
          </a:xfrm>
          <a:prstGeom prst="rect">
            <a:avLst/>
          </a:prstGeom>
        </p:spPr>
      </p:pic>
      <p:sp>
        <p:nvSpPr>
          <p:cNvPr id="6" name="矩形 5">
            <a:extLst>
              <a:ext uri="{FF2B5EF4-FFF2-40B4-BE49-F238E27FC236}">
                <a16:creationId xmlns:a16="http://schemas.microsoft.com/office/drawing/2014/main" id="{A903CC09-648D-44E3-B5D1-61131309B7AA}"/>
              </a:ext>
            </a:extLst>
          </p:cNvPr>
          <p:cNvSpPr/>
          <p:nvPr/>
        </p:nvSpPr>
        <p:spPr>
          <a:xfrm>
            <a:off x="0" y="85725"/>
            <a:ext cx="1803400" cy="584775"/>
          </a:xfrm>
          <a:prstGeom prst="rect">
            <a:avLst/>
          </a:prstGeom>
          <a:noFill/>
        </p:spPr>
        <p:txBody>
          <a:bodyPr wrap="square" lIns="91440" tIns="45720" rIns="91440" bIns="45720">
            <a:spAutoFit/>
          </a:bodyPr>
          <a:lstStyle/>
          <a:p>
            <a:pPr algn="ctr"/>
            <a:r>
              <a:rPr lang="zh-CN" altLang="en-US" sz="3200" dirty="0">
                <a:ln w="0"/>
                <a:effectLst>
                  <a:outerShdw blurRad="38100" dist="19050" dir="2700000" algn="tl" rotWithShape="0">
                    <a:schemeClr val="dk1">
                      <a:alpha val="40000"/>
                    </a:schemeClr>
                  </a:outerShdw>
                </a:effectLst>
              </a:rPr>
              <a:t>关系</a:t>
            </a:r>
            <a:r>
              <a:rPr lang="zh-CN" altLang="en-US" sz="3200" b="0" cap="none" spc="0" dirty="0">
                <a:ln w="0"/>
                <a:solidFill>
                  <a:schemeClr val="tx1"/>
                </a:solidFill>
                <a:effectLst>
                  <a:outerShdw blurRad="38100" dist="19050" dir="2700000" algn="tl" rotWithShape="0">
                    <a:schemeClr val="dk1">
                      <a:alpha val="40000"/>
                    </a:schemeClr>
                  </a:outerShdw>
                </a:effectLst>
              </a:rPr>
              <a:t>图</a:t>
            </a:r>
          </a:p>
        </p:txBody>
      </p:sp>
    </p:spTree>
    <p:extLst>
      <p:ext uri="{BB962C8B-B14F-4D97-AF65-F5344CB8AC3E}">
        <p14:creationId xmlns:p14="http://schemas.microsoft.com/office/powerpoint/2010/main" val="885748735"/>
      </p:ext>
    </p:extLst>
  </p:cSld>
  <p:clrMapOvr>
    <a:masterClrMapping/>
  </p:clrMapOvr>
  <p:transition spd="slow" advClick="0" advTm="2000">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909" y="-1588"/>
            <a:ext cx="6797675" cy="781051"/>
            <a:chOff x="44451" y="-1588"/>
            <a:chExt cx="6797675" cy="781051"/>
          </a:xfrm>
        </p:grpSpPr>
        <p:sp>
          <p:nvSpPr>
            <p:cNvPr id="6" name="Freeform 6"/>
            <p:cNvSpPr/>
            <p:nvPr/>
          </p:nvSpPr>
          <p:spPr bwMode="auto">
            <a:xfrm>
              <a:off x="44451" y="573088"/>
              <a:ext cx="206375" cy="206375"/>
            </a:xfrm>
            <a:custGeom>
              <a:avLst/>
              <a:gdLst>
                <a:gd name="T0" fmla="*/ 130 w 130"/>
                <a:gd name="T1" fmla="*/ 130 h 130"/>
                <a:gd name="T2" fmla="*/ 38 w 130"/>
                <a:gd name="T3" fmla="*/ 38 h 130"/>
                <a:gd name="T4" fmla="*/ 0 w 130"/>
                <a:gd name="T5" fmla="*/ 0 h 130"/>
                <a:gd name="T6" fmla="*/ 0 w 130"/>
                <a:gd name="T7" fmla="*/ 58 h 130"/>
                <a:gd name="T8" fmla="*/ 9 w 130"/>
                <a:gd name="T9" fmla="*/ 67 h 130"/>
                <a:gd name="T10" fmla="*/ 72 w 130"/>
                <a:gd name="T11" fmla="*/ 130 h 130"/>
                <a:gd name="T12" fmla="*/ 130 w 130"/>
                <a:gd name="T13" fmla="*/ 130 h 130"/>
              </a:gdLst>
              <a:ahLst/>
              <a:cxnLst>
                <a:cxn ang="0">
                  <a:pos x="T0" y="T1"/>
                </a:cxn>
                <a:cxn ang="0">
                  <a:pos x="T2" y="T3"/>
                </a:cxn>
                <a:cxn ang="0">
                  <a:pos x="T4" y="T5"/>
                </a:cxn>
                <a:cxn ang="0">
                  <a:pos x="T6" y="T7"/>
                </a:cxn>
                <a:cxn ang="0">
                  <a:pos x="T8" y="T9"/>
                </a:cxn>
                <a:cxn ang="0">
                  <a:pos x="T10" y="T11"/>
                </a:cxn>
                <a:cxn ang="0">
                  <a:pos x="T12" y="T13"/>
                </a:cxn>
              </a:cxnLst>
              <a:rect l="0" t="0" r="r" b="b"/>
              <a:pathLst>
                <a:path w="130" h="130">
                  <a:moveTo>
                    <a:pt x="130" y="130"/>
                  </a:moveTo>
                  <a:lnTo>
                    <a:pt x="38" y="38"/>
                  </a:lnTo>
                  <a:lnTo>
                    <a:pt x="0" y="0"/>
                  </a:lnTo>
                  <a:lnTo>
                    <a:pt x="0" y="58"/>
                  </a:lnTo>
                  <a:lnTo>
                    <a:pt x="9" y="67"/>
                  </a:lnTo>
                  <a:lnTo>
                    <a:pt x="72" y="130"/>
                  </a:lnTo>
                  <a:lnTo>
                    <a:pt x="130" y="13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7" name="Freeform 7"/>
            <p:cNvSpPr/>
            <p:nvPr/>
          </p:nvSpPr>
          <p:spPr bwMode="auto">
            <a:xfrm>
              <a:off x="255588"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7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4" y="245"/>
                  </a:lnTo>
                  <a:lnTo>
                    <a:pt x="363" y="364"/>
                  </a:lnTo>
                  <a:lnTo>
                    <a:pt x="428" y="429"/>
                  </a:lnTo>
                  <a:lnTo>
                    <a:pt x="491" y="492"/>
                  </a:lnTo>
                  <a:lnTo>
                    <a:pt x="549" y="492"/>
                  </a:lnTo>
                  <a:lnTo>
                    <a:pt x="273" y="215"/>
                  </a:lnTo>
                  <a:lnTo>
                    <a:pt x="207"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8" name="Freeform 8"/>
            <p:cNvSpPr/>
            <p:nvPr/>
          </p:nvSpPr>
          <p:spPr bwMode="auto">
            <a:xfrm>
              <a:off x="44451" y="280988"/>
              <a:ext cx="498475" cy="498475"/>
            </a:xfrm>
            <a:custGeom>
              <a:avLst/>
              <a:gdLst>
                <a:gd name="T0" fmla="*/ 38 w 314"/>
                <a:gd name="T1" fmla="*/ 37 h 314"/>
                <a:gd name="T2" fmla="*/ 0 w 314"/>
                <a:gd name="T3" fmla="*/ 0 h 314"/>
                <a:gd name="T4" fmla="*/ 0 w 314"/>
                <a:gd name="T5" fmla="*/ 58 h 314"/>
                <a:gd name="T6" fmla="*/ 9 w 314"/>
                <a:gd name="T7" fmla="*/ 67 h 314"/>
                <a:gd name="T8" fmla="*/ 128 w 314"/>
                <a:gd name="T9" fmla="*/ 186 h 314"/>
                <a:gd name="T10" fmla="*/ 193 w 314"/>
                <a:gd name="T11" fmla="*/ 251 h 314"/>
                <a:gd name="T12" fmla="*/ 256 w 314"/>
                <a:gd name="T13" fmla="*/ 314 h 314"/>
                <a:gd name="T14" fmla="*/ 314 w 314"/>
                <a:gd name="T15" fmla="*/ 314 h 314"/>
                <a:gd name="T16" fmla="*/ 38 w 314"/>
                <a:gd name="T17" fmla="*/ 37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 h="314">
                  <a:moveTo>
                    <a:pt x="38" y="37"/>
                  </a:moveTo>
                  <a:lnTo>
                    <a:pt x="0" y="0"/>
                  </a:lnTo>
                  <a:lnTo>
                    <a:pt x="0" y="58"/>
                  </a:lnTo>
                  <a:lnTo>
                    <a:pt x="9" y="67"/>
                  </a:lnTo>
                  <a:lnTo>
                    <a:pt x="128" y="186"/>
                  </a:lnTo>
                  <a:lnTo>
                    <a:pt x="193" y="251"/>
                  </a:lnTo>
                  <a:lnTo>
                    <a:pt x="256" y="314"/>
                  </a:lnTo>
                  <a:lnTo>
                    <a:pt x="314" y="314"/>
                  </a:lnTo>
                  <a:lnTo>
                    <a:pt x="38" y="37"/>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9" name="Freeform 9"/>
            <p:cNvSpPr/>
            <p:nvPr/>
          </p:nvSpPr>
          <p:spPr bwMode="auto">
            <a:xfrm>
              <a:off x="44451" y="-1588"/>
              <a:ext cx="790575" cy="781050"/>
            </a:xfrm>
            <a:custGeom>
              <a:avLst/>
              <a:gdLst>
                <a:gd name="T0" fmla="*/ 498 w 498"/>
                <a:gd name="T1" fmla="*/ 492 h 492"/>
                <a:gd name="T2" fmla="*/ 406 w 498"/>
                <a:gd name="T3" fmla="*/ 400 h 492"/>
                <a:gd name="T4" fmla="*/ 340 w 498"/>
                <a:gd name="T5" fmla="*/ 335 h 492"/>
                <a:gd name="T6" fmla="*/ 222 w 498"/>
                <a:gd name="T7" fmla="*/ 215 h 492"/>
                <a:gd name="T8" fmla="*/ 157 w 498"/>
                <a:gd name="T9" fmla="*/ 150 h 492"/>
                <a:gd name="T10" fmla="*/ 38 w 498"/>
                <a:gd name="T11" fmla="*/ 31 h 492"/>
                <a:gd name="T12" fmla="*/ 7 w 498"/>
                <a:gd name="T13" fmla="*/ 0 h 492"/>
                <a:gd name="T14" fmla="*/ 0 w 498"/>
                <a:gd name="T15" fmla="*/ 0 h 492"/>
                <a:gd name="T16" fmla="*/ 0 w 498"/>
                <a:gd name="T17" fmla="*/ 51 h 492"/>
                <a:gd name="T18" fmla="*/ 9 w 498"/>
                <a:gd name="T19" fmla="*/ 60 h 492"/>
                <a:gd name="T20" fmla="*/ 312 w 498"/>
                <a:gd name="T21" fmla="*/ 364 h 492"/>
                <a:gd name="T22" fmla="*/ 377 w 498"/>
                <a:gd name="T23" fmla="*/ 429 h 492"/>
                <a:gd name="T24" fmla="*/ 440 w 498"/>
                <a:gd name="T25" fmla="*/ 492 h 492"/>
                <a:gd name="T26" fmla="*/ 498 w 498"/>
                <a:gd name="T27"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8" h="492">
                  <a:moveTo>
                    <a:pt x="498" y="492"/>
                  </a:moveTo>
                  <a:lnTo>
                    <a:pt x="406" y="400"/>
                  </a:lnTo>
                  <a:lnTo>
                    <a:pt x="340" y="335"/>
                  </a:lnTo>
                  <a:lnTo>
                    <a:pt x="222" y="215"/>
                  </a:lnTo>
                  <a:lnTo>
                    <a:pt x="157" y="150"/>
                  </a:lnTo>
                  <a:lnTo>
                    <a:pt x="38" y="31"/>
                  </a:lnTo>
                  <a:lnTo>
                    <a:pt x="7" y="0"/>
                  </a:lnTo>
                  <a:lnTo>
                    <a:pt x="0" y="0"/>
                  </a:lnTo>
                  <a:lnTo>
                    <a:pt x="0" y="51"/>
                  </a:lnTo>
                  <a:lnTo>
                    <a:pt x="9" y="60"/>
                  </a:lnTo>
                  <a:lnTo>
                    <a:pt x="312" y="364"/>
                  </a:lnTo>
                  <a:lnTo>
                    <a:pt x="377" y="429"/>
                  </a:lnTo>
                  <a:lnTo>
                    <a:pt x="440" y="492"/>
                  </a:lnTo>
                  <a:lnTo>
                    <a:pt x="498"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0" name="Freeform 10"/>
            <p:cNvSpPr/>
            <p:nvPr/>
          </p:nvSpPr>
          <p:spPr bwMode="auto">
            <a:xfrm>
              <a:off x="839788" y="-1588"/>
              <a:ext cx="871538" cy="781050"/>
            </a:xfrm>
            <a:custGeom>
              <a:avLst/>
              <a:gdLst>
                <a:gd name="T0" fmla="*/ 0 w 549"/>
                <a:gd name="T1" fmla="*/ 0 h 492"/>
                <a:gd name="T2" fmla="*/ 60 w 549"/>
                <a:gd name="T3" fmla="*/ 60 h 492"/>
                <a:gd name="T4" fmla="*/ 179 w 549"/>
                <a:gd name="T5" fmla="*/ 179 h 492"/>
                <a:gd name="T6" fmla="*/ 245 w 549"/>
                <a:gd name="T7" fmla="*/ 245 h 492"/>
                <a:gd name="T8" fmla="*/ 363 w 549"/>
                <a:gd name="T9" fmla="*/ 364 h 492"/>
                <a:gd name="T10" fmla="*/ 428 w 549"/>
                <a:gd name="T11" fmla="*/ 429 h 492"/>
                <a:gd name="T12" fmla="*/ 492 w 549"/>
                <a:gd name="T13" fmla="*/ 492 h 492"/>
                <a:gd name="T14" fmla="*/ 549 w 549"/>
                <a:gd name="T15" fmla="*/ 492 h 492"/>
                <a:gd name="T16" fmla="*/ 273 w 549"/>
                <a:gd name="T17" fmla="*/ 215 h 492"/>
                <a:gd name="T18" fmla="*/ 208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5" y="245"/>
                  </a:lnTo>
                  <a:lnTo>
                    <a:pt x="363" y="364"/>
                  </a:lnTo>
                  <a:lnTo>
                    <a:pt x="428" y="429"/>
                  </a:lnTo>
                  <a:lnTo>
                    <a:pt x="492" y="492"/>
                  </a:lnTo>
                  <a:lnTo>
                    <a:pt x="549"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1" name="Freeform 11"/>
            <p:cNvSpPr/>
            <p:nvPr/>
          </p:nvSpPr>
          <p:spPr bwMode="auto">
            <a:xfrm>
              <a:off x="547688"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9 w 549"/>
                <a:gd name="T21" fmla="*/ 429 h 492"/>
                <a:gd name="T22" fmla="*/ 492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8" y="150"/>
                  </a:lnTo>
                  <a:lnTo>
                    <a:pt x="89" y="31"/>
                  </a:lnTo>
                  <a:lnTo>
                    <a:pt x="58" y="0"/>
                  </a:lnTo>
                  <a:lnTo>
                    <a:pt x="0" y="0"/>
                  </a:lnTo>
                  <a:lnTo>
                    <a:pt x="60" y="60"/>
                  </a:lnTo>
                  <a:lnTo>
                    <a:pt x="363" y="364"/>
                  </a:lnTo>
                  <a:lnTo>
                    <a:pt x="429" y="429"/>
                  </a:lnTo>
                  <a:lnTo>
                    <a:pt x="492"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2" name="Freeform 12"/>
            <p:cNvSpPr/>
            <p:nvPr/>
          </p:nvSpPr>
          <p:spPr bwMode="auto">
            <a:xfrm>
              <a:off x="1425576" y="-1588"/>
              <a:ext cx="871538" cy="781050"/>
            </a:xfrm>
            <a:custGeom>
              <a:avLst/>
              <a:gdLst>
                <a:gd name="T0" fmla="*/ 0 w 549"/>
                <a:gd name="T1" fmla="*/ 0 h 492"/>
                <a:gd name="T2" fmla="*/ 59 w 549"/>
                <a:gd name="T3" fmla="*/ 60 h 492"/>
                <a:gd name="T4" fmla="*/ 178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7 w 549"/>
                <a:gd name="T19" fmla="*/ 150 h 492"/>
                <a:gd name="T20" fmla="*/ 57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59" y="60"/>
                  </a:lnTo>
                  <a:lnTo>
                    <a:pt x="178" y="179"/>
                  </a:lnTo>
                  <a:lnTo>
                    <a:pt x="244" y="245"/>
                  </a:lnTo>
                  <a:lnTo>
                    <a:pt x="363" y="364"/>
                  </a:lnTo>
                  <a:lnTo>
                    <a:pt x="428" y="429"/>
                  </a:lnTo>
                  <a:lnTo>
                    <a:pt x="491" y="492"/>
                  </a:lnTo>
                  <a:lnTo>
                    <a:pt x="549" y="492"/>
                  </a:lnTo>
                  <a:lnTo>
                    <a:pt x="273" y="215"/>
                  </a:lnTo>
                  <a:lnTo>
                    <a:pt x="207" y="150"/>
                  </a:lnTo>
                  <a:lnTo>
                    <a:pt x="57"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3" name="Freeform 13"/>
            <p:cNvSpPr/>
            <p:nvPr/>
          </p:nvSpPr>
          <p:spPr bwMode="auto">
            <a:xfrm>
              <a:off x="1133476" y="-1588"/>
              <a:ext cx="871538" cy="781050"/>
            </a:xfrm>
            <a:custGeom>
              <a:avLst/>
              <a:gdLst>
                <a:gd name="T0" fmla="*/ 549 w 549"/>
                <a:gd name="T1" fmla="*/ 492 h 492"/>
                <a:gd name="T2" fmla="*/ 457 w 549"/>
                <a:gd name="T3" fmla="*/ 400 h 492"/>
                <a:gd name="T4" fmla="*/ 391 w 549"/>
                <a:gd name="T5" fmla="*/ 335 h 492"/>
                <a:gd name="T6" fmla="*/ 272 w 549"/>
                <a:gd name="T7" fmla="*/ 215 h 492"/>
                <a:gd name="T8" fmla="*/ 207 w 549"/>
                <a:gd name="T9" fmla="*/ 150 h 492"/>
                <a:gd name="T10" fmla="*/ 88 w 549"/>
                <a:gd name="T11" fmla="*/ 31 h 492"/>
                <a:gd name="T12" fmla="*/ 57 w 549"/>
                <a:gd name="T13" fmla="*/ 0 h 492"/>
                <a:gd name="T14" fmla="*/ 0 w 549"/>
                <a:gd name="T15" fmla="*/ 0 h 492"/>
                <a:gd name="T16" fmla="*/ 60 w 549"/>
                <a:gd name="T17" fmla="*/ 60 h 492"/>
                <a:gd name="T18" fmla="*/ 362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1" y="335"/>
                  </a:lnTo>
                  <a:lnTo>
                    <a:pt x="272" y="215"/>
                  </a:lnTo>
                  <a:lnTo>
                    <a:pt x="207" y="150"/>
                  </a:lnTo>
                  <a:lnTo>
                    <a:pt x="88" y="31"/>
                  </a:lnTo>
                  <a:lnTo>
                    <a:pt x="57" y="0"/>
                  </a:lnTo>
                  <a:lnTo>
                    <a:pt x="0" y="0"/>
                  </a:lnTo>
                  <a:lnTo>
                    <a:pt x="60" y="60"/>
                  </a:lnTo>
                  <a:lnTo>
                    <a:pt x="362"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4" name="Freeform 14"/>
            <p:cNvSpPr/>
            <p:nvPr/>
          </p:nvSpPr>
          <p:spPr bwMode="auto">
            <a:xfrm>
              <a:off x="2009776"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8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4" y="245"/>
                  </a:lnTo>
                  <a:lnTo>
                    <a:pt x="363" y="364"/>
                  </a:lnTo>
                  <a:lnTo>
                    <a:pt x="428" y="429"/>
                  </a:lnTo>
                  <a:lnTo>
                    <a:pt x="491" y="492"/>
                  </a:lnTo>
                  <a:lnTo>
                    <a:pt x="549"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5" name="Freeform 15"/>
            <p:cNvSpPr/>
            <p:nvPr/>
          </p:nvSpPr>
          <p:spPr bwMode="auto">
            <a:xfrm>
              <a:off x="1717676"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8" y="150"/>
                  </a:lnTo>
                  <a:lnTo>
                    <a:pt x="89" y="31"/>
                  </a:lnTo>
                  <a:lnTo>
                    <a:pt x="58"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6" name="Freeform 16"/>
            <p:cNvSpPr/>
            <p:nvPr/>
          </p:nvSpPr>
          <p:spPr bwMode="auto">
            <a:xfrm>
              <a:off x="2593976" y="-1588"/>
              <a:ext cx="873125" cy="781050"/>
            </a:xfrm>
            <a:custGeom>
              <a:avLst/>
              <a:gdLst>
                <a:gd name="T0" fmla="*/ 0 w 550"/>
                <a:gd name="T1" fmla="*/ 0 h 492"/>
                <a:gd name="T2" fmla="*/ 60 w 550"/>
                <a:gd name="T3" fmla="*/ 60 h 492"/>
                <a:gd name="T4" fmla="*/ 179 w 550"/>
                <a:gd name="T5" fmla="*/ 179 h 492"/>
                <a:gd name="T6" fmla="*/ 245 w 550"/>
                <a:gd name="T7" fmla="*/ 245 h 492"/>
                <a:gd name="T8" fmla="*/ 363 w 550"/>
                <a:gd name="T9" fmla="*/ 364 h 492"/>
                <a:gd name="T10" fmla="*/ 428 w 550"/>
                <a:gd name="T11" fmla="*/ 429 h 492"/>
                <a:gd name="T12" fmla="*/ 491 w 550"/>
                <a:gd name="T13" fmla="*/ 492 h 492"/>
                <a:gd name="T14" fmla="*/ 550 w 550"/>
                <a:gd name="T15" fmla="*/ 492 h 492"/>
                <a:gd name="T16" fmla="*/ 273 w 550"/>
                <a:gd name="T17" fmla="*/ 215 h 492"/>
                <a:gd name="T18" fmla="*/ 208 w 550"/>
                <a:gd name="T19" fmla="*/ 150 h 492"/>
                <a:gd name="T20" fmla="*/ 58 w 550"/>
                <a:gd name="T21" fmla="*/ 0 h 492"/>
                <a:gd name="T22" fmla="*/ 0 w 550"/>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0" h="492">
                  <a:moveTo>
                    <a:pt x="0" y="0"/>
                  </a:moveTo>
                  <a:lnTo>
                    <a:pt x="60" y="60"/>
                  </a:lnTo>
                  <a:lnTo>
                    <a:pt x="179" y="179"/>
                  </a:lnTo>
                  <a:lnTo>
                    <a:pt x="245" y="245"/>
                  </a:lnTo>
                  <a:lnTo>
                    <a:pt x="363" y="364"/>
                  </a:lnTo>
                  <a:lnTo>
                    <a:pt x="428" y="429"/>
                  </a:lnTo>
                  <a:lnTo>
                    <a:pt x="491" y="492"/>
                  </a:lnTo>
                  <a:lnTo>
                    <a:pt x="550"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7" name="Freeform 17"/>
            <p:cNvSpPr/>
            <p:nvPr/>
          </p:nvSpPr>
          <p:spPr bwMode="auto">
            <a:xfrm>
              <a:off x="2301876"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9 w 549"/>
                <a:gd name="T21" fmla="*/ 429 h 492"/>
                <a:gd name="T22" fmla="*/ 492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8" y="150"/>
                  </a:lnTo>
                  <a:lnTo>
                    <a:pt x="89" y="31"/>
                  </a:lnTo>
                  <a:lnTo>
                    <a:pt x="58" y="0"/>
                  </a:lnTo>
                  <a:lnTo>
                    <a:pt x="0" y="0"/>
                  </a:lnTo>
                  <a:lnTo>
                    <a:pt x="60" y="60"/>
                  </a:lnTo>
                  <a:lnTo>
                    <a:pt x="363" y="364"/>
                  </a:lnTo>
                  <a:lnTo>
                    <a:pt x="429" y="429"/>
                  </a:lnTo>
                  <a:lnTo>
                    <a:pt x="492"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8" name="Freeform 18"/>
            <p:cNvSpPr/>
            <p:nvPr/>
          </p:nvSpPr>
          <p:spPr bwMode="auto">
            <a:xfrm>
              <a:off x="3179763" y="-1588"/>
              <a:ext cx="871538" cy="781050"/>
            </a:xfrm>
            <a:custGeom>
              <a:avLst/>
              <a:gdLst>
                <a:gd name="T0" fmla="*/ 0 w 549"/>
                <a:gd name="T1" fmla="*/ 0 h 492"/>
                <a:gd name="T2" fmla="*/ 59 w 549"/>
                <a:gd name="T3" fmla="*/ 60 h 492"/>
                <a:gd name="T4" fmla="*/ 179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8 w 549"/>
                <a:gd name="T19" fmla="*/ 150 h 492"/>
                <a:gd name="T20" fmla="*/ 57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59" y="60"/>
                  </a:lnTo>
                  <a:lnTo>
                    <a:pt x="179" y="179"/>
                  </a:lnTo>
                  <a:lnTo>
                    <a:pt x="244" y="245"/>
                  </a:lnTo>
                  <a:lnTo>
                    <a:pt x="363" y="364"/>
                  </a:lnTo>
                  <a:lnTo>
                    <a:pt x="428" y="429"/>
                  </a:lnTo>
                  <a:lnTo>
                    <a:pt x="491" y="492"/>
                  </a:lnTo>
                  <a:lnTo>
                    <a:pt x="549" y="492"/>
                  </a:lnTo>
                  <a:lnTo>
                    <a:pt x="273" y="215"/>
                  </a:lnTo>
                  <a:lnTo>
                    <a:pt x="208" y="150"/>
                  </a:lnTo>
                  <a:lnTo>
                    <a:pt x="57"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9" name="Freeform 19"/>
            <p:cNvSpPr/>
            <p:nvPr/>
          </p:nvSpPr>
          <p:spPr bwMode="auto">
            <a:xfrm>
              <a:off x="2887663" y="-1588"/>
              <a:ext cx="871538" cy="781050"/>
            </a:xfrm>
            <a:custGeom>
              <a:avLst/>
              <a:gdLst>
                <a:gd name="T0" fmla="*/ 549 w 549"/>
                <a:gd name="T1" fmla="*/ 492 h 492"/>
                <a:gd name="T2" fmla="*/ 457 w 549"/>
                <a:gd name="T3" fmla="*/ 400 h 492"/>
                <a:gd name="T4" fmla="*/ 392 w 549"/>
                <a:gd name="T5" fmla="*/ 335 h 492"/>
                <a:gd name="T6" fmla="*/ 272 w 549"/>
                <a:gd name="T7" fmla="*/ 215 h 492"/>
                <a:gd name="T8" fmla="*/ 207 w 549"/>
                <a:gd name="T9" fmla="*/ 150 h 492"/>
                <a:gd name="T10" fmla="*/ 88 w 549"/>
                <a:gd name="T11" fmla="*/ 31 h 492"/>
                <a:gd name="T12" fmla="*/ 57 w 549"/>
                <a:gd name="T13" fmla="*/ 0 h 492"/>
                <a:gd name="T14" fmla="*/ 0 w 549"/>
                <a:gd name="T15" fmla="*/ 0 h 492"/>
                <a:gd name="T16" fmla="*/ 60 w 549"/>
                <a:gd name="T17" fmla="*/ 60 h 492"/>
                <a:gd name="T18" fmla="*/ 363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2" y="215"/>
                  </a:lnTo>
                  <a:lnTo>
                    <a:pt x="207" y="150"/>
                  </a:lnTo>
                  <a:lnTo>
                    <a:pt x="88" y="31"/>
                  </a:lnTo>
                  <a:lnTo>
                    <a:pt x="57"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0" name="Freeform 20"/>
            <p:cNvSpPr/>
            <p:nvPr/>
          </p:nvSpPr>
          <p:spPr bwMode="auto">
            <a:xfrm>
              <a:off x="3763963"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8 w 549"/>
                <a:gd name="T11" fmla="*/ 429 h 492"/>
                <a:gd name="T12" fmla="*/ 492 w 549"/>
                <a:gd name="T13" fmla="*/ 492 h 492"/>
                <a:gd name="T14" fmla="*/ 549 w 549"/>
                <a:gd name="T15" fmla="*/ 492 h 492"/>
                <a:gd name="T16" fmla="*/ 273 w 549"/>
                <a:gd name="T17" fmla="*/ 215 h 492"/>
                <a:gd name="T18" fmla="*/ 208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4" y="245"/>
                  </a:lnTo>
                  <a:lnTo>
                    <a:pt x="363" y="364"/>
                  </a:lnTo>
                  <a:lnTo>
                    <a:pt x="428" y="429"/>
                  </a:lnTo>
                  <a:lnTo>
                    <a:pt x="492" y="492"/>
                  </a:lnTo>
                  <a:lnTo>
                    <a:pt x="549"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1" name="Freeform 21"/>
            <p:cNvSpPr/>
            <p:nvPr/>
          </p:nvSpPr>
          <p:spPr bwMode="auto">
            <a:xfrm>
              <a:off x="3471863"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8" y="150"/>
                  </a:lnTo>
                  <a:lnTo>
                    <a:pt x="89" y="31"/>
                  </a:lnTo>
                  <a:lnTo>
                    <a:pt x="58"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2" name="Freeform 22"/>
            <p:cNvSpPr/>
            <p:nvPr/>
          </p:nvSpPr>
          <p:spPr bwMode="auto">
            <a:xfrm>
              <a:off x="4348163" y="-1588"/>
              <a:ext cx="873125" cy="781050"/>
            </a:xfrm>
            <a:custGeom>
              <a:avLst/>
              <a:gdLst>
                <a:gd name="T0" fmla="*/ 0 w 550"/>
                <a:gd name="T1" fmla="*/ 0 h 492"/>
                <a:gd name="T2" fmla="*/ 60 w 550"/>
                <a:gd name="T3" fmla="*/ 60 h 492"/>
                <a:gd name="T4" fmla="*/ 179 w 550"/>
                <a:gd name="T5" fmla="*/ 179 h 492"/>
                <a:gd name="T6" fmla="*/ 245 w 550"/>
                <a:gd name="T7" fmla="*/ 245 h 492"/>
                <a:gd name="T8" fmla="*/ 363 w 550"/>
                <a:gd name="T9" fmla="*/ 364 h 492"/>
                <a:gd name="T10" fmla="*/ 429 w 550"/>
                <a:gd name="T11" fmla="*/ 429 h 492"/>
                <a:gd name="T12" fmla="*/ 492 w 550"/>
                <a:gd name="T13" fmla="*/ 492 h 492"/>
                <a:gd name="T14" fmla="*/ 550 w 550"/>
                <a:gd name="T15" fmla="*/ 492 h 492"/>
                <a:gd name="T16" fmla="*/ 273 w 550"/>
                <a:gd name="T17" fmla="*/ 215 h 492"/>
                <a:gd name="T18" fmla="*/ 208 w 550"/>
                <a:gd name="T19" fmla="*/ 150 h 492"/>
                <a:gd name="T20" fmla="*/ 59 w 550"/>
                <a:gd name="T21" fmla="*/ 0 h 492"/>
                <a:gd name="T22" fmla="*/ 0 w 550"/>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0" h="492">
                  <a:moveTo>
                    <a:pt x="0" y="0"/>
                  </a:moveTo>
                  <a:lnTo>
                    <a:pt x="60" y="60"/>
                  </a:lnTo>
                  <a:lnTo>
                    <a:pt x="179" y="179"/>
                  </a:lnTo>
                  <a:lnTo>
                    <a:pt x="245" y="245"/>
                  </a:lnTo>
                  <a:lnTo>
                    <a:pt x="363" y="364"/>
                  </a:lnTo>
                  <a:lnTo>
                    <a:pt x="429" y="429"/>
                  </a:lnTo>
                  <a:lnTo>
                    <a:pt x="492" y="492"/>
                  </a:lnTo>
                  <a:lnTo>
                    <a:pt x="550" y="492"/>
                  </a:lnTo>
                  <a:lnTo>
                    <a:pt x="273" y="215"/>
                  </a:lnTo>
                  <a:lnTo>
                    <a:pt x="208" y="150"/>
                  </a:lnTo>
                  <a:lnTo>
                    <a:pt x="59"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3" name="Freeform 23"/>
            <p:cNvSpPr/>
            <p:nvPr/>
          </p:nvSpPr>
          <p:spPr bwMode="auto">
            <a:xfrm>
              <a:off x="4056063" y="-1588"/>
              <a:ext cx="871538" cy="781050"/>
            </a:xfrm>
            <a:custGeom>
              <a:avLst/>
              <a:gdLst>
                <a:gd name="T0" fmla="*/ 549 w 549"/>
                <a:gd name="T1" fmla="*/ 492 h 492"/>
                <a:gd name="T2" fmla="*/ 457 w 549"/>
                <a:gd name="T3" fmla="*/ 400 h 492"/>
                <a:gd name="T4" fmla="*/ 392 w 549"/>
                <a:gd name="T5" fmla="*/ 335 h 492"/>
                <a:gd name="T6" fmla="*/ 274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9 w 549"/>
                <a:gd name="T21" fmla="*/ 429 h 492"/>
                <a:gd name="T22" fmla="*/ 492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4" y="215"/>
                  </a:lnTo>
                  <a:lnTo>
                    <a:pt x="208" y="150"/>
                  </a:lnTo>
                  <a:lnTo>
                    <a:pt x="89" y="31"/>
                  </a:lnTo>
                  <a:lnTo>
                    <a:pt x="58" y="0"/>
                  </a:lnTo>
                  <a:lnTo>
                    <a:pt x="0" y="0"/>
                  </a:lnTo>
                  <a:lnTo>
                    <a:pt x="60" y="60"/>
                  </a:lnTo>
                  <a:lnTo>
                    <a:pt x="363" y="364"/>
                  </a:lnTo>
                  <a:lnTo>
                    <a:pt x="429" y="429"/>
                  </a:lnTo>
                  <a:lnTo>
                    <a:pt x="492"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4" name="Freeform 24"/>
            <p:cNvSpPr/>
            <p:nvPr/>
          </p:nvSpPr>
          <p:spPr bwMode="auto">
            <a:xfrm>
              <a:off x="4933951"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8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4" y="245"/>
                  </a:lnTo>
                  <a:lnTo>
                    <a:pt x="363" y="364"/>
                  </a:lnTo>
                  <a:lnTo>
                    <a:pt x="428" y="429"/>
                  </a:lnTo>
                  <a:lnTo>
                    <a:pt x="491" y="492"/>
                  </a:lnTo>
                  <a:lnTo>
                    <a:pt x="549"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5" name="Freeform 25"/>
            <p:cNvSpPr/>
            <p:nvPr/>
          </p:nvSpPr>
          <p:spPr bwMode="auto">
            <a:xfrm>
              <a:off x="4641851"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7 w 549"/>
                <a:gd name="T9" fmla="*/ 150 h 492"/>
                <a:gd name="T10" fmla="*/ 88 w 549"/>
                <a:gd name="T11" fmla="*/ 31 h 492"/>
                <a:gd name="T12" fmla="*/ 57 w 549"/>
                <a:gd name="T13" fmla="*/ 0 h 492"/>
                <a:gd name="T14" fmla="*/ 0 w 549"/>
                <a:gd name="T15" fmla="*/ 0 h 492"/>
                <a:gd name="T16" fmla="*/ 60 w 549"/>
                <a:gd name="T17" fmla="*/ 60 h 492"/>
                <a:gd name="T18" fmla="*/ 363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7" y="150"/>
                  </a:lnTo>
                  <a:lnTo>
                    <a:pt x="88" y="31"/>
                  </a:lnTo>
                  <a:lnTo>
                    <a:pt x="57"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6" name="Freeform 26"/>
            <p:cNvSpPr/>
            <p:nvPr/>
          </p:nvSpPr>
          <p:spPr bwMode="auto">
            <a:xfrm>
              <a:off x="5518151"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9 w 549"/>
                <a:gd name="T11" fmla="*/ 429 h 492"/>
                <a:gd name="T12" fmla="*/ 492 w 549"/>
                <a:gd name="T13" fmla="*/ 492 h 492"/>
                <a:gd name="T14" fmla="*/ 549 w 549"/>
                <a:gd name="T15" fmla="*/ 492 h 492"/>
                <a:gd name="T16" fmla="*/ 457 w 549"/>
                <a:gd name="T17" fmla="*/ 400 h 492"/>
                <a:gd name="T18" fmla="*/ 273 w 549"/>
                <a:gd name="T19" fmla="*/ 215 h 492"/>
                <a:gd name="T20" fmla="*/ 208 w 549"/>
                <a:gd name="T21" fmla="*/ 150 h 492"/>
                <a:gd name="T22" fmla="*/ 58 w 549"/>
                <a:gd name="T23" fmla="*/ 0 h 492"/>
                <a:gd name="T24" fmla="*/ 0 w 549"/>
                <a:gd name="T25"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0" y="0"/>
                  </a:moveTo>
                  <a:lnTo>
                    <a:pt x="60" y="60"/>
                  </a:lnTo>
                  <a:lnTo>
                    <a:pt x="179" y="179"/>
                  </a:lnTo>
                  <a:lnTo>
                    <a:pt x="244" y="245"/>
                  </a:lnTo>
                  <a:lnTo>
                    <a:pt x="363" y="364"/>
                  </a:lnTo>
                  <a:lnTo>
                    <a:pt x="429" y="429"/>
                  </a:lnTo>
                  <a:lnTo>
                    <a:pt x="492" y="492"/>
                  </a:lnTo>
                  <a:lnTo>
                    <a:pt x="549" y="492"/>
                  </a:lnTo>
                  <a:lnTo>
                    <a:pt x="457" y="400"/>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7" name="Freeform 27"/>
            <p:cNvSpPr/>
            <p:nvPr/>
          </p:nvSpPr>
          <p:spPr bwMode="auto">
            <a:xfrm>
              <a:off x="5226051" y="-1588"/>
              <a:ext cx="871538" cy="781050"/>
            </a:xfrm>
            <a:custGeom>
              <a:avLst/>
              <a:gdLst>
                <a:gd name="T0" fmla="*/ 549 w 549"/>
                <a:gd name="T1" fmla="*/ 492 h 492"/>
                <a:gd name="T2" fmla="*/ 273 w 549"/>
                <a:gd name="T3" fmla="*/ 215 h 492"/>
                <a:gd name="T4" fmla="*/ 273 w 549"/>
                <a:gd name="T5" fmla="*/ 215 h 492"/>
                <a:gd name="T6" fmla="*/ 207 w 549"/>
                <a:gd name="T7" fmla="*/ 150 h 492"/>
                <a:gd name="T8" fmla="*/ 89 w 549"/>
                <a:gd name="T9" fmla="*/ 31 h 492"/>
                <a:gd name="T10" fmla="*/ 58 w 549"/>
                <a:gd name="T11" fmla="*/ 0 h 492"/>
                <a:gd name="T12" fmla="*/ 0 w 549"/>
                <a:gd name="T13" fmla="*/ 0 h 492"/>
                <a:gd name="T14" fmla="*/ 60 w 549"/>
                <a:gd name="T15" fmla="*/ 60 h 492"/>
                <a:gd name="T16" fmla="*/ 363 w 549"/>
                <a:gd name="T17" fmla="*/ 364 h 492"/>
                <a:gd name="T18" fmla="*/ 428 w 549"/>
                <a:gd name="T19" fmla="*/ 429 h 492"/>
                <a:gd name="T20" fmla="*/ 491 w 549"/>
                <a:gd name="T21" fmla="*/ 492 h 492"/>
                <a:gd name="T22" fmla="*/ 549 w 549"/>
                <a:gd name="T23"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549" y="492"/>
                  </a:moveTo>
                  <a:lnTo>
                    <a:pt x="273" y="215"/>
                  </a:lnTo>
                  <a:lnTo>
                    <a:pt x="273" y="215"/>
                  </a:lnTo>
                  <a:lnTo>
                    <a:pt x="207" y="150"/>
                  </a:lnTo>
                  <a:lnTo>
                    <a:pt x="89" y="31"/>
                  </a:lnTo>
                  <a:lnTo>
                    <a:pt x="58"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8" name="Freeform 28"/>
            <p:cNvSpPr/>
            <p:nvPr/>
          </p:nvSpPr>
          <p:spPr bwMode="auto">
            <a:xfrm>
              <a:off x="6102351" y="-1588"/>
              <a:ext cx="739775" cy="739775"/>
            </a:xfrm>
            <a:custGeom>
              <a:avLst/>
              <a:gdLst>
                <a:gd name="T0" fmla="*/ 0 w 466"/>
                <a:gd name="T1" fmla="*/ 0 h 466"/>
                <a:gd name="T2" fmla="*/ 61 w 466"/>
                <a:gd name="T3" fmla="*/ 60 h 466"/>
                <a:gd name="T4" fmla="*/ 179 w 466"/>
                <a:gd name="T5" fmla="*/ 179 h 466"/>
                <a:gd name="T6" fmla="*/ 244 w 466"/>
                <a:gd name="T7" fmla="*/ 245 h 466"/>
                <a:gd name="T8" fmla="*/ 363 w 466"/>
                <a:gd name="T9" fmla="*/ 364 h 466"/>
                <a:gd name="T10" fmla="*/ 429 w 466"/>
                <a:gd name="T11" fmla="*/ 429 h 466"/>
                <a:gd name="T12" fmla="*/ 466 w 466"/>
                <a:gd name="T13" fmla="*/ 466 h 466"/>
                <a:gd name="T14" fmla="*/ 466 w 466"/>
                <a:gd name="T15" fmla="*/ 408 h 466"/>
                <a:gd name="T16" fmla="*/ 458 w 466"/>
                <a:gd name="T17" fmla="*/ 400 h 466"/>
                <a:gd name="T18" fmla="*/ 273 w 466"/>
                <a:gd name="T19" fmla="*/ 215 h 466"/>
                <a:gd name="T20" fmla="*/ 208 w 466"/>
                <a:gd name="T21" fmla="*/ 150 h 466"/>
                <a:gd name="T22" fmla="*/ 89 w 466"/>
                <a:gd name="T23" fmla="*/ 31 h 466"/>
                <a:gd name="T24" fmla="*/ 58 w 466"/>
                <a:gd name="T25" fmla="*/ 0 h 466"/>
                <a:gd name="T26" fmla="*/ 0 w 466"/>
                <a:gd name="T27" fmla="*/ 0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6" h="466">
                  <a:moveTo>
                    <a:pt x="0" y="0"/>
                  </a:moveTo>
                  <a:lnTo>
                    <a:pt x="61" y="60"/>
                  </a:lnTo>
                  <a:lnTo>
                    <a:pt x="179" y="179"/>
                  </a:lnTo>
                  <a:lnTo>
                    <a:pt x="244" y="245"/>
                  </a:lnTo>
                  <a:lnTo>
                    <a:pt x="363" y="364"/>
                  </a:lnTo>
                  <a:lnTo>
                    <a:pt x="429" y="429"/>
                  </a:lnTo>
                  <a:lnTo>
                    <a:pt x="466" y="466"/>
                  </a:lnTo>
                  <a:lnTo>
                    <a:pt x="466" y="408"/>
                  </a:lnTo>
                  <a:lnTo>
                    <a:pt x="458" y="400"/>
                  </a:lnTo>
                  <a:lnTo>
                    <a:pt x="273" y="215"/>
                  </a:lnTo>
                  <a:lnTo>
                    <a:pt x="208" y="150"/>
                  </a:lnTo>
                  <a:lnTo>
                    <a:pt x="89" y="31"/>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9" name="Freeform 29"/>
            <p:cNvSpPr/>
            <p:nvPr/>
          </p:nvSpPr>
          <p:spPr bwMode="auto">
            <a:xfrm>
              <a:off x="5810251" y="-1588"/>
              <a:ext cx="871538" cy="781050"/>
            </a:xfrm>
            <a:custGeom>
              <a:avLst/>
              <a:gdLst>
                <a:gd name="T0" fmla="*/ 273 w 549"/>
                <a:gd name="T1" fmla="*/ 215 h 492"/>
                <a:gd name="T2" fmla="*/ 273 w 549"/>
                <a:gd name="T3" fmla="*/ 215 h 492"/>
                <a:gd name="T4" fmla="*/ 58 w 549"/>
                <a:gd name="T5" fmla="*/ 0 h 492"/>
                <a:gd name="T6" fmla="*/ 0 w 549"/>
                <a:gd name="T7" fmla="*/ 0 h 492"/>
                <a:gd name="T8" fmla="*/ 60 w 549"/>
                <a:gd name="T9" fmla="*/ 60 h 492"/>
                <a:gd name="T10" fmla="*/ 363 w 549"/>
                <a:gd name="T11" fmla="*/ 364 h 492"/>
                <a:gd name="T12" fmla="*/ 428 w 549"/>
                <a:gd name="T13" fmla="*/ 429 h 492"/>
                <a:gd name="T14" fmla="*/ 492 w 549"/>
                <a:gd name="T15" fmla="*/ 492 h 492"/>
                <a:gd name="T16" fmla="*/ 549 w 549"/>
                <a:gd name="T17" fmla="*/ 492 h 492"/>
                <a:gd name="T18" fmla="*/ 273 w 549"/>
                <a:gd name="T19" fmla="*/ 215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9" h="492">
                  <a:moveTo>
                    <a:pt x="273" y="215"/>
                  </a:moveTo>
                  <a:lnTo>
                    <a:pt x="273" y="215"/>
                  </a:lnTo>
                  <a:lnTo>
                    <a:pt x="58" y="0"/>
                  </a:lnTo>
                  <a:lnTo>
                    <a:pt x="0" y="0"/>
                  </a:lnTo>
                  <a:lnTo>
                    <a:pt x="60" y="60"/>
                  </a:lnTo>
                  <a:lnTo>
                    <a:pt x="363" y="364"/>
                  </a:lnTo>
                  <a:lnTo>
                    <a:pt x="428" y="429"/>
                  </a:lnTo>
                  <a:lnTo>
                    <a:pt x="492" y="492"/>
                  </a:lnTo>
                  <a:lnTo>
                    <a:pt x="549" y="492"/>
                  </a:lnTo>
                  <a:lnTo>
                    <a:pt x="273" y="215"/>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30" name="Freeform 30"/>
            <p:cNvSpPr/>
            <p:nvPr/>
          </p:nvSpPr>
          <p:spPr bwMode="auto">
            <a:xfrm>
              <a:off x="6396038" y="-1588"/>
              <a:ext cx="446088" cy="447675"/>
            </a:xfrm>
            <a:custGeom>
              <a:avLst/>
              <a:gdLst>
                <a:gd name="T0" fmla="*/ 273 w 281"/>
                <a:gd name="T1" fmla="*/ 215 h 282"/>
                <a:gd name="T2" fmla="*/ 57 w 281"/>
                <a:gd name="T3" fmla="*/ 0 h 282"/>
                <a:gd name="T4" fmla="*/ 0 w 281"/>
                <a:gd name="T5" fmla="*/ 0 h 282"/>
                <a:gd name="T6" fmla="*/ 59 w 281"/>
                <a:gd name="T7" fmla="*/ 60 h 282"/>
                <a:gd name="T8" fmla="*/ 281 w 281"/>
                <a:gd name="T9" fmla="*/ 282 h 282"/>
                <a:gd name="T10" fmla="*/ 281 w 281"/>
                <a:gd name="T11" fmla="*/ 224 h 282"/>
                <a:gd name="T12" fmla="*/ 273 w 281"/>
                <a:gd name="T13" fmla="*/ 215 h 282"/>
              </a:gdLst>
              <a:ahLst/>
              <a:cxnLst>
                <a:cxn ang="0">
                  <a:pos x="T0" y="T1"/>
                </a:cxn>
                <a:cxn ang="0">
                  <a:pos x="T2" y="T3"/>
                </a:cxn>
                <a:cxn ang="0">
                  <a:pos x="T4" y="T5"/>
                </a:cxn>
                <a:cxn ang="0">
                  <a:pos x="T6" y="T7"/>
                </a:cxn>
                <a:cxn ang="0">
                  <a:pos x="T8" y="T9"/>
                </a:cxn>
                <a:cxn ang="0">
                  <a:pos x="T10" y="T11"/>
                </a:cxn>
                <a:cxn ang="0">
                  <a:pos x="T12" y="T13"/>
                </a:cxn>
              </a:cxnLst>
              <a:rect l="0" t="0" r="r" b="b"/>
              <a:pathLst>
                <a:path w="281" h="282">
                  <a:moveTo>
                    <a:pt x="273" y="215"/>
                  </a:moveTo>
                  <a:lnTo>
                    <a:pt x="57" y="0"/>
                  </a:lnTo>
                  <a:lnTo>
                    <a:pt x="0" y="0"/>
                  </a:lnTo>
                  <a:lnTo>
                    <a:pt x="59" y="60"/>
                  </a:lnTo>
                  <a:lnTo>
                    <a:pt x="281" y="282"/>
                  </a:lnTo>
                  <a:lnTo>
                    <a:pt x="281" y="224"/>
                  </a:lnTo>
                  <a:lnTo>
                    <a:pt x="273" y="215"/>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31" name="Freeform 31"/>
            <p:cNvSpPr/>
            <p:nvPr/>
          </p:nvSpPr>
          <p:spPr bwMode="auto">
            <a:xfrm>
              <a:off x="6688138" y="-1588"/>
              <a:ext cx="153988" cy="155575"/>
            </a:xfrm>
            <a:custGeom>
              <a:avLst/>
              <a:gdLst>
                <a:gd name="T0" fmla="*/ 60 w 97"/>
                <a:gd name="T1" fmla="*/ 60 h 98"/>
                <a:gd name="T2" fmla="*/ 97 w 97"/>
                <a:gd name="T3" fmla="*/ 98 h 98"/>
                <a:gd name="T4" fmla="*/ 97 w 97"/>
                <a:gd name="T5" fmla="*/ 40 h 98"/>
                <a:gd name="T6" fmla="*/ 89 w 97"/>
                <a:gd name="T7" fmla="*/ 31 h 98"/>
                <a:gd name="T8" fmla="*/ 58 w 97"/>
                <a:gd name="T9" fmla="*/ 0 h 98"/>
                <a:gd name="T10" fmla="*/ 0 w 97"/>
                <a:gd name="T11" fmla="*/ 0 h 98"/>
                <a:gd name="T12" fmla="*/ 60 w 97"/>
                <a:gd name="T13" fmla="*/ 60 h 98"/>
              </a:gdLst>
              <a:ahLst/>
              <a:cxnLst>
                <a:cxn ang="0">
                  <a:pos x="T0" y="T1"/>
                </a:cxn>
                <a:cxn ang="0">
                  <a:pos x="T2" y="T3"/>
                </a:cxn>
                <a:cxn ang="0">
                  <a:pos x="T4" y="T5"/>
                </a:cxn>
                <a:cxn ang="0">
                  <a:pos x="T6" y="T7"/>
                </a:cxn>
                <a:cxn ang="0">
                  <a:pos x="T8" y="T9"/>
                </a:cxn>
                <a:cxn ang="0">
                  <a:pos x="T10" y="T11"/>
                </a:cxn>
                <a:cxn ang="0">
                  <a:pos x="T12" y="T13"/>
                </a:cxn>
              </a:cxnLst>
              <a:rect l="0" t="0" r="r" b="b"/>
              <a:pathLst>
                <a:path w="97" h="98">
                  <a:moveTo>
                    <a:pt x="60" y="60"/>
                  </a:moveTo>
                  <a:lnTo>
                    <a:pt x="97" y="98"/>
                  </a:lnTo>
                  <a:lnTo>
                    <a:pt x="97" y="40"/>
                  </a:lnTo>
                  <a:lnTo>
                    <a:pt x="89" y="31"/>
                  </a:lnTo>
                  <a:lnTo>
                    <a:pt x="58" y="0"/>
                  </a:lnTo>
                  <a:lnTo>
                    <a:pt x="0" y="0"/>
                  </a:lnTo>
                  <a:lnTo>
                    <a:pt x="60" y="6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grpSp>
      <p:sp>
        <p:nvSpPr>
          <p:cNvPr id="32" name="Freeform 32"/>
          <p:cNvSpPr>
            <a:spLocks noEditPoints="1"/>
          </p:cNvSpPr>
          <p:nvPr/>
        </p:nvSpPr>
        <p:spPr bwMode="auto">
          <a:xfrm>
            <a:off x="2956040" y="4346575"/>
            <a:ext cx="155575" cy="155575"/>
          </a:xfrm>
          <a:custGeom>
            <a:avLst/>
            <a:gdLst>
              <a:gd name="T0" fmla="*/ 93 w 186"/>
              <a:gd name="T1" fmla="*/ 187 h 187"/>
              <a:gd name="T2" fmla="*/ 0 w 186"/>
              <a:gd name="T3" fmla="*/ 93 h 187"/>
              <a:gd name="T4" fmla="*/ 93 w 186"/>
              <a:gd name="T5" fmla="*/ 0 h 187"/>
              <a:gd name="T6" fmla="*/ 186 w 186"/>
              <a:gd name="T7" fmla="*/ 93 h 187"/>
              <a:gd name="T8" fmla="*/ 93 w 186"/>
              <a:gd name="T9" fmla="*/ 187 h 187"/>
              <a:gd name="T10" fmla="*/ 93 w 186"/>
              <a:gd name="T11" fmla="*/ 32 h 187"/>
              <a:gd name="T12" fmla="*/ 32 w 186"/>
              <a:gd name="T13" fmla="*/ 93 h 187"/>
              <a:gd name="T14" fmla="*/ 93 w 186"/>
              <a:gd name="T15" fmla="*/ 155 h 187"/>
              <a:gd name="T16" fmla="*/ 154 w 186"/>
              <a:gd name="T17" fmla="*/ 93 h 187"/>
              <a:gd name="T18" fmla="*/ 93 w 186"/>
              <a:gd name="T19" fmla="*/ 3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6" h="187">
                <a:moveTo>
                  <a:pt x="93" y="187"/>
                </a:moveTo>
                <a:cubicBezTo>
                  <a:pt x="42" y="187"/>
                  <a:pt x="0" y="145"/>
                  <a:pt x="0" y="93"/>
                </a:cubicBezTo>
                <a:cubicBezTo>
                  <a:pt x="0" y="42"/>
                  <a:pt x="42" y="0"/>
                  <a:pt x="93" y="0"/>
                </a:cubicBezTo>
                <a:cubicBezTo>
                  <a:pt x="145" y="0"/>
                  <a:pt x="186" y="42"/>
                  <a:pt x="186" y="93"/>
                </a:cubicBezTo>
                <a:cubicBezTo>
                  <a:pt x="186" y="145"/>
                  <a:pt x="145" y="187"/>
                  <a:pt x="93" y="187"/>
                </a:cubicBezTo>
                <a:close/>
                <a:moveTo>
                  <a:pt x="93" y="32"/>
                </a:moveTo>
                <a:cubicBezTo>
                  <a:pt x="59" y="32"/>
                  <a:pt x="32" y="59"/>
                  <a:pt x="32" y="93"/>
                </a:cubicBezTo>
                <a:cubicBezTo>
                  <a:pt x="32" y="127"/>
                  <a:pt x="59" y="155"/>
                  <a:pt x="93" y="155"/>
                </a:cubicBezTo>
                <a:cubicBezTo>
                  <a:pt x="127" y="155"/>
                  <a:pt x="154" y="127"/>
                  <a:pt x="154" y="93"/>
                </a:cubicBezTo>
                <a:cubicBezTo>
                  <a:pt x="154" y="59"/>
                  <a:pt x="127" y="32"/>
                  <a:pt x="93" y="32"/>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33" name="Oval 33"/>
          <p:cNvSpPr>
            <a:spLocks noChangeArrowheads="1"/>
          </p:cNvSpPr>
          <p:nvPr/>
        </p:nvSpPr>
        <p:spPr bwMode="auto">
          <a:xfrm>
            <a:off x="3203690" y="4587875"/>
            <a:ext cx="42863" cy="42863"/>
          </a:xfrm>
          <a:prstGeom prst="ellipse">
            <a:avLst/>
          </a:pr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35" name="Oval 34"/>
          <p:cNvSpPr>
            <a:spLocks noChangeArrowheads="1"/>
          </p:cNvSpPr>
          <p:nvPr/>
        </p:nvSpPr>
        <p:spPr bwMode="auto">
          <a:xfrm>
            <a:off x="1871777" y="4770437"/>
            <a:ext cx="42863" cy="41275"/>
          </a:xfrm>
          <a:prstGeom prst="ellipse">
            <a:avLst/>
          </a:pr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38" name="Freeform 35"/>
          <p:cNvSpPr/>
          <p:nvPr/>
        </p:nvSpPr>
        <p:spPr bwMode="auto">
          <a:xfrm>
            <a:off x="5595030" y="1082675"/>
            <a:ext cx="6592888" cy="5775325"/>
          </a:xfrm>
          <a:custGeom>
            <a:avLst/>
            <a:gdLst>
              <a:gd name="T0" fmla="*/ 4153 w 4153"/>
              <a:gd name="T1" fmla="*/ 3638 h 3638"/>
              <a:gd name="T2" fmla="*/ 0 w 4153"/>
              <a:gd name="T3" fmla="*/ 3638 h 3638"/>
              <a:gd name="T4" fmla="*/ 0 w 4153"/>
              <a:gd name="T5" fmla="*/ 2879 h 3638"/>
              <a:gd name="T6" fmla="*/ 4153 w 4153"/>
              <a:gd name="T7" fmla="*/ 0 h 3638"/>
              <a:gd name="T8" fmla="*/ 4153 w 4153"/>
              <a:gd name="T9" fmla="*/ 3638 h 3638"/>
            </a:gdLst>
            <a:ahLst/>
            <a:cxnLst>
              <a:cxn ang="0">
                <a:pos x="T0" y="T1"/>
              </a:cxn>
              <a:cxn ang="0">
                <a:pos x="T2" y="T3"/>
              </a:cxn>
              <a:cxn ang="0">
                <a:pos x="T4" y="T5"/>
              </a:cxn>
              <a:cxn ang="0">
                <a:pos x="T6" y="T7"/>
              </a:cxn>
              <a:cxn ang="0">
                <a:pos x="T8" y="T9"/>
              </a:cxn>
            </a:cxnLst>
            <a:rect l="0" t="0" r="r" b="b"/>
            <a:pathLst>
              <a:path w="4153" h="3638">
                <a:moveTo>
                  <a:pt x="4153" y="3638"/>
                </a:moveTo>
                <a:lnTo>
                  <a:pt x="0" y="3638"/>
                </a:lnTo>
                <a:lnTo>
                  <a:pt x="0" y="2879"/>
                </a:lnTo>
                <a:lnTo>
                  <a:pt x="4153" y="0"/>
                </a:lnTo>
                <a:lnTo>
                  <a:pt x="4153" y="3638"/>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39" name="Freeform 36"/>
          <p:cNvSpPr>
            <a:spLocks noEditPoints="1"/>
          </p:cNvSpPr>
          <p:nvPr/>
        </p:nvSpPr>
        <p:spPr bwMode="auto">
          <a:xfrm>
            <a:off x="11274426" y="4044950"/>
            <a:ext cx="461963" cy="461963"/>
          </a:xfrm>
          <a:custGeom>
            <a:avLst/>
            <a:gdLst>
              <a:gd name="T0" fmla="*/ 277 w 554"/>
              <a:gd name="T1" fmla="*/ 0 h 555"/>
              <a:gd name="T2" fmla="*/ 0 w 554"/>
              <a:gd name="T3" fmla="*/ 277 h 555"/>
              <a:gd name="T4" fmla="*/ 277 w 554"/>
              <a:gd name="T5" fmla="*/ 555 h 555"/>
              <a:gd name="T6" fmla="*/ 554 w 554"/>
              <a:gd name="T7" fmla="*/ 277 h 555"/>
              <a:gd name="T8" fmla="*/ 277 w 554"/>
              <a:gd name="T9" fmla="*/ 0 h 555"/>
              <a:gd name="T10" fmla="*/ 277 w 554"/>
              <a:gd name="T11" fmla="*/ 471 h 555"/>
              <a:gd name="T12" fmla="*/ 83 w 554"/>
              <a:gd name="T13" fmla="*/ 277 h 555"/>
              <a:gd name="T14" fmla="*/ 277 w 554"/>
              <a:gd name="T15" fmla="*/ 84 h 555"/>
              <a:gd name="T16" fmla="*/ 470 w 554"/>
              <a:gd name="T17" fmla="*/ 277 h 555"/>
              <a:gd name="T18" fmla="*/ 277 w 554"/>
              <a:gd name="T19" fmla="*/ 471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4" h="555">
                <a:moveTo>
                  <a:pt x="277" y="0"/>
                </a:moveTo>
                <a:cubicBezTo>
                  <a:pt x="124" y="0"/>
                  <a:pt x="0" y="125"/>
                  <a:pt x="0" y="277"/>
                </a:cubicBezTo>
                <a:cubicBezTo>
                  <a:pt x="0" y="430"/>
                  <a:pt x="124" y="555"/>
                  <a:pt x="277" y="555"/>
                </a:cubicBezTo>
                <a:cubicBezTo>
                  <a:pt x="430" y="555"/>
                  <a:pt x="554" y="430"/>
                  <a:pt x="554" y="277"/>
                </a:cubicBezTo>
                <a:cubicBezTo>
                  <a:pt x="554" y="125"/>
                  <a:pt x="430" y="0"/>
                  <a:pt x="277" y="0"/>
                </a:cubicBezTo>
                <a:close/>
                <a:moveTo>
                  <a:pt x="277" y="471"/>
                </a:moveTo>
                <a:cubicBezTo>
                  <a:pt x="170" y="471"/>
                  <a:pt x="83" y="384"/>
                  <a:pt x="83" y="277"/>
                </a:cubicBezTo>
                <a:cubicBezTo>
                  <a:pt x="83" y="171"/>
                  <a:pt x="170" y="84"/>
                  <a:pt x="277" y="84"/>
                </a:cubicBezTo>
                <a:cubicBezTo>
                  <a:pt x="384" y="84"/>
                  <a:pt x="470" y="171"/>
                  <a:pt x="470" y="277"/>
                </a:cubicBezTo>
                <a:cubicBezTo>
                  <a:pt x="470" y="384"/>
                  <a:pt x="384" y="471"/>
                  <a:pt x="277" y="471"/>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40" name="Freeform 37"/>
          <p:cNvSpPr>
            <a:spLocks noEditPoints="1"/>
          </p:cNvSpPr>
          <p:nvPr/>
        </p:nvSpPr>
        <p:spPr bwMode="auto">
          <a:xfrm>
            <a:off x="11274426" y="3406775"/>
            <a:ext cx="461963" cy="461963"/>
          </a:xfrm>
          <a:custGeom>
            <a:avLst/>
            <a:gdLst>
              <a:gd name="T0" fmla="*/ 277 w 554"/>
              <a:gd name="T1" fmla="*/ 0 h 554"/>
              <a:gd name="T2" fmla="*/ 0 w 554"/>
              <a:gd name="T3" fmla="*/ 277 h 554"/>
              <a:gd name="T4" fmla="*/ 277 w 554"/>
              <a:gd name="T5" fmla="*/ 554 h 554"/>
              <a:gd name="T6" fmla="*/ 554 w 554"/>
              <a:gd name="T7" fmla="*/ 277 h 554"/>
              <a:gd name="T8" fmla="*/ 277 w 554"/>
              <a:gd name="T9" fmla="*/ 0 h 554"/>
              <a:gd name="T10" fmla="*/ 277 w 554"/>
              <a:gd name="T11" fmla="*/ 470 h 554"/>
              <a:gd name="T12" fmla="*/ 83 w 554"/>
              <a:gd name="T13" fmla="*/ 277 h 554"/>
              <a:gd name="T14" fmla="*/ 277 w 554"/>
              <a:gd name="T15" fmla="*/ 83 h 554"/>
              <a:gd name="T16" fmla="*/ 470 w 554"/>
              <a:gd name="T17" fmla="*/ 277 h 554"/>
              <a:gd name="T18" fmla="*/ 277 w 554"/>
              <a:gd name="T19" fmla="*/ 47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4" h="554">
                <a:moveTo>
                  <a:pt x="277" y="0"/>
                </a:moveTo>
                <a:cubicBezTo>
                  <a:pt x="124" y="0"/>
                  <a:pt x="0" y="124"/>
                  <a:pt x="0" y="277"/>
                </a:cubicBezTo>
                <a:cubicBezTo>
                  <a:pt x="0" y="430"/>
                  <a:pt x="124" y="554"/>
                  <a:pt x="277" y="554"/>
                </a:cubicBezTo>
                <a:cubicBezTo>
                  <a:pt x="430" y="554"/>
                  <a:pt x="554" y="430"/>
                  <a:pt x="554" y="277"/>
                </a:cubicBezTo>
                <a:cubicBezTo>
                  <a:pt x="554" y="124"/>
                  <a:pt x="430" y="0"/>
                  <a:pt x="277" y="0"/>
                </a:cubicBezTo>
                <a:close/>
                <a:moveTo>
                  <a:pt x="277" y="470"/>
                </a:moveTo>
                <a:cubicBezTo>
                  <a:pt x="170" y="470"/>
                  <a:pt x="83" y="384"/>
                  <a:pt x="83" y="277"/>
                </a:cubicBezTo>
                <a:cubicBezTo>
                  <a:pt x="83" y="170"/>
                  <a:pt x="170" y="83"/>
                  <a:pt x="277" y="83"/>
                </a:cubicBezTo>
                <a:cubicBezTo>
                  <a:pt x="384" y="83"/>
                  <a:pt x="470" y="170"/>
                  <a:pt x="470" y="277"/>
                </a:cubicBezTo>
                <a:cubicBezTo>
                  <a:pt x="470" y="384"/>
                  <a:pt x="384" y="470"/>
                  <a:pt x="277" y="470"/>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41" name="Freeform 38"/>
          <p:cNvSpPr>
            <a:spLocks noEditPoints="1"/>
          </p:cNvSpPr>
          <p:nvPr/>
        </p:nvSpPr>
        <p:spPr bwMode="auto">
          <a:xfrm>
            <a:off x="11274426" y="2767013"/>
            <a:ext cx="461963" cy="461963"/>
          </a:xfrm>
          <a:custGeom>
            <a:avLst/>
            <a:gdLst>
              <a:gd name="T0" fmla="*/ 277 w 554"/>
              <a:gd name="T1" fmla="*/ 554 h 554"/>
              <a:gd name="T2" fmla="*/ 460 w 554"/>
              <a:gd name="T3" fmla="*/ 485 h 554"/>
              <a:gd name="T4" fmla="*/ 554 w 554"/>
              <a:gd name="T5" fmla="*/ 277 h 554"/>
              <a:gd name="T6" fmla="*/ 277 w 554"/>
              <a:gd name="T7" fmla="*/ 0 h 554"/>
              <a:gd name="T8" fmla="*/ 100 w 554"/>
              <a:gd name="T9" fmla="*/ 64 h 554"/>
              <a:gd name="T10" fmla="*/ 0 w 554"/>
              <a:gd name="T11" fmla="*/ 277 h 554"/>
              <a:gd name="T12" fmla="*/ 277 w 554"/>
              <a:gd name="T13" fmla="*/ 554 h 554"/>
              <a:gd name="T14" fmla="*/ 470 w 554"/>
              <a:gd name="T15" fmla="*/ 277 h 554"/>
              <a:gd name="T16" fmla="*/ 433 w 554"/>
              <a:gd name="T17" fmla="*/ 392 h 554"/>
              <a:gd name="T18" fmla="*/ 180 w 554"/>
              <a:gd name="T19" fmla="*/ 110 h 554"/>
              <a:gd name="T20" fmla="*/ 277 w 554"/>
              <a:gd name="T21" fmla="*/ 84 h 554"/>
              <a:gd name="T22" fmla="*/ 470 w 554"/>
              <a:gd name="T23" fmla="*/ 277 h 554"/>
              <a:gd name="T24" fmla="*/ 118 w 554"/>
              <a:gd name="T25" fmla="*/ 166 h 554"/>
              <a:gd name="T26" fmla="*/ 370 w 554"/>
              <a:gd name="T27" fmla="*/ 447 h 554"/>
              <a:gd name="T28" fmla="*/ 277 w 554"/>
              <a:gd name="T29" fmla="*/ 471 h 554"/>
              <a:gd name="T30" fmla="*/ 83 w 554"/>
              <a:gd name="T31" fmla="*/ 277 h 554"/>
              <a:gd name="T32" fmla="*/ 118 w 554"/>
              <a:gd name="T33" fmla="*/ 166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4" h="554">
                <a:moveTo>
                  <a:pt x="277" y="554"/>
                </a:moveTo>
                <a:cubicBezTo>
                  <a:pt x="344" y="554"/>
                  <a:pt x="409" y="530"/>
                  <a:pt x="460" y="485"/>
                </a:cubicBezTo>
                <a:cubicBezTo>
                  <a:pt x="520" y="433"/>
                  <a:pt x="554" y="357"/>
                  <a:pt x="554" y="277"/>
                </a:cubicBezTo>
                <a:cubicBezTo>
                  <a:pt x="554" y="124"/>
                  <a:pt x="430" y="0"/>
                  <a:pt x="277" y="0"/>
                </a:cubicBezTo>
                <a:cubicBezTo>
                  <a:pt x="212" y="0"/>
                  <a:pt x="150" y="23"/>
                  <a:pt x="100" y="64"/>
                </a:cubicBezTo>
                <a:cubicBezTo>
                  <a:pt x="36" y="117"/>
                  <a:pt x="0" y="194"/>
                  <a:pt x="0" y="277"/>
                </a:cubicBezTo>
                <a:cubicBezTo>
                  <a:pt x="0" y="430"/>
                  <a:pt x="124" y="554"/>
                  <a:pt x="277" y="554"/>
                </a:cubicBezTo>
                <a:close/>
                <a:moveTo>
                  <a:pt x="470" y="277"/>
                </a:moveTo>
                <a:cubicBezTo>
                  <a:pt x="470" y="319"/>
                  <a:pt x="457" y="359"/>
                  <a:pt x="433" y="392"/>
                </a:cubicBezTo>
                <a:cubicBezTo>
                  <a:pt x="180" y="110"/>
                  <a:pt x="180" y="110"/>
                  <a:pt x="180" y="110"/>
                </a:cubicBezTo>
                <a:cubicBezTo>
                  <a:pt x="209" y="93"/>
                  <a:pt x="243" y="84"/>
                  <a:pt x="277" y="84"/>
                </a:cubicBezTo>
                <a:cubicBezTo>
                  <a:pt x="384" y="84"/>
                  <a:pt x="470" y="171"/>
                  <a:pt x="470" y="277"/>
                </a:cubicBezTo>
                <a:close/>
                <a:moveTo>
                  <a:pt x="118" y="166"/>
                </a:moveTo>
                <a:cubicBezTo>
                  <a:pt x="370" y="447"/>
                  <a:pt x="370" y="447"/>
                  <a:pt x="370" y="447"/>
                </a:cubicBezTo>
                <a:cubicBezTo>
                  <a:pt x="341" y="462"/>
                  <a:pt x="310" y="471"/>
                  <a:pt x="277" y="471"/>
                </a:cubicBezTo>
                <a:cubicBezTo>
                  <a:pt x="170" y="471"/>
                  <a:pt x="83" y="384"/>
                  <a:pt x="83" y="277"/>
                </a:cubicBezTo>
                <a:cubicBezTo>
                  <a:pt x="83" y="237"/>
                  <a:pt x="96" y="198"/>
                  <a:pt x="118" y="166"/>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42" name="Rectangle 39"/>
          <p:cNvSpPr>
            <a:spLocks noChangeArrowheads="1"/>
          </p:cNvSpPr>
          <p:nvPr/>
        </p:nvSpPr>
        <p:spPr bwMode="auto">
          <a:xfrm>
            <a:off x="11471276" y="4079875"/>
            <a:ext cx="69850" cy="392113"/>
          </a:xfrm>
          <a:prstGeom prst="rect">
            <a:avLst/>
          </a:prstGeom>
          <a:solidFill>
            <a:srgbClr val="1E0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43" name="Freeform 40"/>
          <p:cNvSpPr>
            <a:spLocks noEditPoints="1"/>
          </p:cNvSpPr>
          <p:nvPr/>
        </p:nvSpPr>
        <p:spPr bwMode="auto">
          <a:xfrm>
            <a:off x="9053513" y="5668963"/>
            <a:ext cx="406400" cy="406400"/>
          </a:xfrm>
          <a:custGeom>
            <a:avLst/>
            <a:gdLst>
              <a:gd name="T0" fmla="*/ 244 w 487"/>
              <a:gd name="T1" fmla="*/ 487 h 487"/>
              <a:gd name="T2" fmla="*/ 0 w 487"/>
              <a:gd name="T3" fmla="*/ 243 h 487"/>
              <a:gd name="T4" fmla="*/ 244 w 487"/>
              <a:gd name="T5" fmla="*/ 0 h 487"/>
              <a:gd name="T6" fmla="*/ 487 w 487"/>
              <a:gd name="T7" fmla="*/ 243 h 487"/>
              <a:gd name="T8" fmla="*/ 244 w 487"/>
              <a:gd name="T9" fmla="*/ 487 h 487"/>
              <a:gd name="T10" fmla="*/ 244 w 487"/>
              <a:gd name="T11" fmla="*/ 83 h 487"/>
              <a:gd name="T12" fmla="*/ 84 w 487"/>
              <a:gd name="T13" fmla="*/ 243 h 487"/>
              <a:gd name="T14" fmla="*/ 244 w 487"/>
              <a:gd name="T15" fmla="*/ 404 h 487"/>
              <a:gd name="T16" fmla="*/ 404 w 487"/>
              <a:gd name="T17" fmla="*/ 243 h 487"/>
              <a:gd name="T18" fmla="*/ 244 w 487"/>
              <a:gd name="T19" fmla="*/ 83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7" h="487">
                <a:moveTo>
                  <a:pt x="244" y="487"/>
                </a:moveTo>
                <a:cubicBezTo>
                  <a:pt x="109" y="487"/>
                  <a:pt x="0" y="378"/>
                  <a:pt x="0" y="243"/>
                </a:cubicBezTo>
                <a:cubicBezTo>
                  <a:pt x="0" y="109"/>
                  <a:pt x="109" y="0"/>
                  <a:pt x="244" y="0"/>
                </a:cubicBezTo>
                <a:cubicBezTo>
                  <a:pt x="378" y="0"/>
                  <a:pt x="487" y="109"/>
                  <a:pt x="487" y="243"/>
                </a:cubicBezTo>
                <a:cubicBezTo>
                  <a:pt x="487" y="378"/>
                  <a:pt x="378" y="487"/>
                  <a:pt x="244" y="487"/>
                </a:cubicBezTo>
                <a:close/>
                <a:moveTo>
                  <a:pt x="244" y="83"/>
                </a:moveTo>
                <a:cubicBezTo>
                  <a:pt x="155" y="83"/>
                  <a:pt x="84" y="155"/>
                  <a:pt x="84" y="243"/>
                </a:cubicBezTo>
                <a:cubicBezTo>
                  <a:pt x="84" y="332"/>
                  <a:pt x="155" y="404"/>
                  <a:pt x="244" y="404"/>
                </a:cubicBezTo>
                <a:cubicBezTo>
                  <a:pt x="332" y="404"/>
                  <a:pt x="404" y="332"/>
                  <a:pt x="404" y="243"/>
                </a:cubicBezTo>
                <a:cubicBezTo>
                  <a:pt x="404" y="155"/>
                  <a:pt x="332" y="83"/>
                  <a:pt x="244" y="83"/>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44" name="Freeform 41"/>
          <p:cNvSpPr>
            <a:spLocks noEditPoints="1"/>
          </p:cNvSpPr>
          <p:nvPr/>
        </p:nvSpPr>
        <p:spPr bwMode="auto">
          <a:xfrm>
            <a:off x="5216640" y="4492625"/>
            <a:ext cx="180975" cy="179388"/>
          </a:xfrm>
          <a:custGeom>
            <a:avLst/>
            <a:gdLst>
              <a:gd name="T0" fmla="*/ 108 w 216"/>
              <a:gd name="T1" fmla="*/ 215 h 215"/>
              <a:gd name="T2" fmla="*/ 0 w 216"/>
              <a:gd name="T3" fmla="*/ 107 h 215"/>
              <a:gd name="T4" fmla="*/ 108 w 216"/>
              <a:gd name="T5" fmla="*/ 0 h 215"/>
              <a:gd name="T6" fmla="*/ 216 w 216"/>
              <a:gd name="T7" fmla="*/ 107 h 215"/>
              <a:gd name="T8" fmla="*/ 108 w 216"/>
              <a:gd name="T9" fmla="*/ 215 h 215"/>
              <a:gd name="T10" fmla="*/ 108 w 216"/>
              <a:gd name="T11" fmla="*/ 83 h 215"/>
              <a:gd name="T12" fmla="*/ 84 w 216"/>
              <a:gd name="T13" fmla="*/ 107 h 215"/>
              <a:gd name="T14" fmla="*/ 108 w 216"/>
              <a:gd name="T15" fmla="*/ 132 h 215"/>
              <a:gd name="T16" fmla="*/ 133 w 216"/>
              <a:gd name="T17" fmla="*/ 107 h 215"/>
              <a:gd name="T18" fmla="*/ 108 w 216"/>
              <a:gd name="T19" fmla="*/ 8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 h="215">
                <a:moveTo>
                  <a:pt x="108" y="215"/>
                </a:moveTo>
                <a:cubicBezTo>
                  <a:pt x="49" y="215"/>
                  <a:pt x="0" y="167"/>
                  <a:pt x="0" y="107"/>
                </a:cubicBezTo>
                <a:cubicBezTo>
                  <a:pt x="0" y="48"/>
                  <a:pt x="49" y="0"/>
                  <a:pt x="108" y="0"/>
                </a:cubicBezTo>
                <a:cubicBezTo>
                  <a:pt x="168" y="0"/>
                  <a:pt x="216" y="48"/>
                  <a:pt x="216" y="107"/>
                </a:cubicBezTo>
                <a:cubicBezTo>
                  <a:pt x="216" y="167"/>
                  <a:pt x="168" y="215"/>
                  <a:pt x="108" y="215"/>
                </a:cubicBezTo>
                <a:close/>
                <a:moveTo>
                  <a:pt x="108" y="83"/>
                </a:moveTo>
                <a:cubicBezTo>
                  <a:pt x="95" y="83"/>
                  <a:pt x="84" y="94"/>
                  <a:pt x="84" y="107"/>
                </a:cubicBezTo>
                <a:cubicBezTo>
                  <a:pt x="84" y="121"/>
                  <a:pt x="95" y="132"/>
                  <a:pt x="108" y="132"/>
                </a:cubicBezTo>
                <a:cubicBezTo>
                  <a:pt x="122" y="132"/>
                  <a:pt x="133" y="121"/>
                  <a:pt x="133" y="107"/>
                </a:cubicBezTo>
                <a:cubicBezTo>
                  <a:pt x="133" y="94"/>
                  <a:pt x="122" y="83"/>
                  <a:pt x="108" y="83"/>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45" name="Oval 42"/>
          <p:cNvSpPr>
            <a:spLocks noChangeArrowheads="1"/>
          </p:cNvSpPr>
          <p:nvPr/>
        </p:nvSpPr>
        <p:spPr bwMode="auto">
          <a:xfrm>
            <a:off x="8172451" y="6172200"/>
            <a:ext cx="111125" cy="109538"/>
          </a:xfrm>
          <a:prstGeom prst="ellipse">
            <a:avLst/>
          </a:pr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46" name="Oval 43"/>
          <p:cNvSpPr>
            <a:spLocks noChangeArrowheads="1"/>
          </p:cNvSpPr>
          <p:nvPr/>
        </p:nvSpPr>
        <p:spPr bwMode="auto">
          <a:xfrm>
            <a:off x="6319838" y="2339975"/>
            <a:ext cx="111125" cy="111125"/>
          </a:xfrm>
          <a:prstGeom prst="ellipse">
            <a:avLst/>
          </a:pr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47" name="Freeform 44"/>
          <p:cNvSpPr>
            <a:spLocks noEditPoints="1"/>
          </p:cNvSpPr>
          <p:nvPr/>
        </p:nvSpPr>
        <p:spPr bwMode="auto">
          <a:xfrm>
            <a:off x="2117840" y="4200525"/>
            <a:ext cx="271463" cy="271463"/>
          </a:xfrm>
          <a:custGeom>
            <a:avLst/>
            <a:gdLst>
              <a:gd name="T0" fmla="*/ 162 w 324"/>
              <a:gd name="T1" fmla="*/ 324 h 324"/>
              <a:gd name="T2" fmla="*/ 0 w 324"/>
              <a:gd name="T3" fmla="*/ 162 h 324"/>
              <a:gd name="T4" fmla="*/ 162 w 324"/>
              <a:gd name="T5" fmla="*/ 0 h 324"/>
              <a:gd name="T6" fmla="*/ 324 w 324"/>
              <a:gd name="T7" fmla="*/ 162 h 324"/>
              <a:gd name="T8" fmla="*/ 162 w 324"/>
              <a:gd name="T9" fmla="*/ 324 h 324"/>
              <a:gd name="T10" fmla="*/ 162 w 324"/>
              <a:gd name="T11" fmla="*/ 83 h 324"/>
              <a:gd name="T12" fmla="*/ 83 w 324"/>
              <a:gd name="T13" fmla="*/ 162 h 324"/>
              <a:gd name="T14" fmla="*/ 162 w 324"/>
              <a:gd name="T15" fmla="*/ 240 h 324"/>
              <a:gd name="T16" fmla="*/ 240 w 324"/>
              <a:gd name="T17" fmla="*/ 162 h 324"/>
              <a:gd name="T18" fmla="*/ 162 w 324"/>
              <a:gd name="T19" fmla="*/ 83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4" h="324">
                <a:moveTo>
                  <a:pt x="162" y="324"/>
                </a:moveTo>
                <a:cubicBezTo>
                  <a:pt x="72" y="324"/>
                  <a:pt x="0" y="251"/>
                  <a:pt x="0" y="162"/>
                </a:cubicBezTo>
                <a:cubicBezTo>
                  <a:pt x="0" y="73"/>
                  <a:pt x="72" y="0"/>
                  <a:pt x="162" y="0"/>
                </a:cubicBezTo>
                <a:cubicBezTo>
                  <a:pt x="251" y="0"/>
                  <a:pt x="324" y="73"/>
                  <a:pt x="324" y="162"/>
                </a:cubicBezTo>
                <a:cubicBezTo>
                  <a:pt x="324" y="251"/>
                  <a:pt x="251" y="324"/>
                  <a:pt x="162" y="324"/>
                </a:cubicBezTo>
                <a:close/>
                <a:moveTo>
                  <a:pt x="162" y="83"/>
                </a:moveTo>
                <a:cubicBezTo>
                  <a:pt x="119" y="83"/>
                  <a:pt x="83" y="119"/>
                  <a:pt x="83" y="162"/>
                </a:cubicBezTo>
                <a:cubicBezTo>
                  <a:pt x="83" y="205"/>
                  <a:pt x="119" y="240"/>
                  <a:pt x="162" y="240"/>
                </a:cubicBezTo>
                <a:cubicBezTo>
                  <a:pt x="205" y="240"/>
                  <a:pt x="240" y="205"/>
                  <a:pt x="240" y="162"/>
                </a:cubicBezTo>
                <a:cubicBezTo>
                  <a:pt x="240" y="119"/>
                  <a:pt x="205" y="83"/>
                  <a:pt x="162" y="83"/>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48" name="Freeform 45"/>
          <p:cNvSpPr>
            <a:spLocks noEditPoints="1"/>
          </p:cNvSpPr>
          <p:nvPr/>
        </p:nvSpPr>
        <p:spPr bwMode="auto">
          <a:xfrm>
            <a:off x="7759701" y="4718050"/>
            <a:ext cx="296863" cy="296863"/>
          </a:xfrm>
          <a:custGeom>
            <a:avLst/>
            <a:gdLst>
              <a:gd name="T0" fmla="*/ 177 w 355"/>
              <a:gd name="T1" fmla="*/ 355 h 355"/>
              <a:gd name="T2" fmla="*/ 0 w 355"/>
              <a:gd name="T3" fmla="*/ 178 h 355"/>
              <a:gd name="T4" fmla="*/ 177 w 355"/>
              <a:gd name="T5" fmla="*/ 0 h 355"/>
              <a:gd name="T6" fmla="*/ 355 w 355"/>
              <a:gd name="T7" fmla="*/ 178 h 355"/>
              <a:gd name="T8" fmla="*/ 177 w 355"/>
              <a:gd name="T9" fmla="*/ 355 h 355"/>
              <a:gd name="T10" fmla="*/ 177 w 355"/>
              <a:gd name="T11" fmla="*/ 84 h 355"/>
              <a:gd name="T12" fmla="*/ 83 w 355"/>
              <a:gd name="T13" fmla="*/ 178 h 355"/>
              <a:gd name="T14" fmla="*/ 177 w 355"/>
              <a:gd name="T15" fmla="*/ 272 h 355"/>
              <a:gd name="T16" fmla="*/ 271 w 355"/>
              <a:gd name="T17" fmla="*/ 178 h 355"/>
              <a:gd name="T18" fmla="*/ 177 w 355"/>
              <a:gd name="T19" fmla="*/ 84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5" h="355">
                <a:moveTo>
                  <a:pt x="177" y="355"/>
                </a:moveTo>
                <a:cubicBezTo>
                  <a:pt x="79" y="355"/>
                  <a:pt x="0" y="275"/>
                  <a:pt x="0" y="178"/>
                </a:cubicBezTo>
                <a:cubicBezTo>
                  <a:pt x="0" y="80"/>
                  <a:pt x="79" y="0"/>
                  <a:pt x="177" y="0"/>
                </a:cubicBezTo>
                <a:cubicBezTo>
                  <a:pt x="275" y="0"/>
                  <a:pt x="355" y="80"/>
                  <a:pt x="355" y="178"/>
                </a:cubicBezTo>
                <a:cubicBezTo>
                  <a:pt x="355" y="275"/>
                  <a:pt x="275" y="355"/>
                  <a:pt x="177" y="355"/>
                </a:cubicBezTo>
                <a:close/>
                <a:moveTo>
                  <a:pt x="177" y="84"/>
                </a:moveTo>
                <a:cubicBezTo>
                  <a:pt x="125" y="84"/>
                  <a:pt x="83" y="126"/>
                  <a:pt x="83" y="178"/>
                </a:cubicBezTo>
                <a:cubicBezTo>
                  <a:pt x="83" y="229"/>
                  <a:pt x="125" y="272"/>
                  <a:pt x="177" y="272"/>
                </a:cubicBezTo>
                <a:cubicBezTo>
                  <a:pt x="229" y="272"/>
                  <a:pt x="271" y="229"/>
                  <a:pt x="271" y="178"/>
                </a:cubicBezTo>
                <a:cubicBezTo>
                  <a:pt x="271" y="126"/>
                  <a:pt x="229" y="84"/>
                  <a:pt x="177" y="84"/>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29" name="任意多边形: 形状 128"/>
          <p:cNvSpPr/>
          <p:nvPr/>
        </p:nvSpPr>
        <p:spPr bwMode="auto">
          <a:xfrm>
            <a:off x="7872412" y="2184399"/>
            <a:ext cx="3165476" cy="4435476"/>
          </a:xfrm>
          <a:custGeom>
            <a:avLst/>
            <a:gdLst>
              <a:gd name="connsiteX0" fmla="*/ 2441576 w 3165476"/>
              <a:gd name="connsiteY0" fmla="*/ 0 h 4435476"/>
              <a:gd name="connsiteX1" fmla="*/ 3165476 w 3165476"/>
              <a:gd name="connsiteY1" fmla="*/ 4435475 h 4435476"/>
              <a:gd name="connsiteX2" fmla="*/ 1814361 w 3165476"/>
              <a:gd name="connsiteY2" fmla="*/ 1804523 h 4435476"/>
              <a:gd name="connsiteX3" fmla="*/ 1814360 w 3165476"/>
              <a:gd name="connsiteY3" fmla="*/ 1804525 h 4435476"/>
              <a:gd name="connsiteX4" fmla="*/ 3165475 w 3165476"/>
              <a:gd name="connsiteY4" fmla="*/ 4435476 h 4435476"/>
              <a:gd name="connsiteX5" fmla="*/ 17776 w 3165476"/>
              <a:gd name="connsiteY5" fmla="*/ 1743988 h 4435476"/>
              <a:gd name="connsiteX6" fmla="*/ 0 w 3165476"/>
              <a:gd name="connsiteY6" fmla="*/ 1743302 h 4435476"/>
              <a:gd name="connsiteX7" fmla="*/ 3903 w 3165476"/>
              <a:gd name="connsiteY7" fmla="*/ 1732126 h 4435476"/>
              <a:gd name="connsiteX8" fmla="*/ 0 w 3165476"/>
              <a:gd name="connsiteY8" fmla="*/ 1728788 h 4435476"/>
              <a:gd name="connsiteX9" fmla="*/ 5002 w 3165476"/>
              <a:gd name="connsiteY9" fmla="*/ 1728981 h 4435476"/>
              <a:gd name="connsiteX10" fmla="*/ 604837 w 3165476"/>
              <a:gd name="connsiteY10" fmla="*/ 11339 h 4435476"/>
              <a:gd name="connsiteX11" fmla="*/ 2436493 w 3165476"/>
              <a:gd name="connsiteY11" fmla="*/ 14505 h 4435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5476" h="4435476">
                <a:moveTo>
                  <a:pt x="2441576" y="0"/>
                </a:moveTo>
                <a:lnTo>
                  <a:pt x="3165476" y="4435475"/>
                </a:lnTo>
                <a:lnTo>
                  <a:pt x="1814361" y="1804523"/>
                </a:lnTo>
                <a:lnTo>
                  <a:pt x="1814360" y="1804525"/>
                </a:lnTo>
                <a:lnTo>
                  <a:pt x="3165475" y="4435476"/>
                </a:lnTo>
                <a:lnTo>
                  <a:pt x="17776" y="1743988"/>
                </a:lnTo>
                <a:lnTo>
                  <a:pt x="0" y="1743302"/>
                </a:lnTo>
                <a:lnTo>
                  <a:pt x="3903" y="1732126"/>
                </a:lnTo>
                <a:lnTo>
                  <a:pt x="0" y="1728788"/>
                </a:lnTo>
                <a:lnTo>
                  <a:pt x="5002" y="1728981"/>
                </a:lnTo>
                <a:lnTo>
                  <a:pt x="604837" y="11339"/>
                </a:lnTo>
                <a:lnTo>
                  <a:pt x="2436493" y="14505"/>
                </a:lnTo>
                <a:close/>
              </a:path>
            </a:pathLst>
          </a:custGeom>
          <a:solidFill>
            <a:srgbClr val="878B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latin typeface="Source Han Sans SC" panose="020F0502020204030204"/>
              <a:cs typeface="+mn-ea"/>
              <a:sym typeface="Source Han Sans SC" panose="020F0502020204030204"/>
            </a:endParaRPr>
          </a:p>
        </p:txBody>
      </p:sp>
      <p:sp>
        <p:nvSpPr>
          <p:cNvPr id="52" name="Freeform 49"/>
          <p:cNvSpPr/>
          <p:nvPr/>
        </p:nvSpPr>
        <p:spPr bwMode="auto">
          <a:xfrm>
            <a:off x="3032126" y="2228850"/>
            <a:ext cx="220663" cy="222250"/>
          </a:xfrm>
          <a:custGeom>
            <a:avLst/>
            <a:gdLst>
              <a:gd name="T0" fmla="*/ 139 w 139"/>
              <a:gd name="T1" fmla="*/ 48 h 140"/>
              <a:gd name="T2" fmla="*/ 91 w 139"/>
              <a:gd name="T3" fmla="*/ 48 h 140"/>
              <a:gd name="T4" fmla="*/ 91 w 139"/>
              <a:gd name="T5" fmla="*/ 0 h 140"/>
              <a:gd name="T6" fmla="*/ 48 w 139"/>
              <a:gd name="T7" fmla="*/ 0 h 140"/>
              <a:gd name="T8" fmla="*/ 48 w 139"/>
              <a:gd name="T9" fmla="*/ 48 h 140"/>
              <a:gd name="T10" fmla="*/ 0 w 139"/>
              <a:gd name="T11" fmla="*/ 48 h 140"/>
              <a:gd name="T12" fmla="*/ 0 w 139"/>
              <a:gd name="T13" fmla="*/ 92 h 140"/>
              <a:gd name="T14" fmla="*/ 48 w 139"/>
              <a:gd name="T15" fmla="*/ 92 h 140"/>
              <a:gd name="T16" fmla="*/ 48 w 139"/>
              <a:gd name="T17" fmla="*/ 140 h 140"/>
              <a:gd name="T18" fmla="*/ 91 w 139"/>
              <a:gd name="T19" fmla="*/ 140 h 140"/>
              <a:gd name="T20" fmla="*/ 91 w 139"/>
              <a:gd name="T21" fmla="*/ 92 h 140"/>
              <a:gd name="T22" fmla="*/ 139 w 139"/>
              <a:gd name="T23" fmla="*/ 92 h 140"/>
              <a:gd name="T24" fmla="*/ 139 w 139"/>
              <a:gd name="T25" fmla="*/ 4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9" h="140">
                <a:moveTo>
                  <a:pt x="139" y="48"/>
                </a:moveTo>
                <a:lnTo>
                  <a:pt x="91" y="48"/>
                </a:lnTo>
                <a:lnTo>
                  <a:pt x="91" y="0"/>
                </a:lnTo>
                <a:lnTo>
                  <a:pt x="48" y="0"/>
                </a:lnTo>
                <a:lnTo>
                  <a:pt x="48" y="48"/>
                </a:lnTo>
                <a:lnTo>
                  <a:pt x="0" y="48"/>
                </a:lnTo>
                <a:lnTo>
                  <a:pt x="0" y="92"/>
                </a:lnTo>
                <a:lnTo>
                  <a:pt x="48" y="92"/>
                </a:lnTo>
                <a:lnTo>
                  <a:pt x="48" y="140"/>
                </a:lnTo>
                <a:lnTo>
                  <a:pt x="91" y="140"/>
                </a:lnTo>
                <a:lnTo>
                  <a:pt x="91" y="92"/>
                </a:lnTo>
                <a:lnTo>
                  <a:pt x="139" y="92"/>
                </a:lnTo>
                <a:lnTo>
                  <a:pt x="139" y="48"/>
                </a:ln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53" name="Freeform 50"/>
          <p:cNvSpPr/>
          <p:nvPr/>
        </p:nvSpPr>
        <p:spPr bwMode="auto">
          <a:xfrm>
            <a:off x="11393488" y="5434013"/>
            <a:ext cx="220663" cy="219075"/>
          </a:xfrm>
          <a:custGeom>
            <a:avLst/>
            <a:gdLst>
              <a:gd name="T0" fmla="*/ 139 w 139"/>
              <a:gd name="T1" fmla="*/ 47 h 138"/>
              <a:gd name="T2" fmla="*/ 92 w 139"/>
              <a:gd name="T3" fmla="*/ 47 h 138"/>
              <a:gd name="T4" fmla="*/ 92 w 139"/>
              <a:gd name="T5" fmla="*/ 0 h 138"/>
              <a:gd name="T6" fmla="*/ 48 w 139"/>
              <a:gd name="T7" fmla="*/ 0 h 138"/>
              <a:gd name="T8" fmla="*/ 48 w 139"/>
              <a:gd name="T9" fmla="*/ 47 h 138"/>
              <a:gd name="T10" fmla="*/ 0 w 139"/>
              <a:gd name="T11" fmla="*/ 47 h 138"/>
              <a:gd name="T12" fmla="*/ 0 w 139"/>
              <a:gd name="T13" fmla="*/ 91 h 138"/>
              <a:gd name="T14" fmla="*/ 48 w 139"/>
              <a:gd name="T15" fmla="*/ 91 h 138"/>
              <a:gd name="T16" fmla="*/ 48 w 139"/>
              <a:gd name="T17" fmla="*/ 138 h 138"/>
              <a:gd name="T18" fmla="*/ 92 w 139"/>
              <a:gd name="T19" fmla="*/ 138 h 138"/>
              <a:gd name="T20" fmla="*/ 92 w 139"/>
              <a:gd name="T21" fmla="*/ 91 h 138"/>
              <a:gd name="T22" fmla="*/ 139 w 139"/>
              <a:gd name="T23" fmla="*/ 91 h 138"/>
              <a:gd name="T24" fmla="*/ 139 w 139"/>
              <a:gd name="T25" fmla="*/ 4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9" h="138">
                <a:moveTo>
                  <a:pt x="139" y="47"/>
                </a:moveTo>
                <a:lnTo>
                  <a:pt x="92" y="47"/>
                </a:lnTo>
                <a:lnTo>
                  <a:pt x="92" y="0"/>
                </a:lnTo>
                <a:lnTo>
                  <a:pt x="48" y="0"/>
                </a:lnTo>
                <a:lnTo>
                  <a:pt x="48" y="47"/>
                </a:lnTo>
                <a:lnTo>
                  <a:pt x="0" y="47"/>
                </a:lnTo>
                <a:lnTo>
                  <a:pt x="0" y="91"/>
                </a:lnTo>
                <a:lnTo>
                  <a:pt x="48" y="91"/>
                </a:lnTo>
                <a:lnTo>
                  <a:pt x="48" y="138"/>
                </a:lnTo>
                <a:lnTo>
                  <a:pt x="92" y="138"/>
                </a:lnTo>
                <a:lnTo>
                  <a:pt x="92" y="91"/>
                </a:lnTo>
                <a:lnTo>
                  <a:pt x="139" y="91"/>
                </a:lnTo>
                <a:lnTo>
                  <a:pt x="139" y="47"/>
                </a:ln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grpSp>
        <p:nvGrpSpPr>
          <p:cNvPr id="59" name="组合 58"/>
          <p:cNvGrpSpPr/>
          <p:nvPr/>
        </p:nvGrpSpPr>
        <p:grpSpPr>
          <a:xfrm>
            <a:off x="7708901" y="1398588"/>
            <a:ext cx="3255963" cy="4560888"/>
            <a:chOff x="7708901" y="1398588"/>
            <a:chExt cx="3255963" cy="4560888"/>
          </a:xfrm>
        </p:grpSpPr>
        <p:sp>
          <p:nvSpPr>
            <p:cNvPr id="54" name="Freeform 51"/>
            <p:cNvSpPr/>
            <p:nvPr/>
          </p:nvSpPr>
          <p:spPr bwMode="auto">
            <a:xfrm>
              <a:off x="9561513" y="1435100"/>
              <a:ext cx="1354138" cy="4437063"/>
            </a:xfrm>
            <a:custGeom>
              <a:avLst/>
              <a:gdLst>
                <a:gd name="T0" fmla="*/ 397 w 853"/>
                <a:gd name="T1" fmla="*/ 0 h 2795"/>
                <a:gd name="T2" fmla="*/ 853 w 853"/>
                <a:gd name="T3" fmla="*/ 2795 h 2795"/>
                <a:gd name="T4" fmla="*/ 0 w 853"/>
                <a:gd name="T5" fmla="*/ 1133 h 2795"/>
                <a:gd name="T6" fmla="*/ 397 w 853"/>
                <a:gd name="T7" fmla="*/ 0 h 2795"/>
              </a:gdLst>
              <a:ahLst/>
              <a:cxnLst>
                <a:cxn ang="0">
                  <a:pos x="T0" y="T1"/>
                </a:cxn>
                <a:cxn ang="0">
                  <a:pos x="T2" y="T3"/>
                </a:cxn>
                <a:cxn ang="0">
                  <a:pos x="T4" y="T5"/>
                </a:cxn>
                <a:cxn ang="0">
                  <a:pos x="T6" y="T7"/>
                </a:cxn>
              </a:cxnLst>
              <a:rect l="0" t="0" r="r" b="b"/>
              <a:pathLst>
                <a:path w="853" h="2795">
                  <a:moveTo>
                    <a:pt x="397" y="0"/>
                  </a:moveTo>
                  <a:lnTo>
                    <a:pt x="853" y="2795"/>
                  </a:lnTo>
                  <a:lnTo>
                    <a:pt x="0" y="1133"/>
                  </a:lnTo>
                  <a:lnTo>
                    <a:pt x="397" y="0"/>
                  </a:lnTo>
                  <a:close/>
                </a:path>
              </a:pathLst>
            </a:custGeom>
            <a:solidFill>
              <a:srgbClr val="F9B4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55" name="Freeform 52"/>
            <p:cNvSpPr/>
            <p:nvPr/>
          </p:nvSpPr>
          <p:spPr bwMode="auto">
            <a:xfrm>
              <a:off x="7748588" y="3163888"/>
              <a:ext cx="3167063" cy="2708275"/>
            </a:xfrm>
            <a:custGeom>
              <a:avLst/>
              <a:gdLst>
                <a:gd name="T0" fmla="*/ 1995 w 1995"/>
                <a:gd name="T1" fmla="*/ 1706 h 1706"/>
                <a:gd name="T2" fmla="*/ 0 w 1995"/>
                <a:gd name="T3" fmla="*/ 0 h 1706"/>
                <a:gd name="T4" fmla="*/ 1142 w 1995"/>
                <a:gd name="T5" fmla="*/ 44 h 1706"/>
                <a:gd name="T6" fmla="*/ 1995 w 1995"/>
                <a:gd name="T7" fmla="*/ 1706 h 1706"/>
              </a:gdLst>
              <a:ahLst/>
              <a:cxnLst>
                <a:cxn ang="0">
                  <a:pos x="T0" y="T1"/>
                </a:cxn>
                <a:cxn ang="0">
                  <a:pos x="T2" y="T3"/>
                </a:cxn>
                <a:cxn ang="0">
                  <a:pos x="T4" y="T5"/>
                </a:cxn>
                <a:cxn ang="0">
                  <a:pos x="T6" y="T7"/>
                </a:cxn>
              </a:cxnLst>
              <a:rect l="0" t="0" r="r" b="b"/>
              <a:pathLst>
                <a:path w="1995" h="1706">
                  <a:moveTo>
                    <a:pt x="1995" y="1706"/>
                  </a:moveTo>
                  <a:lnTo>
                    <a:pt x="0" y="0"/>
                  </a:lnTo>
                  <a:lnTo>
                    <a:pt x="1142" y="44"/>
                  </a:lnTo>
                  <a:lnTo>
                    <a:pt x="1995" y="1706"/>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56" name="Freeform 53"/>
            <p:cNvSpPr/>
            <p:nvPr/>
          </p:nvSpPr>
          <p:spPr bwMode="auto">
            <a:xfrm>
              <a:off x="7748588" y="1433513"/>
              <a:ext cx="2443163" cy="1800225"/>
            </a:xfrm>
            <a:custGeom>
              <a:avLst/>
              <a:gdLst>
                <a:gd name="T0" fmla="*/ 1539 w 1539"/>
                <a:gd name="T1" fmla="*/ 1 h 1134"/>
                <a:gd name="T2" fmla="*/ 1142 w 1539"/>
                <a:gd name="T3" fmla="*/ 1134 h 1134"/>
                <a:gd name="T4" fmla="*/ 0 w 1539"/>
                <a:gd name="T5" fmla="*/ 1090 h 1134"/>
                <a:gd name="T6" fmla="*/ 382 w 1539"/>
                <a:gd name="T7" fmla="*/ 0 h 1134"/>
                <a:gd name="T8" fmla="*/ 1539 w 1539"/>
                <a:gd name="T9" fmla="*/ 1 h 1134"/>
              </a:gdLst>
              <a:ahLst/>
              <a:cxnLst>
                <a:cxn ang="0">
                  <a:pos x="T0" y="T1"/>
                </a:cxn>
                <a:cxn ang="0">
                  <a:pos x="T2" y="T3"/>
                </a:cxn>
                <a:cxn ang="0">
                  <a:pos x="T4" y="T5"/>
                </a:cxn>
                <a:cxn ang="0">
                  <a:pos x="T6" y="T7"/>
                </a:cxn>
                <a:cxn ang="0">
                  <a:pos x="T8" y="T9"/>
                </a:cxn>
              </a:cxnLst>
              <a:rect l="0" t="0" r="r" b="b"/>
              <a:pathLst>
                <a:path w="1539" h="1134">
                  <a:moveTo>
                    <a:pt x="1539" y="1"/>
                  </a:moveTo>
                  <a:lnTo>
                    <a:pt x="1142" y="1134"/>
                  </a:lnTo>
                  <a:lnTo>
                    <a:pt x="0" y="1090"/>
                  </a:lnTo>
                  <a:lnTo>
                    <a:pt x="382" y="0"/>
                  </a:lnTo>
                  <a:lnTo>
                    <a:pt x="1539" y="1"/>
                  </a:lnTo>
                  <a:close/>
                </a:path>
              </a:pathLst>
            </a:custGeom>
            <a:solidFill>
              <a:srgbClr val="A1D9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57" name="Freeform 54"/>
            <p:cNvSpPr>
              <a:spLocks noEditPoints="1"/>
            </p:cNvSpPr>
            <p:nvPr/>
          </p:nvSpPr>
          <p:spPr bwMode="auto">
            <a:xfrm>
              <a:off x="7708901" y="1398588"/>
              <a:ext cx="3255963" cy="4560888"/>
            </a:xfrm>
            <a:custGeom>
              <a:avLst/>
              <a:gdLst>
                <a:gd name="T0" fmla="*/ 1582 w 2051"/>
                <a:gd name="T1" fmla="*/ 1 h 2873"/>
                <a:gd name="T2" fmla="*/ 392 w 2051"/>
                <a:gd name="T3" fmla="*/ 0 h 2873"/>
                <a:gd name="T4" fmla="*/ 0 w 2051"/>
                <a:gd name="T5" fmla="*/ 1119 h 2873"/>
                <a:gd name="T6" fmla="*/ 2051 w 2051"/>
                <a:gd name="T7" fmla="*/ 2873 h 2873"/>
                <a:gd name="T8" fmla="*/ 1582 w 2051"/>
                <a:gd name="T9" fmla="*/ 1 h 2873"/>
                <a:gd name="T10" fmla="*/ 1153 w 2051"/>
                <a:gd name="T11" fmla="*/ 1178 h 2873"/>
                <a:gd name="T12" fmla="*/ 1949 w 2051"/>
                <a:gd name="T13" fmla="*/ 2729 h 2873"/>
                <a:gd name="T14" fmla="*/ 88 w 2051"/>
                <a:gd name="T15" fmla="*/ 1137 h 2873"/>
                <a:gd name="T16" fmla="*/ 1153 w 2051"/>
                <a:gd name="T17" fmla="*/ 1178 h 2873"/>
                <a:gd name="T18" fmla="*/ 1191 w 2051"/>
                <a:gd name="T19" fmla="*/ 1155 h 2873"/>
                <a:gd name="T20" fmla="*/ 1556 w 2051"/>
                <a:gd name="T21" fmla="*/ 112 h 2873"/>
                <a:gd name="T22" fmla="*/ 1976 w 2051"/>
                <a:gd name="T23" fmla="*/ 2684 h 2873"/>
                <a:gd name="T24" fmla="*/ 1191 w 2051"/>
                <a:gd name="T25" fmla="*/ 1155 h 2873"/>
                <a:gd name="T26" fmla="*/ 423 w 2051"/>
                <a:gd name="T27" fmla="*/ 44 h 2873"/>
                <a:gd name="T28" fmla="*/ 1533 w 2051"/>
                <a:gd name="T29" fmla="*/ 45 h 2873"/>
                <a:gd name="T30" fmla="*/ 1152 w 2051"/>
                <a:gd name="T31" fmla="*/ 1134 h 2873"/>
                <a:gd name="T32" fmla="*/ 56 w 2051"/>
                <a:gd name="T33" fmla="*/ 1092 h 2873"/>
                <a:gd name="T34" fmla="*/ 423 w 2051"/>
                <a:gd name="T35" fmla="*/ 44 h 2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51" h="2873">
                  <a:moveTo>
                    <a:pt x="1582" y="1"/>
                  </a:moveTo>
                  <a:lnTo>
                    <a:pt x="392" y="0"/>
                  </a:lnTo>
                  <a:lnTo>
                    <a:pt x="0" y="1119"/>
                  </a:lnTo>
                  <a:lnTo>
                    <a:pt x="2051" y="2873"/>
                  </a:lnTo>
                  <a:lnTo>
                    <a:pt x="1582" y="1"/>
                  </a:lnTo>
                  <a:close/>
                  <a:moveTo>
                    <a:pt x="1153" y="1178"/>
                  </a:moveTo>
                  <a:lnTo>
                    <a:pt x="1949" y="2729"/>
                  </a:lnTo>
                  <a:lnTo>
                    <a:pt x="88" y="1137"/>
                  </a:lnTo>
                  <a:lnTo>
                    <a:pt x="1153" y="1178"/>
                  </a:lnTo>
                  <a:close/>
                  <a:moveTo>
                    <a:pt x="1191" y="1155"/>
                  </a:moveTo>
                  <a:lnTo>
                    <a:pt x="1556" y="112"/>
                  </a:lnTo>
                  <a:lnTo>
                    <a:pt x="1976" y="2684"/>
                  </a:lnTo>
                  <a:lnTo>
                    <a:pt x="1191" y="1155"/>
                  </a:lnTo>
                  <a:close/>
                  <a:moveTo>
                    <a:pt x="423" y="44"/>
                  </a:moveTo>
                  <a:lnTo>
                    <a:pt x="1533" y="45"/>
                  </a:lnTo>
                  <a:lnTo>
                    <a:pt x="1152" y="1134"/>
                  </a:lnTo>
                  <a:lnTo>
                    <a:pt x="56" y="1092"/>
                  </a:lnTo>
                  <a:lnTo>
                    <a:pt x="423" y="44"/>
                  </a:ln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grpSp>
      <p:sp>
        <p:nvSpPr>
          <p:cNvPr id="130" name="文本框 129"/>
          <p:cNvSpPr txBox="1"/>
          <p:nvPr/>
        </p:nvSpPr>
        <p:spPr>
          <a:xfrm>
            <a:off x="2441320" y="3047169"/>
            <a:ext cx="3912683" cy="463588"/>
          </a:xfrm>
          <a:prstGeom prst="rect">
            <a:avLst/>
          </a:prstGeom>
          <a:noFill/>
        </p:spPr>
        <p:txBody>
          <a:bodyPr wrap="square" rtlCol="0">
            <a:spAutoFit/>
          </a:bodyPr>
          <a:lstStyle/>
          <a:p>
            <a:pPr algn="r">
              <a:lnSpc>
                <a:spcPct val="150000"/>
              </a:lnSpc>
            </a:pPr>
            <a:r>
              <a:rPr lang="zh-CN" altLang="en-US" b="1" dirty="0">
                <a:solidFill>
                  <a:srgbClr val="3B4761"/>
                </a:solidFill>
                <a:latin typeface="Source Han Sans SC" panose="020F0502020204030204"/>
                <a:cs typeface="+mn-ea"/>
                <a:sym typeface="Source Han Sans SC" panose="020F0502020204030204"/>
              </a:rPr>
              <a:t>用户操作用例图</a:t>
            </a:r>
            <a:endParaRPr lang="zh-CN" altLang="en-US" dirty="0">
              <a:solidFill>
                <a:srgbClr val="3B4761"/>
              </a:solidFill>
              <a:latin typeface="Source Han Sans SC" panose="020F0502020204030204"/>
              <a:cs typeface="+mn-ea"/>
              <a:sym typeface="Source Han Sans SC" panose="020F0502020204030204"/>
            </a:endParaRPr>
          </a:p>
        </p:txBody>
      </p:sp>
      <p:sp>
        <p:nvSpPr>
          <p:cNvPr id="131" name="矩形 130"/>
          <p:cNvSpPr/>
          <p:nvPr/>
        </p:nvSpPr>
        <p:spPr>
          <a:xfrm>
            <a:off x="3007264" y="2511402"/>
            <a:ext cx="3346740" cy="646331"/>
          </a:xfrm>
          <a:prstGeom prst="rect">
            <a:avLst/>
          </a:prstGeom>
        </p:spPr>
        <p:txBody>
          <a:bodyPr wrap="square">
            <a:spAutoFit/>
          </a:bodyPr>
          <a:lstStyle/>
          <a:p>
            <a:pPr algn="r"/>
            <a:r>
              <a:rPr lang="zh-CN" altLang="en-US" sz="3600" b="1" dirty="0">
                <a:solidFill>
                  <a:srgbClr val="3B4761"/>
                </a:solidFill>
                <a:latin typeface="Source Han Sans SC" panose="020F0502020204030204"/>
                <a:cs typeface="+mn-ea"/>
                <a:sym typeface="Source Han Sans SC" panose="020F0502020204030204"/>
              </a:rPr>
              <a:t>需求分析</a:t>
            </a:r>
            <a:endParaRPr lang="en-US" altLang="zh-CN" sz="3600" b="1" dirty="0">
              <a:solidFill>
                <a:srgbClr val="3B4761"/>
              </a:solidFill>
              <a:latin typeface="Source Han Sans SC" panose="020F0502020204030204"/>
              <a:cs typeface="+mn-ea"/>
              <a:sym typeface="Source Han Sans SC" panose="020F0502020204030204"/>
            </a:endParaRPr>
          </a:p>
        </p:txBody>
      </p:sp>
      <p:sp>
        <p:nvSpPr>
          <p:cNvPr id="132" name="矩形 131"/>
          <p:cNvSpPr/>
          <p:nvPr/>
        </p:nvSpPr>
        <p:spPr>
          <a:xfrm>
            <a:off x="8129384" y="1081541"/>
            <a:ext cx="2666843" cy="2079352"/>
          </a:xfrm>
          <a:prstGeom prst="rect">
            <a:avLst/>
          </a:prstGeom>
        </p:spPr>
        <p:txBody>
          <a:bodyPr wrap="square">
            <a:spAutoFit/>
          </a:bodyPr>
          <a:lstStyle/>
          <a:p>
            <a:pPr>
              <a:lnSpc>
                <a:spcPct val="150000"/>
              </a:lnSpc>
            </a:pPr>
            <a:r>
              <a:rPr lang="en-US" altLang="zh-CN" sz="9600" b="1" dirty="0">
                <a:solidFill>
                  <a:schemeClr val="bg1"/>
                </a:solidFill>
                <a:latin typeface="Source Han Sans SC" panose="020F0502020204030204"/>
                <a:cs typeface="+mn-ea"/>
                <a:sym typeface="Source Han Sans SC" panose="020F0502020204030204"/>
              </a:rPr>
              <a:t>02</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1+#ppt_w/2"/>
                                          </p:val>
                                        </p:tav>
                                        <p:tav tm="100000">
                                          <p:val>
                                            <p:strVal val="#ppt_x"/>
                                          </p:val>
                                        </p:tav>
                                      </p:tavLst>
                                    </p:anim>
                                    <p:anim calcmode="lin" valueType="num">
                                      <p:cBhvr additive="base">
                                        <p:cTn id="8"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8"/>
                                        </p:tgtEl>
                                        <p:attrNameLst>
                                          <p:attrName>style.visibility</p:attrName>
                                        </p:attrNameLst>
                                      </p:cBhvr>
                                      <p:to>
                                        <p:strVal val="visible"/>
                                      </p:to>
                                    </p:set>
                                    <p:anim calcmode="lin" valueType="num">
                                      <p:cBhvr additive="base">
                                        <p:cTn id="13" dur="500" fill="hold"/>
                                        <p:tgtEl>
                                          <p:spTgt spid="58"/>
                                        </p:tgtEl>
                                        <p:attrNameLst>
                                          <p:attrName>ppt_x</p:attrName>
                                        </p:attrNameLst>
                                      </p:cBhvr>
                                      <p:tavLst>
                                        <p:tav tm="0">
                                          <p:val>
                                            <p:strVal val="0-#ppt_w/2"/>
                                          </p:val>
                                        </p:tav>
                                        <p:tav tm="100000">
                                          <p:val>
                                            <p:strVal val="#ppt_x"/>
                                          </p:val>
                                        </p:tav>
                                      </p:tavLst>
                                    </p:anim>
                                    <p:anim calcmode="lin" valueType="num">
                                      <p:cBhvr additive="base">
                                        <p:cTn id="14" dur="500" fill="hold"/>
                                        <p:tgtEl>
                                          <p:spTgt spid="5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anim calcmode="lin" valueType="num">
                                      <p:cBhvr>
                                        <p:cTn id="19" dur="500" fill="hold"/>
                                        <p:tgtEl>
                                          <p:spTgt spid="59"/>
                                        </p:tgtEl>
                                        <p:attrNameLst>
                                          <p:attrName>ppt_w</p:attrName>
                                        </p:attrNameLst>
                                      </p:cBhvr>
                                      <p:tavLst>
                                        <p:tav tm="0">
                                          <p:val>
                                            <p:fltVal val="0"/>
                                          </p:val>
                                        </p:tav>
                                        <p:tav tm="100000">
                                          <p:val>
                                            <p:strVal val="#ppt_w"/>
                                          </p:val>
                                        </p:tav>
                                      </p:tavLst>
                                    </p:anim>
                                    <p:anim calcmode="lin" valueType="num">
                                      <p:cBhvr>
                                        <p:cTn id="20" dur="500" fill="hold"/>
                                        <p:tgtEl>
                                          <p:spTgt spid="59"/>
                                        </p:tgtEl>
                                        <p:attrNameLst>
                                          <p:attrName>ppt_h</p:attrName>
                                        </p:attrNameLst>
                                      </p:cBhvr>
                                      <p:tavLst>
                                        <p:tav tm="0">
                                          <p:val>
                                            <p:fltVal val="0"/>
                                          </p:val>
                                        </p:tav>
                                        <p:tav tm="100000">
                                          <p:val>
                                            <p:strVal val="#ppt_h"/>
                                          </p:val>
                                        </p:tav>
                                      </p:tavLst>
                                    </p:anim>
                                    <p:animEffect transition="in" filter="fade">
                                      <p:cBhvr>
                                        <p:cTn id="21" dur="500"/>
                                        <p:tgtEl>
                                          <p:spTgt spid="5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29"/>
                                        </p:tgtEl>
                                        <p:attrNameLst>
                                          <p:attrName>style.visibility</p:attrName>
                                        </p:attrNameLst>
                                      </p:cBhvr>
                                      <p:to>
                                        <p:strVal val="visible"/>
                                      </p:to>
                                    </p:set>
                                    <p:animEffect transition="in" filter="wipe(up)">
                                      <p:cBhvr>
                                        <p:cTn id="26" dur="500"/>
                                        <p:tgtEl>
                                          <p:spTgt spid="129"/>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p:cTn id="31" dur="500" fill="hold"/>
                                        <p:tgtEl>
                                          <p:spTgt spid="39"/>
                                        </p:tgtEl>
                                        <p:attrNameLst>
                                          <p:attrName>ppt_w</p:attrName>
                                        </p:attrNameLst>
                                      </p:cBhvr>
                                      <p:tavLst>
                                        <p:tav tm="0">
                                          <p:val>
                                            <p:fltVal val="0"/>
                                          </p:val>
                                        </p:tav>
                                        <p:tav tm="100000">
                                          <p:val>
                                            <p:strVal val="#ppt_w"/>
                                          </p:val>
                                        </p:tav>
                                      </p:tavLst>
                                    </p:anim>
                                    <p:anim calcmode="lin" valueType="num">
                                      <p:cBhvr>
                                        <p:cTn id="32" dur="500" fill="hold"/>
                                        <p:tgtEl>
                                          <p:spTgt spid="39"/>
                                        </p:tgtEl>
                                        <p:attrNameLst>
                                          <p:attrName>ppt_h</p:attrName>
                                        </p:attrNameLst>
                                      </p:cBhvr>
                                      <p:tavLst>
                                        <p:tav tm="0">
                                          <p:val>
                                            <p:fltVal val="0"/>
                                          </p:val>
                                        </p:tav>
                                        <p:tav tm="100000">
                                          <p:val>
                                            <p:strVal val="#ppt_h"/>
                                          </p:val>
                                        </p:tav>
                                      </p:tavLst>
                                    </p:anim>
                                    <p:animEffect transition="in" filter="fade">
                                      <p:cBhvr>
                                        <p:cTn id="33" dur="500"/>
                                        <p:tgtEl>
                                          <p:spTgt spid="39"/>
                                        </p:tgtEl>
                                      </p:cBhvr>
                                    </p:animEffect>
                                  </p:childTnLst>
                                </p:cTn>
                              </p:par>
                            </p:childTnLst>
                          </p:cTn>
                        </p:par>
                        <p:par>
                          <p:cTn id="34" fill="hold">
                            <p:stCondLst>
                              <p:cond delay="500"/>
                            </p:stCondLst>
                            <p:childTnLst>
                              <p:par>
                                <p:cTn id="35" presetID="53" presetClass="entr" presetSubtype="16" fill="hold" grpId="0" nodeType="afterEffect">
                                  <p:stCondLst>
                                    <p:cond delay="0"/>
                                  </p:stCondLst>
                                  <p:childTnLst>
                                    <p:set>
                                      <p:cBhvr>
                                        <p:cTn id="36" dur="1" fill="hold">
                                          <p:stCondLst>
                                            <p:cond delay="0"/>
                                          </p:stCondLst>
                                        </p:cTn>
                                        <p:tgtEl>
                                          <p:spTgt spid="40"/>
                                        </p:tgtEl>
                                        <p:attrNameLst>
                                          <p:attrName>style.visibility</p:attrName>
                                        </p:attrNameLst>
                                      </p:cBhvr>
                                      <p:to>
                                        <p:strVal val="visible"/>
                                      </p:to>
                                    </p:set>
                                    <p:anim calcmode="lin" valueType="num">
                                      <p:cBhvr>
                                        <p:cTn id="37" dur="500" fill="hold"/>
                                        <p:tgtEl>
                                          <p:spTgt spid="40"/>
                                        </p:tgtEl>
                                        <p:attrNameLst>
                                          <p:attrName>ppt_w</p:attrName>
                                        </p:attrNameLst>
                                      </p:cBhvr>
                                      <p:tavLst>
                                        <p:tav tm="0">
                                          <p:val>
                                            <p:fltVal val="0"/>
                                          </p:val>
                                        </p:tav>
                                        <p:tav tm="100000">
                                          <p:val>
                                            <p:strVal val="#ppt_w"/>
                                          </p:val>
                                        </p:tav>
                                      </p:tavLst>
                                    </p:anim>
                                    <p:anim calcmode="lin" valueType="num">
                                      <p:cBhvr>
                                        <p:cTn id="38" dur="500" fill="hold"/>
                                        <p:tgtEl>
                                          <p:spTgt spid="40"/>
                                        </p:tgtEl>
                                        <p:attrNameLst>
                                          <p:attrName>ppt_h</p:attrName>
                                        </p:attrNameLst>
                                      </p:cBhvr>
                                      <p:tavLst>
                                        <p:tav tm="0">
                                          <p:val>
                                            <p:fltVal val="0"/>
                                          </p:val>
                                        </p:tav>
                                        <p:tav tm="100000">
                                          <p:val>
                                            <p:strVal val="#ppt_h"/>
                                          </p:val>
                                        </p:tav>
                                      </p:tavLst>
                                    </p:anim>
                                    <p:animEffect transition="in" filter="fade">
                                      <p:cBhvr>
                                        <p:cTn id="39" dur="500"/>
                                        <p:tgtEl>
                                          <p:spTgt spid="4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41"/>
                                        </p:tgtEl>
                                        <p:attrNameLst>
                                          <p:attrName>style.visibility</p:attrName>
                                        </p:attrNameLst>
                                      </p:cBhvr>
                                      <p:to>
                                        <p:strVal val="visible"/>
                                      </p:to>
                                    </p:set>
                                    <p:anim calcmode="lin" valueType="num">
                                      <p:cBhvr>
                                        <p:cTn id="42" dur="500" fill="hold"/>
                                        <p:tgtEl>
                                          <p:spTgt spid="41"/>
                                        </p:tgtEl>
                                        <p:attrNameLst>
                                          <p:attrName>ppt_w</p:attrName>
                                        </p:attrNameLst>
                                      </p:cBhvr>
                                      <p:tavLst>
                                        <p:tav tm="0">
                                          <p:val>
                                            <p:fltVal val="0"/>
                                          </p:val>
                                        </p:tav>
                                        <p:tav tm="100000">
                                          <p:val>
                                            <p:strVal val="#ppt_w"/>
                                          </p:val>
                                        </p:tav>
                                      </p:tavLst>
                                    </p:anim>
                                    <p:anim calcmode="lin" valueType="num">
                                      <p:cBhvr>
                                        <p:cTn id="43" dur="500" fill="hold"/>
                                        <p:tgtEl>
                                          <p:spTgt spid="41"/>
                                        </p:tgtEl>
                                        <p:attrNameLst>
                                          <p:attrName>ppt_h</p:attrName>
                                        </p:attrNameLst>
                                      </p:cBhvr>
                                      <p:tavLst>
                                        <p:tav tm="0">
                                          <p:val>
                                            <p:fltVal val="0"/>
                                          </p:val>
                                        </p:tav>
                                        <p:tav tm="100000">
                                          <p:val>
                                            <p:strVal val="#ppt_h"/>
                                          </p:val>
                                        </p:tav>
                                      </p:tavLst>
                                    </p:anim>
                                    <p:animEffect transition="in" filter="fade">
                                      <p:cBhvr>
                                        <p:cTn id="44" dur="500"/>
                                        <p:tgtEl>
                                          <p:spTgt spid="41"/>
                                        </p:tgtEl>
                                      </p:cBhvr>
                                    </p:animEffect>
                                  </p:childTnLst>
                                </p:cTn>
                              </p:par>
                            </p:childTnLst>
                          </p:cTn>
                        </p:par>
                        <p:par>
                          <p:cTn id="45" fill="hold">
                            <p:stCondLst>
                              <p:cond delay="1000"/>
                            </p:stCondLst>
                            <p:childTnLst>
                              <p:par>
                                <p:cTn id="46" presetID="53" presetClass="entr" presetSubtype="16" fill="hold" grpId="0" nodeType="afterEffect">
                                  <p:stCondLst>
                                    <p:cond delay="0"/>
                                  </p:stCondLst>
                                  <p:childTnLst>
                                    <p:set>
                                      <p:cBhvr>
                                        <p:cTn id="47" dur="1" fill="hold">
                                          <p:stCondLst>
                                            <p:cond delay="0"/>
                                          </p:stCondLst>
                                        </p:cTn>
                                        <p:tgtEl>
                                          <p:spTgt spid="42"/>
                                        </p:tgtEl>
                                        <p:attrNameLst>
                                          <p:attrName>style.visibility</p:attrName>
                                        </p:attrNameLst>
                                      </p:cBhvr>
                                      <p:to>
                                        <p:strVal val="visible"/>
                                      </p:to>
                                    </p:set>
                                    <p:anim calcmode="lin" valueType="num">
                                      <p:cBhvr>
                                        <p:cTn id="48" dur="500" fill="hold"/>
                                        <p:tgtEl>
                                          <p:spTgt spid="42"/>
                                        </p:tgtEl>
                                        <p:attrNameLst>
                                          <p:attrName>ppt_w</p:attrName>
                                        </p:attrNameLst>
                                      </p:cBhvr>
                                      <p:tavLst>
                                        <p:tav tm="0">
                                          <p:val>
                                            <p:fltVal val="0"/>
                                          </p:val>
                                        </p:tav>
                                        <p:tav tm="100000">
                                          <p:val>
                                            <p:strVal val="#ppt_w"/>
                                          </p:val>
                                        </p:tav>
                                      </p:tavLst>
                                    </p:anim>
                                    <p:anim calcmode="lin" valueType="num">
                                      <p:cBhvr>
                                        <p:cTn id="49" dur="500" fill="hold"/>
                                        <p:tgtEl>
                                          <p:spTgt spid="42"/>
                                        </p:tgtEl>
                                        <p:attrNameLst>
                                          <p:attrName>ppt_h</p:attrName>
                                        </p:attrNameLst>
                                      </p:cBhvr>
                                      <p:tavLst>
                                        <p:tav tm="0">
                                          <p:val>
                                            <p:fltVal val="0"/>
                                          </p:val>
                                        </p:tav>
                                        <p:tav tm="100000">
                                          <p:val>
                                            <p:strVal val="#ppt_h"/>
                                          </p:val>
                                        </p:tav>
                                      </p:tavLst>
                                    </p:anim>
                                    <p:animEffect transition="in" filter="fade">
                                      <p:cBhvr>
                                        <p:cTn id="50" dur="500"/>
                                        <p:tgtEl>
                                          <p:spTgt spid="42"/>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53"/>
                                        </p:tgtEl>
                                        <p:attrNameLst>
                                          <p:attrName>style.visibility</p:attrName>
                                        </p:attrNameLst>
                                      </p:cBhvr>
                                      <p:to>
                                        <p:strVal val="visible"/>
                                      </p:to>
                                    </p:set>
                                    <p:anim calcmode="lin" valueType="num">
                                      <p:cBhvr>
                                        <p:cTn id="53" dur="500" fill="hold"/>
                                        <p:tgtEl>
                                          <p:spTgt spid="53"/>
                                        </p:tgtEl>
                                        <p:attrNameLst>
                                          <p:attrName>ppt_w</p:attrName>
                                        </p:attrNameLst>
                                      </p:cBhvr>
                                      <p:tavLst>
                                        <p:tav tm="0">
                                          <p:val>
                                            <p:fltVal val="0"/>
                                          </p:val>
                                        </p:tav>
                                        <p:tav tm="100000">
                                          <p:val>
                                            <p:strVal val="#ppt_w"/>
                                          </p:val>
                                        </p:tav>
                                      </p:tavLst>
                                    </p:anim>
                                    <p:anim calcmode="lin" valueType="num">
                                      <p:cBhvr>
                                        <p:cTn id="54" dur="500" fill="hold"/>
                                        <p:tgtEl>
                                          <p:spTgt spid="53"/>
                                        </p:tgtEl>
                                        <p:attrNameLst>
                                          <p:attrName>ppt_h</p:attrName>
                                        </p:attrNameLst>
                                      </p:cBhvr>
                                      <p:tavLst>
                                        <p:tav tm="0">
                                          <p:val>
                                            <p:fltVal val="0"/>
                                          </p:val>
                                        </p:tav>
                                        <p:tav tm="100000">
                                          <p:val>
                                            <p:strVal val="#ppt_h"/>
                                          </p:val>
                                        </p:tav>
                                      </p:tavLst>
                                    </p:anim>
                                    <p:animEffect transition="in" filter="fade">
                                      <p:cBhvr>
                                        <p:cTn id="55" dur="500"/>
                                        <p:tgtEl>
                                          <p:spTgt spid="53"/>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43"/>
                                        </p:tgtEl>
                                        <p:attrNameLst>
                                          <p:attrName>style.visibility</p:attrName>
                                        </p:attrNameLst>
                                      </p:cBhvr>
                                      <p:to>
                                        <p:strVal val="visible"/>
                                      </p:to>
                                    </p:set>
                                    <p:anim calcmode="lin" valueType="num">
                                      <p:cBhvr>
                                        <p:cTn id="58" dur="500" fill="hold"/>
                                        <p:tgtEl>
                                          <p:spTgt spid="43"/>
                                        </p:tgtEl>
                                        <p:attrNameLst>
                                          <p:attrName>ppt_w</p:attrName>
                                        </p:attrNameLst>
                                      </p:cBhvr>
                                      <p:tavLst>
                                        <p:tav tm="0">
                                          <p:val>
                                            <p:fltVal val="0"/>
                                          </p:val>
                                        </p:tav>
                                        <p:tav tm="100000">
                                          <p:val>
                                            <p:strVal val="#ppt_w"/>
                                          </p:val>
                                        </p:tav>
                                      </p:tavLst>
                                    </p:anim>
                                    <p:anim calcmode="lin" valueType="num">
                                      <p:cBhvr>
                                        <p:cTn id="59" dur="500" fill="hold"/>
                                        <p:tgtEl>
                                          <p:spTgt spid="43"/>
                                        </p:tgtEl>
                                        <p:attrNameLst>
                                          <p:attrName>ppt_h</p:attrName>
                                        </p:attrNameLst>
                                      </p:cBhvr>
                                      <p:tavLst>
                                        <p:tav tm="0">
                                          <p:val>
                                            <p:fltVal val="0"/>
                                          </p:val>
                                        </p:tav>
                                        <p:tav tm="100000">
                                          <p:val>
                                            <p:strVal val="#ppt_h"/>
                                          </p:val>
                                        </p:tav>
                                      </p:tavLst>
                                    </p:anim>
                                    <p:animEffect transition="in" filter="fade">
                                      <p:cBhvr>
                                        <p:cTn id="60" dur="500"/>
                                        <p:tgtEl>
                                          <p:spTgt spid="43"/>
                                        </p:tgtEl>
                                      </p:cBhvr>
                                    </p:animEffect>
                                  </p:childTnLst>
                                </p:cTn>
                              </p:par>
                            </p:childTnLst>
                          </p:cTn>
                        </p:par>
                        <p:par>
                          <p:cTn id="61" fill="hold">
                            <p:stCondLst>
                              <p:cond delay="1500"/>
                            </p:stCondLst>
                            <p:childTnLst>
                              <p:par>
                                <p:cTn id="62" presetID="53" presetClass="entr" presetSubtype="16" fill="hold" grpId="0" nodeType="after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p:cTn id="64" dur="500" fill="hold"/>
                                        <p:tgtEl>
                                          <p:spTgt spid="48"/>
                                        </p:tgtEl>
                                        <p:attrNameLst>
                                          <p:attrName>ppt_w</p:attrName>
                                        </p:attrNameLst>
                                      </p:cBhvr>
                                      <p:tavLst>
                                        <p:tav tm="0">
                                          <p:val>
                                            <p:fltVal val="0"/>
                                          </p:val>
                                        </p:tav>
                                        <p:tav tm="100000">
                                          <p:val>
                                            <p:strVal val="#ppt_w"/>
                                          </p:val>
                                        </p:tav>
                                      </p:tavLst>
                                    </p:anim>
                                    <p:anim calcmode="lin" valueType="num">
                                      <p:cBhvr>
                                        <p:cTn id="65" dur="500" fill="hold"/>
                                        <p:tgtEl>
                                          <p:spTgt spid="48"/>
                                        </p:tgtEl>
                                        <p:attrNameLst>
                                          <p:attrName>ppt_h</p:attrName>
                                        </p:attrNameLst>
                                      </p:cBhvr>
                                      <p:tavLst>
                                        <p:tav tm="0">
                                          <p:val>
                                            <p:fltVal val="0"/>
                                          </p:val>
                                        </p:tav>
                                        <p:tav tm="100000">
                                          <p:val>
                                            <p:strVal val="#ppt_h"/>
                                          </p:val>
                                        </p:tav>
                                      </p:tavLst>
                                    </p:anim>
                                    <p:animEffect transition="in" filter="fade">
                                      <p:cBhvr>
                                        <p:cTn id="66" dur="500"/>
                                        <p:tgtEl>
                                          <p:spTgt spid="48"/>
                                        </p:tgtEl>
                                      </p:cBhvr>
                                    </p:animEffect>
                                  </p:childTnLst>
                                </p:cTn>
                              </p:par>
                              <p:par>
                                <p:cTn id="67" presetID="53" presetClass="entr" presetSubtype="16" fill="hold" grpId="0" nodeType="withEffect">
                                  <p:stCondLst>
                                    <p:cond delay="0"/>
                                  </p:stCondLst>
                                  <p:childTnLst>
                                    <p:set>
                                      <p:cBhvr>
                                        <p:cTn id="68" dur="1" fill="hold">
                                          <p:stCondLst>
                                            <p:cond delay="0"/>
                                          </p:stCondLst>
                                        </p:cTn>
                                        <p:tgtEl>
                                          <p:spTgt spid="45"/>
                                        </p:tgtEl>
                                        <p:attrNameLst>
                                          <p:attrName>style.visibility</p:attrName>
                                        </p:attrNameLst>
                                      </p:cBhvr>
                                      <p:to>
                                        <p:strVal val="visible"/>
                                      </p:to>
                                    </p:set>
                                    <p:anim calcmode="lin" valueType="num">
                                      <p:cBhvr>
                                        <p:cTn id="69" dur="500" fill="hold"/>
                                        <p:tgtEl>
                                          <p:spTgt spid="45"/>
                                        </p:tgtEl>
                                        <p:attrNameLst>
                                          <p:attrName>ppt_w</p:attrName>
                                        </p:attrNameLst>
                                      </p:cBhvr>
                                      <p:tavLst>
                                        <p:tav tm="0">
                                          <p:val>
                                            <p:fltVal val="0"/>
                                          </p:val>
                                        </p:tav>
                                        <p:tav tm="100000">
                                          <p:val>
                                            <p:strVal val="#ppt_w"/>
                                          </p:val>
                                        </p:tav>
                                      </p:tavLst>
                                    </p:anim>
                                    <p:anim calcmode="lin" valueType="num">
                                      <p:cBhvr>
                                        <p:cTn id="70" dur="500" fill="hold"/>
                                        <p:tgtEl>
                                          <p:spTgt spid="45"/>
                                        </p:tgtEl>
                                        <p:attrNameLst>
                                          <p:attrName>ppt_h</p:attrName>
                                        </p:attrNameLst>
                                      </p:cBhvr>
                                      <p:tavLst>
                                        <p:tav tm="0">
                                          <p:val>
                                            <p:fltVal val="0"/>
                                          </p:val>
                                        </p:tav>
                                        <p:tav tm="100000">
                                          <p:val>
                                            <p:strVal val="#ppt_h"/>
                                          </p:val>
                                        </p:tav>
                                      </p:tavLst>
                                    </p:anim>
                                    <p:animEffect transition="in" filter="fade">
                                      <p:cBhvr>
                                        <p:cTn id="71" dur="500"/>
                                        <p:tgtEl>
                                          <p:spTgt spid="45"/>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fade">
                                      <p:cBhvr>
                                        <p:cTn id="76" dur="500"/>
                                        <p:tgtEl>
                                          <p:spTgt spid="32"/>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fade">
                                      <p:cBhvr>
                                        <p:cTn id="79" dur="500"/>
                                        <p:tgtEl>
                                          <p:spTgt spid="33"/>
                                        </p:tgtEl>
                                      </p:cBhvr>
                                    </p:animEffect>
                                  </p:childTnLst>
                                </p:cTn>
                              </p:par>
                            </p:childTnLst>
                          </p:cTn>
                        </p:par>
                        <p:par>
                          <p:cTn id="80" fill="hold">
                            <p:stCondLst>
                              <p:cond delay="500"/>
                            </p:stCondLst>
                            <p:childTnLst>
                              <p:par>
                                <p:cTn id="81" presetID="10" presetClass="entr" presetSubtype="0" fill="hold" grpId="0" nodeType="afterEffect">
                                  <p:stCondLst>
                                    <p:cond delay="0"/>
                                  </p:stCondLst>
                                  <p:childTnLst>
                                    <p:set>
                                      <p:cBhvr>
                                        <p:cTn id="82" dur="1" fill="hold">
                                          <p:stCondLst>
                                            <p:cond delay="0"/>
                                          </p:stCondLst>
                                        </p:cTn>
                                        <p:tgtEl>
                                          <p:spTgt spid="35"/>
                                        </p:tgtEl>
                                        <p:attrNameLst>
                                          <p:attrName>style.visibility</p:attrName>
                                        </p:attrNameLst>
                                      </p:cBhvr>
                                      <p:to>
                                        <p:strVal val="visible"/>
                                      </p:to>
                                    </p:set>
                                    <p:animEffect transition="in" filter="fade">
                                      <p:cBhvr>
                                        <p:cTn id="83" dur="500"/>
                                        <p:tgtEl>
                                          <p:spTgt spid="35"/>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4"/>
                                        </p:tgtEl>
                                        <p:attrNameLst>
                                          <p:attrName>style.visibility</p:attrName>
                                        </p:attrNameLst>
                                      </p:cBhvr>
                                      <p:to>
                                        <p:strVal val="visible"/>
                                      </p:to>
                                    </p:set>
                                    <p:animEffect transition="in" filter="fade">
                                      <p:cBhvr>
                                        <p:cTn id="86" dur="500"/>
                                        <p:tgtEl>
                                          <p:spTgt spid="44"/>
                                        </p:tgtEl>
                                      </p:cBhvr>
                                    </p:animEffect>
                                  </p:childTnLst>
                                </p:cTn>
                              </p:par>
                            </p:childTnLst>
                          </p:cTn>
                        </p:par>
                        <p:par>
                          <p:cTn id="87" fill="hold">
                            <p:stCondLst>
                              <p:cond delay="1000"/>
                            </p:stCondLst>
                            <p:childTnLst>
                              <p:par>
                                <p:cTn id="88" presetID="10" presetClass="entr" presetSubtype="0" fill="hold" grpId="0" nodeType="afterEffect">
                                  <p:stCondLst>
                                    <p:cond delay="0"/>
                                  </p:stCondLst>
                                  <p:childTnLst>
                                    <p:set>
                                      <p:cBhvr>
                                        <p:cTn id="89" dur="1" fill="hold">
                                          <p:stCondLst>
                                            <p:cond delay="0"/>
                                          </p:stCondLst>
                                        </p:cTn>
                                        <p:tgtEl>
                                          <p:spTgt spid="46"/>
                                        </p:tgtEl>
                                        <p:attrNameLst>
                                          <p:attrName>style.visibility</p:attrName>
                                        </p:attrNameLst>
                                      </p:cBhvr>
                                      <p:to>
                                        <p:strVal val="visible"/>
                                      </p:to>
                                    </p:set>
                                    <p:animEffect transition="in" filter="fade">
                                      <p:cBhvr>
                                        <p:cTn id="90" dur="500"/>
                                        <p:tgtEl>
                                          <p:spTgt spid="46"/>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47"/>
                                        </p:tgtEl>
                                        <p:attrNameLst>
                                          <p:attrName>style.visibility</p:attrName>
                                        </p:attrNameLst>
                                      </p:cBhvr>
                                      <p:to>
                                        <p:strVal val="visible"/>
                                      </p:to>
                                    </p:set>
                                    <p:animEffect transition="in" filter="fade">
                                      <p:cBhvr>
                                        <p:cTn id="93" dur="500"/>
                                        <p:tgtEl>
                                          <p:spTgt spid="47"/>
                                        </p:tgtEl>
                                      </p:cBhvr>
                                    </p:animEffect>
                                  </p:childTnLst>
                                </p:cTn>
                              </p:par>
                            </p:childTnLst>
                          </p:cTn>
                        </p:par>
                        <p:par>
                          <p:cTn id="94" fill="hold">
                            <p:stCondLst>
                              <p:cond delay="1500"/>
                            </p:stCondLst>
                            <p:childTnLst>
                              <p:par>
                                <p:cTn id="95" presetID="10" presetClass="entr" presetSubtype="0" fill="hold" grpId="0" nodeType="afterEffect">
                                  <p:stCondLst>
                                    <p:cond delay="0"/>
                                  </p:stCondLst>
                                  <p:childTnLst>
                                    <p:set>
                                      <p:cBhvr>
                                        <p:cTn id="96" dur="1" fill="hold">
                                          <p:stCondLst>
                                            <p:cond delay="0"/>
                                          </p:stCondLst>
                                        </p:cTn>
                                        <p:tgtEl>
                                          <p:spTgt spid="52"/>
                                        </p:tgtEl>
                                        <p:attrNameLst>
                                          <p:attrName>style.visibility</p:attrName>
                                        </p:attrNameLst>
                                      </p:cBhvr>
                                      <p:to>
                                        <p:strVal val="visible"/>
                                      </p:to>
                                    </p:set>
                                    <p:animEffect transition="in" filter="fade">
                                      <p:cBhvr>
                                        <p:cTn id="97" dur="500"/>
                                        <p:tgtEl>
                                          <p:spTgt spid="52"/>
                                        </p:tgtEl>
                                      </p:cBhvr>
                                    </p:animEffect>
                                  </p:childTnLst>
                                </p:cTn>
                              </p:par>
                            </p:childTnLst>
                          </p:cTn>
                        </p:par>
                        <p:par>
                          <p:cTn id="98" fill="hold">
                            <p:stCondLst>
                              <p:cond delay="2000"/>
                            </p:stCondLst>
                            <p:childTnLst>
                              <p:par>
                                <p:cTn id="99" presetID="53" presetClass="entr" presetSubtype="16" fill="hold" grpId="0" nodeType="afterEffect">
                                  <p:stCondLst>
                                    <p:cond delay="0"/>
                                  </p:stCondLst>
                                  <p:childTnLst>
                                    <p:set>
                                      <p:cBhvr>
                                        <p:cTn id="100" dur="1" fill="hold">
                                          <p:stCondLst>
                                            <p:cond delay="0"/>
                                          </p:stCondLst>
                                        </p:cTn>
                                        <p:tgtEl>
                                          <p:spTgt spid="132"/>
                                        </p:tgtEl>
                                        <p:attrNameLst>
                                          <p:attrName>style.visibility</p:attrName>
                                        </p:attrNameLst>
                                      </p:cBhvr>
                                      <p:to>
                                        <p:strVal val="visible"/>
                                      </p:to>
                                    </p:set>
                                    <p:anim calcmode="lin" valueType="num">
                                      <p:cBhvr>
                                        <p:cTn id="101" dur="500" fill="hold"/>
                                        <p:tgtEl>
                                          <p:spTgt spid="132"/>
                                        </p:tgtEl>
                                        <p:attrNameLst>
                                          <p:attrName>ppt_w</p:attrName>
                                        </p:attrNameLst>
                                      </p:cBhvr>
                                      <p:tavLst>
                                        <p:tav tm="0">
                                          <p:val>
                                            <p:fltVal val="0"/>
                                          </p:val>
                                        </p:tav>
                                        <p:tav tm="100000">
                                          <p:val>
                                            <p:strVal val="#ppt_w"/>
                                          </p:val>
                                        </p:tav>
                                      </p:tavLst>
                                    </p:anim>
                                    <p:anim calcmode="lin" valueType="num">
                                      <p:cBhvr>
                                        <p:cTn id="102" dur="500" fill="hold"/>
                                        <p:tgtEl>
                                          <p:spTgt spid="132"/>
                                        </p:tgtEl>
                                        <p:attrNameLst>
                                          <p:attrName>ppt_h</p:attrName>
                                        </p:attrNameLst>
                                      </p:cBhvr>
                                      <p:tavLst>
                                        <p:tav tm="0">
                                          <p:val>
                                            <p:fltVal val="0"/>
                                          </p:val>
                                        </p:tav>
                                        <p:tav tm="100000">
                                          <p:val>
                                            <p:strVal val="#ppt_h"/>
                                          </p:val>
                                        </p:tav>
                                      </p:tavLst>
                                    </p:anim>
                                    <p:animEffect transition="in" filter="fade">
                                      <p:cBhvr>
                                        <p:cTn id="103" dur="500"/>
                                        <p:tgtEl>
                                          <p:spTgt spid="132"/>
                                        </p:tgtEl>
                                      </p:cBhvr>
                                    </p:animEffect>
                                  </p:childTnLst>
                                </p:cTn>
                              </p:par>
                            </p:childTnLst>
                          </p:cTn>
                        </p:par>
                        <p:par>
                          <p:cTn id="104" fill="hold">
                            <p:stCondLst>
                              <p:cond delay="2500"/>
                            </p:stCondLst>
                            <p:childTnLst>
                              <p:par>
                                <p:cTn id="105" presetID="12" presetClass="entr" presetSubtype="2" fill="hold" grpId="0" nodeType="afterEffect">
                                  <p:stCondLst>
                                    <p:cond delay="0"/>
                                  </p:stCondLst>
                                  <p:iterate type="lt">
                                    <p:tmPct val="10000"/>
                                  </p:iterate>
                                  <p:childTnLst>
                                    <p:set>
                                      <p:cBhvr>
                                        <p:cTn id="106" dur="1" fill="hold">
                                          <p:stCondLst>
                                            <p:cond delay="0"/>
                                          </p:stCondLst>
                                        </p:cTn>
                                        <p:tgtEl>
                                          <p:spTgt spid="131"/>
                                        </p:tgtEl>
                                        <p:attrNameLst>
                                          <p:attrName>style.visibility</p:attrName>
                                        </p:attrNameLst>
                                      </p:cBhvr>
                                      <p:to>
                                        <p:strVal val="visible"/>
                                      </p:to>
                                    </p:set>
                                    <p:anim calcmode="lin" valueType="num">
                                      <p:cBhvr additive="base">
                                        <p:cTn id="107" dur="500"/>
                                        <p:tgtEl>
                                          <p:spTgt spid="131"/>
                                        </p:tgtEl>
                                        <p:attrNameLst>
                                          <p:attrName>ppt_x</p:attrName>
                                        </p:attrNameLst>
                                      </p:cBhvr>
                                      <p:tavLst>
                                        <p:tav tm="0">
                                          <p:val>
                                            <p:strVal val="#ppt_x+#ppt_w*1.125000"/>
                                          </p:val>
                                        </p:tav>
                                        <p:tav tm="100000">
                                          <p:val>
                                            <p:strVal val="#ppt_x"/>
                                          </p:val>
                                        </p:tav>
                                      </p:tavLst>
                                    </p:anim>
                                    <p:animEffect transition="in" filter="wipe(left)">
                                      <p:cBhvr>
                                        <p:cTn id="108" dur="500"/>
                                        <p:tgtEl>
                                          <p:spTgt spid="131"/>
                                        </p:tgtEl>
                                      </p:cBhvr>
                                    </p:animEffect>
                                  </p:childTnLst>
                                </p:cTn>
                              </p:par>
                              <p:par>
                                <p:cTn id="109" presetID="53" presetClass="entr" presetSubtype="16" fill="hold" grpId="0" nodeType="withEffect">
                                  <p:stCondLst>
                                    <p:cond delay="0"/>
                                  </p:stCondLst>
                                  <p:iterate type="lt">
                                    <p:tmPct val="10000"/>
                                  </p:iterate>
                                  <p:childTnLst>
                                    <p:set>
                                      <p:cBhvr>
                                        <p:cTn id="110" dur="1" fill="hold">
                                          <p:stCondLst>
                                            <p:cond delay="0"/>
                                          </p:stCondLst>
                                        </p:cTn>
                                        <p:tgtEl>
                                          <p:spTgt spid="130"/>
                                        </p:tgtEl>
                                        <p:attrNameLst>
                                          <p:attrName>style.visibility</p:attrName>
                                        </p:attrNameLst>
                                      </p:cBhvr>
                                      <p:to>
                                        <p:strVal val="visible"/>
                                      </p:to>
                                    </p:set>
                                    <p:anim calcmode="lin" valueType="num">
                                      <p:cBhvr>
                                        <p:cTn id="111" dur="300" fill="hold"/>
                                        <p:tgtEl>
                                          <p:spTgt spid="130"/>
                                        </p:tgtEl>
                                        <p:attrNameLst>
                                          <p:attrName>ppt_w</p:attrName>
                                        </p:attrNameLst>
                                      </p:cBhvr>
                                      <p:tavLst>
                                        <p:tav tm="0">
                                          <p:val>
                                            <p:fltVal val="0"/>
                                          </p:val>
                                        </p:tav>
                                        <p:tav tm="100000">
                                          <p:val>
                                            <p:strVal val="#ppt_w"/>
                                          </p:val>
                                        </p:tav>
                                      </p:tavLst>
                                    </p:anim>
                                    <p:anim calcmode="lin" valueType="num">
                                      <p:cBhvr>
                                        <p:cTn id="112" dur="300" fill="hold"/>
                                        <p:tgtEl>
                                          <p:spTgt spid="130"/>
                                        </p:tgtEl>
                                        <p:attrNameLst>
                                          <p:attrName>ppt_h</p:attrName>
                                        </p:attrNameLst>
                                      </p:cBhvr>
                                      <p:tavLst>
                                        <p:tav tm="0">
                                          <p:val>
                                            <p:fltVal val="0"/>
                                          </p:val>
                                        </p:tav>
                                        <p:tav tm="100000">
                                          <p:val>
                                            <p:strVal val="#ppt_h"/>
                                          </p:val>
                                        </p:tav>
                                      </p:tavLst>
                                    </p:anim>
                                    <p:animEffect transition="in" filter="fade">
                                      <p:cBhvr>
                                        <p:cTn id="113" dur="3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5"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129" grpId="0" animBg="1"/>
      <p:bldP spid="52" grpId="0" animBg="1"/>
      <p:bldP spid="53" grpId="0" animBg="1"/>
      <p:bldP spid="130" grpId="0"/>
      <p:bldP spid="131" grpId="0"/>
      <p:bldP spid="13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8FA3AE04-DF81-4DF2-B621-E2AE2DA5EAF0}"/>
              </a:ext>
            </a:extLst>
          </p:cNvPr>
          <p:cNvPicPr>
            <a:picLocks noChangeAspect="1"/>
          </p:cNvPicPr>
          <p:nvPr/>
        </p:nvPicPr>
        <p:blipFill>
          <a:blip r:embed="rId2"/>
          <a:stretch>
            <a:fillRect/>
          </a:stretch>
        </p:blipFill>
        <p:spPr>
          <a:xfrm>
            <a:off x="0" y="-1"/>
            <a:ext cx="12192000" cy="5947317"/>
          </a:xfrm>
          <a:prstGeom prst="rect">
            <a:avLst/>
          </a:prstGeom>
        </p:spPr>
      </p:pic>
    </p:spTree>
    <p:extLst>
      <p:ext uri="{BB962C8B-B14F-4D97-AF65-F5344CB8AC3E}">
        <p14:creationId xmlns:p14="http://schemas.microsoft.com/office/powerpoint/2010/main" val="4286619081"/>
      </p:ext>
    </p:extLst>
  </p:cSld>
  <p:clrMapOvr>
    <a:masterClrMapping/>
  </p:clrMapOvr>
  <p:transition spd="slow" advClick="0" advTm="2000">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41E96E7-1AC6-4828-AC85-C87066E1A590}"/>
              </a:ext>
            </a:extLst>
          </p:cNvPr>
          <p:cNvPicPr>
            <a:picLocks noChangeAspect="1"/>
          </p:cNvPicPr>
          <p:nvPr/>
        </p:nvPicPr>
        <p:blipFill>
          <a:blip r:embed="rId2"/>
          <a:stretch>
            <a:fillRect/>
          </a:stretch>
        </p:blipFill>
        <p:spPr>
          <a:xfrm>
            <a:off x="2253143" y="1119476"/>
            <a:ext cx="7685714" cy="4619048"/>
          </a:xfrm>
          <a:prstGeom prst="rect">
            <a:avLst/>
          </a:prstGeom>
        </p:spPr>
      </p:pic>
    </p:spTree>
    <p:extLst>
      <p:ext uri="{BB962C8B-B14F-4D97-AF65-F5344CB8AC3E}">
        <p14:creationId xmlns:p14="http://schemas.microsoft.com/office/powerpoint/2010/main" val="1114247553"/>
      </p:ext>
    </p:extLst>
  </p:cSld>
  <p:clrMapOvr>
    <a:masterClrMapping/>
  </p:clrMapOvr>
  <p:transition spd="slow" advClick="0" advTm="2000">
    <p:push dir="u"/>
  </p:transition>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ADD2F2E9-286A-4EEC-AD6F-B9ADD456D4A0"/>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内容列表"/>
  <p:tag name="ISPRINGCLOUDFOLDERID" val="0"/>
  <p:tag name="ISPRINGCLOUDFOLDERPATH" val="资源库"/>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演示文稿13"/>
</p:tagLst>
</file>

<file path=ppt/theme/theme1.xml><?xml version="1.0" encoding="utf-8"?>
<a:theme xmlns:a="http://schemas.openxmlformats.org/drawingml/2006/main" name="Office Theme">
  <a:themeElements>
    <a:clrScheme name="自定义 45">
      <a:dk1>
        <a:srgbClr val="3B4761"/>
      </a:dk1>
      <a:lt1>
        <a:sysClr val="window" lastClr="FFFFFF"/>
      </a:lt1>
      <a:dk2>
        <a:srgbClr val="3B4761"/>
      </a:dk2>
      <a:lt2>
        <a:srgbClr val="FFFFFF"/>
      </a:lt2>
      <a:accent1>
        <a:srgbClr val="F5B5C6"/>
      </a:accent1>
      <a:accent2>
        <a:srgbClr val="B5B6E6"/>
      </a:accent2>
      <a:accent3>
        <a:srgbClr val="A2D9D4"/>
      </a:accent3>
      <a:accent4>
        <a:srgbClr val="F5B5C6"/>
      </a:accent4>
      <a:accent5>
        <a:srgbClr val="B5B6E6"/>
      </a:accent5>
      <a:accent6>
        <a:srgbClr val="A2D9D4"/>
      </a:accent6>
      <a:hlink>
        <a:srgbClr val="F5B5C6"/>
      </a:hlink>
      <a:folHlink>
        <a:srgbClr val="B5B6E6"/>
      </a:folHlink>
    </a:clrScheme>
    <a:fontScheme name="r2gebdts">
      <a:majorFont>
        <a:latin typeface="Source Han Sans SC"/>
        <a:ea typeface="Source Han Sans SC"/>
        <a:cs typeface=""/>
      </a:majorFont>
      <a:minorFont>
        <a:latin typeface="Source Han Sans SC"/>
        <a:ea typeface="Source Han Sans S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TotalTime>
  <Words>475</Words>
  <Application>Microsoft Office PowerPoint</Application>
  <PresentationFormat>宽屏</PresentationFormat>
  <Paragraphs>69</Paragraphs>
  <Slides>23</Slides>
  <Notes>10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23</vt:i4>
      </vt:variant>
    </vt:vector>
  </HeadingPairs>
  <TitlesOfParts>
    <vt:vector size="29" baseType="lpstr">
      <vt:lpstr>Source Han Sans SC</vt:lpstr>
      <vt:lpstr>等线</vt:lpstr>
      <vt:lpstr>Arial</vt:lpstr>
      <vt:lpstr>Consolas</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注册，登录，退出</vt:lpstr>
      <vt:lpstr>搜索房源</vt:lpstr>
      <vt:lpstr>房源详情页面</vt:lpstr>
      <vt:lpstr>个人信息，看房历史记录</vt:lpstr>
      <vt:lpstr>出租房源</vt:lpstr>
      <vt:lpstr>管理员操作</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dc:description>http://www.ypppt.com/</dc:description>
  <cp:lastModifiedBy>涂鏊飞</cp:lastModifiedBy>
  <cp:revision>59</cp:revision>
  <dcterms:created xsi:type="dcterms:W3CDTF">2017-11-05T01:44:00Z</dcterms:created>
  <dcterms:modified xsi:type="dcterms:W3CDTF">2021-10-18T16:56:13Z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2052-11.1.0.8808</vt:lpwstr>
  </property>
</Properties>
</file>