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pervised_learning" TargetMode="External"/><Relationship Id="rId2" Type="http://schemas.openxmlformats.org/officeDocument/2006/relationships/hyperlink" Target="https://en.wikipedia.org/wiki/Machine_learning#Approach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ynamic_programming" TargetMode="External"/><Relationship Id="rId5" Type="http://schemas.openxmlformats.org/officeDocument/2006/relationships/hyperlink" Target="https://en.wikipedia.org/wiki/Markov_decision_process" TargetMode="External"/><Relationship Id="rId4" Type="http://schemas.openxmlformats.org/officeDocument/2006/relationships/hyperlink" Target="https://en.wikipedia.org/wiki/Unsupervised_learn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q-learning-in-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269" y="2795954"/>
            <a:ext cx="10401299" cy="1099038"/>
          </a:xfrm>
        </p:spPr>
        <p:txBody>
          <a:bodyPr/>
          <a:lstStyle/>
          <a:p>
            <a:pPr algn="ctr"/>
            <a:r>
              <a:rPr lang="en-IN" dirty="0" smtClean="0"/>
              <a:t>REINFORCEMENT LEARNING - GAME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18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844062"/>
            <a:ext cx="8947522" cy="1123486"/>
          </a:xfrm>
        </p:spPr>
        <p:txBody>
          <a:bodyPr/>
          <a:lstStyle/>
          <a:p>
            <a:pPr algn="ctr"/>
            <a:r>
              <a:rPr lang="en-IN" dirty="0"/>
              <a:t>DEEP 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0. Init Q value(= init model)</a:t>
            </a:r>
          </a:p>
          <a:p>
            <a:r>
              <a:rPr lang="en-IN" dirty="0" smtClean="0"/>
              <a:t>1. Choose action (model.predict(state))</a:t>
            </a:r>
          </a:p>
          <a:p>
            <a:r>
              <a:rPr lang="en-IN" dirty="0" smtClean="0"/>
              <a:t>2. Perform action</a:t>
            </a:r>
          </a:p>
          <a:p>
            <a:r>
              <a:rPr lang="en-IN" dirty="0" smtClean="0"/>
              <a:t>3. Measure reward</a:t>
            </a:r>
          </a:p>
          <a:p>
            <a:r>
              <a:rPr lang="en-IN" dirty="0" smtClean="0"/>
              <a:t>4. Update Q value(+ train model)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96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747346"/>
            <a:ext cx="8946541" cy="984740"/>
          </a:xfrm>
        </p:spPr>
        <p:txBody>
          <a:bodyPr/>
          <a:lstStyle/>
          <a:p>
            <a:pPr algn="ctr"/>
            <a:r>
              <a:rPr lang="en-IN" dirty="0" smtClean="0"/>
              <a:t>BELLMAN EQUATIONS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716823"/>
            <a:ext cx="9917723" cy="2427227"/>
          </a:xfrm>
        </p:spPr>
      </p:pic>
    </p:spTree>
    <p:extLst>
      <p:ext uri="{BB962C8B-B14F-4D97-AF65-F5344CB8AC3E}">
        <p14:creationId xmlns:p14="http://schemas.microsoft.com/office/powerpoint/2010/main" val="133378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764930"/>
            <a:ext cx="8947522" cy="1088317"/>
          </a:xfrm>
        </p:spPr>
        <p:txBody>
          <a:bodyPr/>
          <a:lstStyle/>
          <a:p>
            <a:pPr algn="ctr"/>
            <a:r>
              <a:rPr lang="en-IN" dirty="0" smtClean="0"/>
              <a:t>Q UPDATE RULE SIMPLIFIED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Q = model.predict(state0)</a:t>
            </a:r>
          </a:p>
          <a:p>
            <a:endParaRPr lang="en-IN" dirty="0"/>
          </a:p>
          <a:p>
            <a:r>
              <a:rPr lang="en-IN" dirty="0" smtClean="0"/>
              <a:t>Qnew = R + gamma . Max(Q(state1)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Loss = square((Qnew – Q))</a:t>
            </a:r>
          </a:p>
          <a:p>
            <a:pPr marL="1828800" lvl="4" indent="0">
              <a:buNone/>
            </a:pPr>
            <a:r>
              <a:rPr lang="en-IN" dirty="0" smtClean="0"/>
              <a:t>																																													Mean Squared Error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 rot="5400000">
            <a:off x="3886200" y="4756637"/>
            <a:ext cx="509954" cy="448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87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RESULT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62" y="1679332"/>
            <a:ext cx="8635272" cy="3854338"/>
          </a:xfrm>
        </p:spPr>
      </p:pic>
    </p:spTree>
    <p:extLst>
      <p:ext uri="{BB962C8B-B14F-4D97-AF65-F5344CB8AC3E}">
        <p14:creationId xmlns:p14="http://schemas.microsoft.com/office/powerpoint/2010/main" val="374334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773722"/>
            <a:ext cx="8947522" cy="1079525"/>
          </a:xfrm>
        </p:spPr>
        <p:txBody>
          <a:bodyPr/>
          <a:lstStyle/>
          <a:p>
            <a:pPr algn="ctr"/>
            <a:r>
              <a:rPr lang="en-IN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76046"/>
            <a:ext cx="8946541" cy="44723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Reinforcement learning (RL) is an area of machine learning concerned with how software agents ought to take actions in an environment in order to maximize the notion of cumulative reward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RL is teaching a software agent how to behave in an environment by telling it how good it’s  doing.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RL is a feedback-based machine learning	 technique in which an agent takes an action based on the prediction.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96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170" y="452718"/>
            <a:ext cx="8871684" cy="1400530"/>
          </a:xfrm>
        </p:spPr>
        <p:txBody>
          <a:bodyPr/>
          <a:lstStyle/>
          <a:p>
            <a:pPr algn="ctr"/>
            <a:r>
              <a:rPr lang="en-IN" dirty="0" smtClean="0"/>
              <a:t>More Detail in Reinforcement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Reinforcement learning is one of </a:t>
            </a:r>
            <a:r>
              <a:rPr lang="en-US" dirty="0">
                <a:hlinkClick r:id="rId2" tooltip="Machine learning"/>
              </a:rPr>
              <a:t>three basic machine learning paradigms</a:t>
            </a:r>
            <a:r>
              <a:rPr lang="en-US" dirty="0"/>
              <a:t>, alongside </a:t>
            </a:r>
            <a:r>
              <a:rPr lang="en-US" dirty="0">
                <a:hlinkClick r:id="rId3" tooltip="Supervised learning"/>
              </a:rPr>
              <a:t>supervised learning</a:t>
            </a:r>
            <a:r>
              <a:rPr lang="en-US" dirty="0"/>
              <a:t> and </a:t>
            </a:r>
            <a:r>
              <a:rPr lang="en-US" dirty="0">
                <a:hlinkClick r:id="rId4" tooltip="Unsupervised learning"/>
              </a:rPr>
              <a:t>unsupervised learning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The environment is typically stated in the form of a </a:t>
            </a:r>
            <a:r>
              <a:rPr lang="en-US" dirty="0">
                <a:hlinkClick r:id="rId5" tooltip="Markov decision process"/>
              </a:rPr>
              <a:t>Markov decision process</a:t>
            </a:r>
            <a:r>
              <a:rPr lang="en-US" dirty="0"/>
              <a:t> (MDP), because many reinforcement learning algorithms for this context use </a:t>
            </a:r>
            <a:r>
              <a:rPr lang="en-US" dirty="0">
                <a:hlinkClick r:id="rId6" tooltip="Dynamic programming"/>
              </a:rPr>
              <a:t>dynamic programming</a:t>
            </a:r>
            <a:r>
              <a:rPr lang="en-US" dirty="0"/>
              <a:t> </a:t>
            </a:r>
            <a:r>
              <a:rPr lang="en-US" dirty="0" smtClean="0"/>
              <a:t>techniques.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38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9022134" cy="844062"/>
          </a:xfrm>
        </p:spPr>
        <p:txBody>
          <a:bodyPr/>
          <a:lstStyle/>
          <a:p>
            <a:pPr algn="ctr"/>
            <a:r>
              <a:rPr lang="en-IN" dirty="0" smtClean="0"/>
              <a:t>DEEP Q-LEARNING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This approach extends reinforcement learning by using a deep neural network to predict the actions.</a:t>
            </a:r>
          </a:p>
          <a:p>
            <a:pPr>
              <a:lnSpc>
                <a:spcPct val="150000"/>
              </a:lnSpc>
            </a:pPr>
            <a:r>
              <a:rPr lang="en-US" u="sng" dirty="0">
                <a:hlinkClick r:id="rId2"/>
              </a:rPr>
              <a:t>Q-Learning</a:t>
            </a:r>
            <a:r>
              <a:rPr lang="en-US" dirty="0"/>
              <a:t> is required as a pre-requisite as it is a process of Q-Learning creates an exact matrix for the working agent which it can “refer to” to maximize its reward in the long run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‘Q’ refers to Quality of the 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22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323" y="452718"/>
            <a:ext cx="9048512" cy="1050767"/>
          </a:xfrm>
        </p:spPr>
        <p:txBody>
          <a:bodyPr/>
          <a:lstStyle/>
          <a:p>
            <a:r>
              <a:rPr lang="en-IN" dirty="0"/>
              <a:t>DEEP </a:t>
            </a:r>
            <a:r>
              <a:rPr lang="en-IN" dirty="0" smtClean="0"/>
              <a:t>Q-LEARNING PROCESS DIAG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75" y="162464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246318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41838"/>
            <a:ext cx="9404723" cy="791308"/>
          </a:xfrm>
        </p:spPr>
        <p:txBody>
          <a:bodyPr/>
          <a:lstStyle/>
          <a:p>
            <a:pPr algn="ctr"/>
            <a:r>
              <a:rPr lang="en-IN" dirty="0" smtClean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5178"/>
            <a:ext cx="8946541" cy="439322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Agent:</a:t>
            </a:r>
          </a:p>
          <a:p>
            <a:pPr lvl="1"/>
            <a:r>
              <a:rPr lang="en-IN" dirty="0" smtClean="0"/>
              <a:t>game</a:t>
            </a:r>
            <a:endParaRPr lang="en-IN" dirty="0"/>
          </a:p>
          <a:p>
            <a:pPr lvl="1"/>
            <a:r>
              <a:rPr lang="en-IN" dirty="0" smtClean="0"/>
              <a:t>model</a:t>
            </a:r>
          </a:p>
          <a:p>
            <a:r>
              <a:rPr lang="en-IN" dirty="0" smtClean="0"/>
              <a:t>Training:</a:t>
            </a:r>
          </a:p>
          <a:p>
            <a:pPr lvl="1"/>
            <a:r>
              <a:rPr lang="en-IN" dirty="0" smtClean="0"/>
              <a:t>state = get_state(game)</a:t>
            </a:r>
          </a:p>
          <a:p>
            <a:pPr lvl="1"/>
            <a:r>
              <a:rPr lang="en-IN" dirty="0" smtClean="0"/>
              <a:t>Action = get_move(state):</a:t>
            </a:r>
          </a:p>
          <a:p>
            <a:pPr lvl="2"/>
            <a:r>
              <a:rPr lang="en-IN" dirty="0" smtClean="0"/>
              <a:t>Model.predict()</a:t>
            </a:r>
          </a:p>
          <a:p>
            <a:pPr lvl="1"/>
            <a:r>
              <a:rPr lang="en-IN" dirty="0" smtClean="0"/>
              <a:t>Reward,game_over,score = game.play_step(action)</a:t>
            </a:r>
          </a:p>
          <a:p>
            <a:pPr lvl="1"/>
            <a:r>
              <a:rPr lang="en-IN" dirty="0" smtClean="0"/>
              <a:t>New_state = get_state(game)</a:t>
            </a:r>
          </a:p>
          <a:p>
            <a:pPr lvl="1"/>
            <a:r>
              <a:rPr lang="en-IN" dirty="0" smtClean="0"/>
              <a:t>Remember</a:t>
            </a:r>
          </a:p>
          <a:p>
            <a:pPr lvl="1"/>
            <a:r>
              <a:rPr lang="en-IN" dirty="0" smtClean="0"/>
              <a:t>Model.train()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37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791308"/>
            <a:ext cx="9404723" cy="1061940"/>
          </a:xfrm>
        </p:spPr>
        <p:txBody>
          <a:bodyPr/>
          <a:lstStyle/>
          <a:p>
            <a:pPr algn="ctr"/>
            <a:r>
              <a:rPr lang="en-IN" dirty="0"/>
              <a:t>PROJECT </a:t>
            </a:r>
            <a:r>
              <a:rPr lang="en-IN" dirty="0" smtClean="0"/>
              <a:t>OVERVIEW - 2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Game :</a:t>
            </a:r>
          </a:p>
          <a:p>
            <a:pPr lvl="1"/>
            <a:r>
              <a:rPr lang="en-IN" dirty="0" smtClean="0"/>
              <a:t>Play_step(action)</a:t>
            </a:r>
          </a:p>
          <a:p>
            <a:pPr lvl="2"/>
            <a:r>
              <a:rPr lang="en-IN" dirty="0" smtClean="0"/>
              <a:t>-&gt; reward,game_over,score</a:t>
            </a:r>
            <a:endParaRPr lang="en-IN" dirty="0"/>
          </a:p>
          <a:p>
            <a:pPr lvl="2"/>
            <a:endParaRPr lang="en-IN" dirty="0" smtClean="0"/>
          </a:p>
          <a:p>
            <a:pPr lvl="2"/>
            <a:endParaRPr lang="en-IN" dirty="0"/>
          </a:p>
          <a:p>
            <a:r>
              <a:rPr lang="en-IN" dirty="0" smtClean="0"/>
              <a:t>Model(</a:t>
            </a:r>
            <a:r>
              <a:rPr lang="en-IN" dirty="0" err="1" smtClean="0"/>
              <a:t>Pytorch</a:t>
            </a:r>
            <a:r>
              <a:rPr lang="en-IN" dirty="0" smtClean="0"/>
              <a:t>):</a:t>
            </a:r>
          </a:p>
          <a:p>
            <a:pPr lvl="1"/>
            <a:r>
              <a:rPr lang="en-IN" dirty="0" err="1" smtClean="0"/>
              <a:t>Linear_Qnet</a:t>
            </a:r>
            <a:r>
              <a:rPr lang="en-IN" dirty="0" smtClean="0"/>
              <a:t>(DQN)</a:t>
            </a:r>
          </a:p>
          <a:p>
            <a:pPr lvl="2"/>
            <a:r>
              <a:rPr lang="en-IN" dirty="0" smtClean="0"/>
              <a:t>Model.predict(state)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0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650631"/>
            <a:ext cx="8947522" cy="967154"/>
          </a:xfrm>
        </p:spPr>
        <p:txBody>
          <a:bodyPr/>
          <a:lstStyle/>
          <a:p>
            <a:pPr algn="ctr"/>
            <a:r>
              <a:rPr lang="en-IN" dirty="0" smtClean="0"/>
              <a:t>STATE AND 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17786"/>
            <a:ext cx="8946541" cy="4630614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State(11 values):</a:t>
            </a:r>
          </a:p>
          <a:p>
            <a:pPr lvl="1">
              <a:lnSpc>
                <a:spcPct val="160000"/>
              </a:lnSpc>
            </a:pPr>
            <a:r>
              <a:rPr lang="en-IN" dirty="0" smtClean="0"/>
              <a:t>[danger straight, danger right, danger left , direction left,</a:t>
            </a:r>
            <a:r>
              <a:rPr lang="en-IN" dirty="0"/>
              <a:t> direction </a:t>
            </a:r>
            <a:r>
              <a:rPr lang="en-IN" dirty="0" smtClean="0"/>
              <a:t>right, </a:t>
            </a:r>
            <a:r>
              <a:rPr lang="en-IN" dirty="0"/>
              <a:t>direction </a:t>
            </a:r>
            <a:r>
              <a:rPr lang="en-IN" dirty="0" smtClean="0"/>
              <a:t>up, </a:t>
            </a:r>
            <a:r>
              <a:rPr lang="en-IN" dirty="0"/>
              <a:t>direction </a:t>
            </a:r>
            <a:r>
              <a:rPr lang="en-IN" dirty="0" smtClean="0"/>
              <a:t>down , food left, food right , food up , food down]</a:t>
            </a:r>
          </a:p>
          <a:p>
            <a:r>
              <a:rPr lang="en-IN" dirty="0" smtClean="0"/>
              <a:t>Action:</a:t>
            </a:r>
          </a:p>
          <a:p>
            <a:pPr lvl="1"/>
            <a:r>
              <a:rPr lang="en-IN" dirty="0" smtClean="0"/>
              <a:t>[1,0,0] -&gt; straight</a:t>
            </a:r>
          </a:p>
          <a:p>
            <a:pPr lvl="1"/>
            <a:r>
              <a:rPr lang="en-IN" dirty="0" smtClean="0"/>
              <a:t>[0,1,0] -&gt; right turn</a:t>
            </a:r>
          </a:p>
          <a:p>
            <a:pPr lvl="1"/>
            <a:r>
              <a:rPr lang="en-IN" dirty="0" smtClean="0"/>
              <a:t>[0,0,1] -&gt; left turn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26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623" y="703384"/>
            <a:ext cx="8809892" cy="1149863"/>
          </a:xfrm>
        </p:spPr>
        <p:txBody>
          <a:bodyPr/>
          <a:lstStyle/>
          <a:p>
            <a:pPr algn="ctr"/>
            <a:r>
              <a:rPr lang="en-IN" dirty="0" smtClean="0"/>
              <a:t>FLOW DIAGRAM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69" y="2101362"/>
            <a:ext cx="7042639" cy="3552093"/>
          </a:xfrm>
        </p:spPr>
      </p:pic>
    </p:spTree>
    <p:extLst>
      <p:ext uri="{BB962C8B-B14F-4D97-AF65-F5344CB8AC3E}">
        <p14:creationId xmlns:p14="http://schemas.microsoft.com/office/powerpoint/2010/main" val="3605795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265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REINFORCEMENT LEARNING - GAME</vt:lpstr>
      <vt:lpstr>REINFORCEMENT LEARNING</vt:lpstr>
      <vt:lpstr>More Detail in Reinforcement Learning</vt:lpstr>
      <vt:lpstr>DEEP Q-LEARNING</vt:lpstr>
      <vt:lpstr>DEEP Q-LEARNING PROCESS DIAG</vt:lpstr>
      <vt:lpstr>PROJECT OVERVIEW</vt:lpstr>
      <vt:lpstr>PROJECT OVERVIEW - 2</vt:lpstr>
      <vt:lpstr>STATE AND ACTIONS</vt:lpstr>
      <vt:lpstr>FLOW DIAGRAM</vt:lpstr>
      <vt:lpstr>DEEP Q-LEARNING</vt:lpstr>
      <vt:lpstr>BELLMAN EQUATIONS</vt:lpstr>
      <vt:lpstr>Q UPDATE RULE SIMPLIFIED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- GAME</dc:title>
  <dc:creator>nandhagopal R</dc:creator>
  <cp:lastModifiedBy>nandhagopal R</cp:lastModifiedBy>
  <cp:revision>12</cp:revision>
  <dcterms:created xsi:type="dcterms:W3CDTF">2024-02-07T09:51:37Z</dcterms:created>
  <dcterms:modified xsi:type="dcterms:W3CDTF">2024-02-08T14:01:05Z</dcterms:modified>
</cp:coreProperties>
</file>