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84" r:id="rId1"/>
  </p:sldMasterIdLst>
  <p:notesMasterIdLst>
    <p:notesMasterId r:id="rId2"/>
  </p:notesMasterIdLst>
  <p:sldIdLst>
    <p:sldId id="296" r:id="rId3"/>
    <p:sldId id="297" r:id="rId4"/>
    <p:sldId id="298" r:id="rId5"/>
    <p:sldId id="299" r:id="rId6"/>
    <p:sldId id="300" r:id="rId7"/>
    <p:sldId id="301" r:id="rId8"/>
    <p:sldId id="302" r:id="rId9"/>
    <p:sldId id="303" r:id="rId10"/>
    <p:sldId id="304" r:id="rId11"/>
    <p:sldId id="305" r:id="rId12"/>
    <p:sldId id="307"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6500606" y="6290487"/>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A</a:t>
            </a:r>
            <a:r>
              <a:rPr altLang="en-US" dirty="0" sz="3000" lang="en-US" smtClean="0">
                <a:solidFill>
                  <a:srgbClr val="1482AC"/>
                </a:solidFill>
                <a:latin typeface="Arial Bold"/>
              </a:rPr>
              <a:t>.</a:t>
            </a:r>
            <a:r>
              <a:rPr altLang="en-US" dirty="0" sz="3000" lang="en-US" smtClean="0">
                <a:solidFill>
                  <a:srgbClr val="1482AC"/>
                </a:solidFill>
                <a:latin typeface="Arial Bold"/>
              </a:rPr>
              <a:t>T</a:t>
            </a:r>
            <a:r>
              <a:rPr altLang="en-US" dirty="0" sz="3000" lang="en-US" smtClean="0">
                <a:solidFill>
                  <a:srgbClr val="1482AC"/>
                </a:solidFill>
                <a:latin typeface="Arial Bold"/>
              </a:rPr>
              <a:t>A</a:t>
            </a:r>
            <a:r>
              <a:rPr altLang="en-US" dirty="0" sz="3000" lang="en-US" smtClean="0">
                <a:solidFill>
                  <a:srgbClr val="1482AC"/>
                </a:solidFill>
                <a:latin typeface="Arial Bold"/>
              </a:rPr>
              <a:t>M</a:t>
            </a:r>
            <a:r>
              <a:rPr altLang="en-US" dirty="0" sz="3000" lang="en-US" smtClean="0">
                <a:solidFill>
                  <a:srgbClr val="1482AC"/>
                </a:solidFill>
                <a:latin typeface="Arial Bold"/>
              </a:rPr>
              <a:t>I</a:t>
            </a:r>
            <a:r>
              <a:rPr altLang="en-US" dirty="0" sz="3000" lang="en-US" smtClean="0">
                <a:solidFill>
                  <a:srgbClr val="1482AC"/>
                </a:solidFill>
                <a:latin typeface="Arial Bold"/>
              </a:rPr>
              <a:t>L</a:t>
            </a:r>
            <a:r>
              <a:rPr altLang="en-US" dirty="0" sz="3000" lang="en-US" smtClean="0">
                <a:solidFill>
                  <a:srgbClr val="1482AC"/>
                </a:solidFill>
                <a:latin typeface="Arial Bold"/>
              </a:rPr>
              <a:t>A</a:t>
            </a:r>
            <a:r>
              <a:rPr altLang="en-US" dirty="0" sz="3000" lang="en-US" smtClean="0">
                <a:solidFill>
                  <a:srgbClr val="1482AC"/>
                </a:solidFill>
                <a:latin typeface="Arial Bold"/>
              </a:rPr>
              <a:t>R</a:t>
            </a:r>
            <a:r>
              <a:rPr altLang="en-US" dirty="0" sz="3000" lang="en-US" smtClean="0">
                <a:solidFill>
                  <a:srgbClr val="1482AC"/>
                </a:solidFill>
                <a:latin typeface="Arial Bold"/>
              </a:rPr>
              <a:t>A</a:t>
            </a:r>
            <a:r>
              <a:rPr altLang="en-US" dirty="0" sz="3000" lang="en-US" smtClean="0">
                <a:solidFill>
                  <a:srgbClr val="1482AC"/>
                </a:solidFill>
                <a:latin typeface="Arial Bold"/>
              </a:rPr>
              <a:t>S</a:t>
            </a:r>
            <a:r>
              <a:rPr altLang="en-US" dirty="0" sz="3000" lang="en-US" smtClean="0">
                <a:solidFill>
                  <a:srgbClr val="1482AC"/>
                </a:solidFill>
                <a:latin typeface="Arial Bold"/>
              </a:rPr>
              <a:t>A</a:t>
            </a:r>
            <a:r>
              <a:rPr altLang="en-US" dirty="0" sz="3000" lang="en-US" smtClean="0">
                <a:solidFill>
                  <a:srgbClr val="1482AC"/>
                </a:solidFill>
                <a:latin typeface="Arial Bold"/>
              </a:rPr>
              <a:t>N</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2006-08-14T04:00:00Z</dcterms:created>
  <dcterms:modified xsi:type="dcterms:W3CDTF">2024-04-05T16:32:37Z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6d5895f2350943808a899d0c599b99d4</vt:lpwstr>
  </property>
</Properties>
</file>