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6.gif" ContentType="image/gi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1BEB91-00BA-45F2-9D2C-511C33A08934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27/05/2019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7D4FA0-1419-4427-946C-8698B9234690}" type="slidenum">
              <a:rPr b="0" lang="fr-FR" sz="900" spc="-1" strike="noStrike">
                <a:solidFill>
                  <a:srgbClr val="5fcbef"/>
                </a:solidFill>
                <a:latin typeface="Trebuchet MS"/>
              </a:rPr>
              <a:t>4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niveau de plan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Troisième niveau de plan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Quatrième niveau de plan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Cinquième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Septième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5122B1-01F7-49B1-933E-7A4B587D07FD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27/05/2019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DA19DB-B215-459C-AA8D-7AAD5E977247}" type="slidenum">
              <a:rPr b="0" lang="fr-FR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Trebuchet MS"/>
              </a:rPr>
              <a:t>Modifier les styles du texte du masque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78E7EC-1430-4905-950C-FC7313920071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27/05/2019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22A976-A409-4BD2-886C-2A86649C9182}" type="slidenum">
              <a:rPr b="0" lang="fr-FR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1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C615AD-1593-4A5B-AEF7-02F8C8FC4921}" type="datetime">
              <a:rPr b="0" lang="fr-FR" sz="900" spc="-1" strike="noStrike">
                <a:solidFill>
                  <a:srgbClr val="8b8b8b"/>
                </a:solidFill>
                <a:latin typeface="Trebuchet MS"/>
              </a:rPr>
              <a:t>27/05/2019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82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83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1FFBAD-331B-42AB-87F4-5CCBCC6981B2}" type="slidenum">
              <a:rPr b="0" lang="fr-FR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Sand Grains Tracking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</a:rPr>
              <a:t>E3 Project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MatPlotLib 3D Graph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Display the path took by the grains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45" name="Espace réservé du contenu 7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840" cy="3544920"/>
          </a:xfrm>
          <a:prstGeom prst="rect">
            <a:avLst/>
          </a:prstGeom>
          <a:ln>
            <a:noFill/>
          </a:ln>
        </p:spPr>
      </p:pic>
      <p:pic>
        <p:nvPicPr>
          <p:cNvPr id="246" name="Espace réservé du contenu 8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4280" cy="35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MatPlotLib 3D « Mille-Feuille »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Display the original images (4D images)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48" name="Espace réservé du contenu 5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840" cy="3544920"/>
          </a:xfrm>
          <a:prstGeom prst="rect">
            <a:avLst/>
          </a:prstGeom>
          <a:ln>
            <a:noFill/>
          </a:ln>
        </p:spPr>
      </p:pic>
      <p:pic>
        <p:nvPicPr>
          <p:cNvPr id="249" name="Espace réservé du contenu 6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4280" cy="35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fcbef"/>
                </a:solidFill>
                <a:latin typeface="Trebuchet MS"/>
              </a:rPr>
              <a:t>Grains Tracking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92000" y="39600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Images processing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720000" y="1944000"/>
            <a:ext cx="8640000" cy="30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4D Image preprocessing into 2D layers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Distance map &amp; minimas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Watershed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Artifacts removings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Applying directly to 3D images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92000" y="39600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2D stuff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756000" y="2160000"/>
            <a:ext cx="2304000" cy="230400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3420000" y="2124000"/>
            <a:ext cx="2304000" cy="23040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6228000" y="2088000"/>
            <a:ext cx="2288880" cy="22888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4"/>
          <a:stretch/>
        </p:blipFill>
        <p:spPr>
          <a:xfrm>
            <a:off x="9144000" y="689760"/>
            <a:ext cx="2334240" cy="23342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5"/>
          <a:stretch/>
        </p:blipFill>
        <p:spPr>
          <a:xfrm>
            <a:off x="9149400" y="3591720"/>
            <a:ext cx="2283480" cy="228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16000" y="14400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3D stuff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5256000" y="792000"/>
            <a:ext cx="5412600" cy="541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fcbef"/>
                </a:solidFill>
                <a:latin typeface="Trebuchet MS"/>
              </a:rPr>
              <a:t>Graphical Environnement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Python, PyQt and Main Window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39" name="Espace réservé du contenu 6" descr=""/>
          <p:cNvPicPr/>
          <p:nvPr/>
        </p:nvPicPr>
        <p:blipFill>
          <a:blip r:embed="rId1"/>
          <a:stretch/>
        </p:blipFill>
        <p:spPr>
          <a:xfrm>
            <a:off x="1358280" y="2160720"/>
            <a:ext cx="7234920" cy="3881160"/>
          </a:xfrm>
          <a:prstGeom prst="rect">
            <a:avLst/>
          </a:prstGeom>
          <a:ln>
            <a:noFill/>
          </a:ln>
        </p:spPr>
      </p:pic>
      <p:pic>
        <p:nvPicPr>
          <p:cNvPr id="240" name="Image 13" descr=""/>
          <p:cNvPicPr/>
          <p:nvPr/>
        </p:nvPicPr>
        <p:blipFill>
          <a:blip r:embed="rId2"/>
          <a:stretch/>
        </p:blipFill>
        <p:spPr>
          <a:xfrm>
            <a:off x="8593560" y="613800"/>
            <a:ext cx="2739960" cy="655920"/>
          </a:xfrm>
          <a:prstGeom prst="rect">
            <a:avLst/>
          </a:prstGeom>
          <a:ln>
            <a:noFill/>
          </a:ln>
        </p:spPr>
      </p:pic>
      <p:pic>
        <p:nvPicPr>
          <p:cNvPr id="241" name="Image 15" descr=""/>
          <p:cNvPicPr/>
          <p:nvPr/>
        </p:nvPicPr>
        <p:blipFill>
          <a:blip r:embed="rId3"/>
          <a:stretch/>
        </p:blipFill>
        <p:spPr>
          <a:xfrm>
            <a:off x="9519840" y="1604880"/>
            <a:ext cx="887760" cy="6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Python, PyQt, MatPlotLib 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Python : Programming language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Qt : Widget toolking for creating graphic user interfaces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It is cross-platform (Works on Linux, Windows and any UNIX OS)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Widgets are boxes which can be placed to make an UI.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PyQt : Python library to use Qt with Python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MatPlotLib : Python library to create graphs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Application>LibreOffice/6.2.4.2.0$Linux_X86_64 LibreOffice_project/20$Build-2</Application>
  <Words>83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2019-05-24T09:27:32Z</dcterms:created>
  <dc:creator>Amaury</dc:creator>
  <dc:description/>
  <dc:language>fr-FR</dc:language>
  <cp:lastModifiedBy/>
  <dcterms:modified xsi:type="dcterms:W3CDTF">2019-05-27T10:21:25Z</dcterms:modified>
  <cp:revision>13</cp:revision>
  <dc:subject/>
  <dc:title>Présentation Projet en Anglais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