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77160" y="696960"/>
            <a:ext cx="859608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136728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2057760" y="21607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136728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2057760" y="4187520"/>
            <a:ext cx="6570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722960" y="41875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722960" y="2160720"/>
            <a:ext cx="99576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20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0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8" name="PlaceHolder 12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8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9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7" name="PlaceHolder 12"/>
          <p:cNvSpPr>
            <a:spLocks noGrp="1"/>
          </p:cNvSpPr>
          <p:nvPr>
            <p:ph type="title"/>
          </p:nvPr>
        </p:nvSpPr>
        <p:spPr>
          <a:xfrm>
            <a:off x="677160" y="696960"/>
            <a:ext cx="859608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PlaceHolder 1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200" cy="388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</a:rPr>
              <a:t>Sand Grains Tracking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</a:rPr>
              <a:t>E3 Project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MatPlotLib 3D Graph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Display the path took by the grains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31" name="Espace réservé du contenu 7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480" cy="3544560"/>
          </a:xfrm>
          <a:prstGeom prst="rect">
            <a:avLst/>
          </a:prstGeom>
          <a:ln>
            <a:noFill/>
          </a:ln>
        </p:spPr>
      </p:pic>
      <p:pic>
        <p:nvPicPr>
          <p:cNvPr id="332" name="Espace réservé du contenu 8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920" cy="35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MatPlotLib 3D « Mille-Feuille »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Display the original images (4D images)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34" name="Espace réservé du contenu 5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2480" cy="3544560"/>
          </a:xfrm>
          <a:prstGeom prst="rect">
            <a:avLst/>
          </a:prstGeom>
          <a:ln>
            <a:noFill/>
          </a:ln>
        </p:spPr>
      </p:pic>
      <p:pic>
        <p:nvPicPr>
          <p:cNvPr id="335" name="Espace réservé du contenu 6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920" cy="35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547920" y="294840"/>
            <a:ext cx="859608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Creation of the Interface with tabs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16000" y="1404000"/>
            <a:ext cx="6372000" cy="298800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5378400" y="3776760"/>
            <a:ext cx="3837600" cy="30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547920" y="294840"/>
            <a:ext cx="859608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Creation the « help » tab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81000" y="1266120"/>
            <a:ext cx="5175000" cy="3053880"/>
          </a:xfrm>
          <a:prstGeom prst="rect">
            <a:avLst/>
          </a:prstGeom>
          <a:ln>
            <a:noFill/>
          </a:ln>
        </p:spPr>
      </p:pic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5550120" y="3079080"/>
            <a:ext cx="3377880" cy="347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Introduction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</a:rPr>
              <a:t>Grains Tracking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92000" y="1003680"/>
            <a:ext cx="85960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</a:rPr>
              <a:t>Images processing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20000" y="1944000"/>
            <a:ext cx="863964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4D Image preprocessing into 2D layers</a:t>
            </a:r>
            <a:endParaRPr b="0" lang="fr-F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Distance map &amp; minimas</a:t>
            </a:r>
            <a:endParaRPr b="0" lang="fr-F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Watershed</a:t>
            </a:r>
            <a:endParaRPr b="0" lang="fr-F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Artifacts removings</a:t>
            </a:r>
            <a:endParaRPr b="0" lang="fr-FR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Applying directly to 3D images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92000" y="1003680"/>
            <a:ext cx="85960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</a:rPr>
              <a:t>2D stuff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756000" y="2160000"/>
            <a:ext cx="2303640" cy="230364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3420000" y="2124000"/>
            <a:ext cx="2303640" cy="230364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3"/>
          <a:stretch/>
        </p:blipFill>
        <p:spPr>
          <a:xfrm>
            <a:off x="6228000" y="2088000"/>
            <a:ext cx="2288520" cy="228852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4"/>
          <a:stretch/>
        </p:blipFill>
        <p:spPr>
          <a:xfrm>
            <a:off x="9144000" y="689760"/>
            <a:ext cx="2333880" cy="233388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5"/>
          <a:stretch/>
        </p:blipFill>
        <p:spPr>
          <a:xfrm>
            <a:off x="9149400" y="3591720"/>
            <a:ext cx="2283120" cy="22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16000" y="751680"/>
            <a:ext cx="859608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</a:rPr>
              <a:t>3D stuff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256000" y="792000"/>
            <a:ext cx="5412240" cy="54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</a:rPr>
              <a:t>Graphical Environnement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Python, PyQt and Main Window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25" name="Espace réservé du contenu 6" descr=""/>
          <p:cNvPicPr/>
          <p:nvPr/>
        </p:nvPicPr>
        <p:blipFill>
          <a:blip r:embed="rId1"/>
          <a:stretch/>
        </p:blipFill>
        <p:spPr>
          <a:xfrm>
            <a:off x="1358280" y="2160720"/>
            <a:ext cx="7234560" cy="3880800"/>
          </a:xfrm>
          <a:prstGeom prst="rect">
            <a:avLst/>
          </a:prstGeom>
          <a:ln>
            <a:noFill/>
          </a:ln>
        </p:spPr>
      </p:pic>
      <p:pic>
        <p:nvPicPr>
          <p:cNvPr id="326" name="Image 13" descr=""/>
          <p:cNvPicPr/>
          <p:nvPr/>
        </p:nvPicPr>
        <p:blipFill>
          <a:blip r:embed="rId2"/>
          <a:stretch/>
        </p:blipFill>
        <p:spPr>
          <a:xfrm>
            <a:off x="8593560" y="613800"/>
            <a:ext cx="2739600" cy="655560"/>
          </a:xfrm>
          <a:prstGeom prst="rect">
            <a:avLst/>
          </a:prstGeom>
          <a:ln>
            <a:noFill/>
          </a:ln>
        </p:spPr>
      </p:pic>
      <p:pic>
        <p:nvPicPr>
          <p:cNvPr id="327" name="Image 15" descr=""/>
          <p:cNvPicPr/>
          <p:nvPr/>
        </p:nvPicPr>
        <p:blipFill>
          <a:blip r:embed="rId3"/>
          <a:stretch/>
        </p:blipFill>
        <p:spPr>
          <a:xfrm>
            <a:off x="9519840" y="1604880"/>
            <a:ext cx="887400" cy="65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Python, PyQt, MatPlotLib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Python : Programming language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Qt : Widget toolking for creating graphic user interfaces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It is cross-platform (Works on Linux, Windows and any UNIX OS)</a:t>
            </a:r>
            <a:endParaRPr b="0" lang="fr-F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Widgets are boxes which can be placed to make an UI.</a:t>
            </a:r>
            <a:endParaRPr b="0" lang="fr-FR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PyQt : Python library to use Qt with Python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MatPlotLib : Python library to create graphs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Application>LibreOffice/6.0.7.3$Windows_X86_64 LibreOffice_project/dc89aa7a9eabfd848af146d5086077aeed2ae4a5</Application>
  <Words>83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2019-05-24T09:27:32Z</dcterms:created>
  <dc:creator>Amaury</dc:creator>
  <dc:description/>
  <dc:language>fr-FR</dc:language>
  <cp:lastModifiedBy/>
  <dcterms:modified xsi:type="dcterms:W3CDTF">2019-05-27T10:55:22Z</dcterms:modified>
  <cp:revision>14</cp:revision>
  <dc:subject/>
  <dc:title>Présentation Projet en Anglais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