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0D9A65-43E3-43E1-A78E-6ECFD1B7C7AF}">
          <p14:sldIdLst>
            <p14:sldId id="256"/>
            <p14:sldId id="257"/>
          </p14:sldIdLst>
        </p14:section>
        <p14:section name="Partie 1" id="{77F70CB5-85BF-4D90-9196-2A4F44D151E9}">
          <p14:sldIdLst>
            <p14:sldId id="258"/>
          </p14:sldIdLst>
        </p14:section>
        <p14:section name="Partie 2" id="{6AC4DCAB-93CD-4AD0-AC98-41BC3315F0DD}">
          <p14:sldIdLst>
            <p14:sldId id="259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BC7E0-4D81-4659-8AE8-D06E33223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Sand Grains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501B8-7B1E-4D2D-BAD7-41DD24325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E3 Project</a:t>
            </a:r>
          </a:p>
        </p:txBody>
      </p:sp>
    </p:spTree>
    <p:extLst>
      <p:ext uri="{BB962C8B-B14F-4D97-AF65-F5344CB8AC3E}">
        <p14:creationId xmlns:p14="http://schemas.microsoft.com/office/powerpoint/2010/main" val="38185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AEF5-34AE-46C9-833E-E0E8DB52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26720-7505-4007-B26D-5F681FB5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C9922-0BBD-4D32-9A8B-6281A05A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Sand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931C3-A8E1-4BC0-8A6D-53E2EAFAB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5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6E0CD-67F0-47E1-B9F9-2D327C5E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</a:t>
            </a:r>
            <a:r>
              <a:rPr lang="fr-FR" dirty="0"/>
              <a:t> Environnement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FBE05-65FA-44FD-AD05-BA8338B88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96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06166-668B-4E5D-AA44-0032269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Python, </a:t>
            </a:r>
            <a:r>
              <a:rPr lang="fr-FR" dirty="0" err="1"/>
              <a:t>PyQt</a:t>
            </a:r>
            <a:r>
              <a:rPr lang="fr-FR" dirty="0"/>
              <a:t> and Main </a:t>
            </a:r>
            <a:r>
              <a:rPr lang="fr-FR" dirty="0" err="1"/>
              <a:t>Window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4898BA6-F31D-4C8E-9813-424261DE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69" y="2160588"/>
            <a:ext cx="7235300" cy="38814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4AC7860-DB2B-40D0-A27B-4F05C090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69" y="613680"/>
            <a:ext cx="2740425" cy="65632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E072241-4F85-410C-8DAA-D3FF34C0F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829" y="1604762"/>
            <a:ext cx="888103" cy="6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25DFB-0982-4C35-9392-858BC8E5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Python, </a:t>
            </a:r>
            <a:r>
              <a:rPr lang="fr-FR" dirty="0" err="1"/>
              <a:t>PyQt</a:t>
            </a:r>
            <a:r>
              <a:rPr lang="fr-FR" dirty="0"/>
              <a:t>, </a:t>
            </a:r>
            <a:r>
              <a:rPr lang="fr-FR" dirty="0" err="1"/>
              <a:t>MatPlotLib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E69A6-CADD-484B-A4D0-D222CB6B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: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Qt : Widget </a:t>
            </a:r>
            <a:r>
              <a:rPr lang="fr-FR" dirty="0" err="1"/>
              <a:t>toolking</a:t>
            </a:r>
            <a:r>
              <a:rPr lang="fr-FR" dirty="0"/>
              <a:t> for </a:t>
            </a:r>
            <a:r>
              <a:rPr lang="fr-FR" dirty="0" err="1"/>
              <a:t>creating</a:t>
            </a:r>
            <a:r>
              <a:rPr lang="fr-FR" dirty="0"/>
              <a:t> </a:t>
            </a:r>
            <a:r>
              <a:rPr lang="fr-FR" dirty="0" err="1"/>
              <a:t>graphic</a:t>
            </a:r>
            <a:r>
              <a:rPr lang="fr-FR" dirty="0"/>
              <a:t> user interfaces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cross-platform (Works on Linux, Windows and </a:t>
            </a:r>
            <a:r>
              <a:rPr lang="fr-FR" dirty="0" err="1"/>
              <a:t>any</a:t>
            </a:r>
            <a:r>
              <a:rPr lang="fr-FR" dirty="0"/>
              <a:t> UNIX OS)</a:t>
            </a:r>
          </a:p>
          <a:p>
            <a:pPr lvl="1"/>
            <a:r>
              <a:rPr lang="fr-FR" dirty="0"/>
              <a:t>Widgets are boxes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an UI.</a:t>
            </a:r>
          </a:p>
          <a:p>
            <a:r>
              <a:rPr lang="fr-FR" dirty="0" err="1"/>
              <a:t>PyQt</a:t>
            </a:r>
            <a:r>
              <a:rPr lang="fr-FR" dirty="0"/>
              <a:t> : Python </a:t>
            </a:r>
            <a:r>
              <a:rPr lang="fr-FR" dirty="0" err="1"/>
              <a:t>library</a:t>
            </a:r>
            <a:r>
              <a:rPr lang="fr-FR" dirty="0"/>
              <a:t> to use Qt </a:t>
            </a:r>
            <a:r>
              <a:rPr lang="fr-FR" dirty="0" err="1"/>
              <a:t>with</a:t>
            </a:r>
            <a:r>
              <a:rPr lang="fr-FR" dirty="0"/>
              <a:t> Python</a:t>
            </a:r>
          </a:p>
          <a:p>
            <a:r>
              <a:rPr lang="fr-FR" dirty="0" err="1"/>
              <a:t>MatPlotLib</a:t>
            </a:r>
            <a:r>
              <a:rPr lang="fr-FR" dirty="0"/>
              <a:t> : Python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37724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EC4EF-BE3C-4630-A552-14E3E8A6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3D Graph</a:t>
            </a:r>
            <a:br>
              <a:rPr lang="fr-FR" dirty="0"/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the 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took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grains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A7E9ADB-BA73-48AE-BFA8-51CA88A00C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328754"/>
            <a:ext cx="4183062" cy="3545104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BC0B2C1-5CF7-4AF2-905C-63E221E8A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28081"/>
            <a:ext cx="4184650" cy="35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445C1-E603-49C3-A932-CD3FCC74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3D « Mille-Feuille »</a:t>
            </a:r>
            <a:br>
              <a:rPr lang="fr-FR" dirty="0"/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the original images (4D images)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21AC551-37D4-497C-9263-20C444D99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328754"/>
            <a:ext cx="4183062" cy="3545104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8DD720F-778D-4501-9ED7-B1E61B98FD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28081"/>
            <a:ext cx="4184650" cy="35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6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83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Sand Grains Tracking</vt:lpstr>
      <vt:lpstr>Introduction</vt:lpstr>
      <vt:lpstr>Sand Tracking</vt:lpstr>
      <vt:lpstr>Graphical Environnement</vt:lpstr>
      <vt:lpstr>Python, PyQt and Main Window</vt:lpstr>
      <vt:lpstr>Python, PyQt, MatPlotLib ?</vt:lpstr>
      <vt:lpstr>MatPlotLib 3D Graph Display the path took by the grains</vt:lpstr>
      <vt:lpstr>MatPlotLib 3D « Mille-Feuille » Display the original images (4D images)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en Anglais</dc:title>
  <dc:creator>Amaury</dc:creator>
  <cp:lastModifiedBy>Amaury</cp:lastModifiedBy>
  <cp:revision>6</cp:revision>
  <dcterms:created xsi:type="dcterms:W3CDTF">2019-05-24T09:27:32Z</dcterms:created>
  <dcterms:modified xsi:type="dcterms:W3CDTF">2019-05-24T09:53:29Z</dcterms:modified>
</cp:coreProperties>
</file>