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77160" y="418716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18764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01412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35072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7716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101412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135072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995400" cy="387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400" cy="38797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77160" y="696960"/>
            <a:ext cx="85957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995400" cy="387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118764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77160" y="418716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118764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01412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35072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7716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101412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135072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995400" cy="387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400" cy="38797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400" cy="38797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77160" y="696960"/>
            <a:ext cx="85957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18764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77160" y="418716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118764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101412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35072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7716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101412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135072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995400" cy="387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400" cy="38797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77160" y="696960"/>
            <a:ext cx="85957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118764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77160" y="418716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118764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101412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135072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7716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101412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135072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995400" cy="387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400" cy="38797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677160" y="696960"/>
            <a:ext cx="85957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118764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77160" y="418716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118764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77160" y="696960"/>
            <a:ext cx="85957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101412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135072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67716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101412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135072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995400" cy="387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400" cy="38797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77160" y="696960"/>
            <a:ext cx="85957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118764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77160" y="418716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118764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101412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1350720" y="216072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7716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101412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1350720" y="4187160"/>
            <a:ext cx="32040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38797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187640" y="418716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640" cy="1850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77160" y="4187160"/>
            <a:ext cx="995400" cy="185040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560" cy="569700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0840" cy="38797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5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1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7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8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69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7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20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09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0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1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2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3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4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5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6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7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18" name="PlaceHolder 12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257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8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9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2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3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4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5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6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7" name="PlaceHolder 12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57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400" cy="3879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9" name="PlaceHolder 14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400" cy="3879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6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6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506960" y="2404440"/>
            <a:ext cx="776592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fr-FR" sz="5400" spc="-1" strike="noStrike">
                <a:solidFill>
                  <a:srgbClr val="5fcbef"/>
                </a:solidFill>
                <a:latin typeface="Trebuchet MS"/>
                <a:ea typeface="DejaVu Sans"/>
              </a:rPr>
              <a:t>Sand Grains Tracking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506960" y="4050720"/>
            <a:ext cx="77659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E3 Project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Python, PyQt, MatPlotLib 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Python : Programming language</a:t>
            </a:r>
            <a:endParaRPr b="0" lang="fr-F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Qt : Widget toolking for creating graphic user interfaces</a:t>
            </a:r>
            <a:endParaRPr b="0" lang="fr-FR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  <a:ea typeface="DejaVu Sans"/>
              </a:rPr>
              <a:t>It is cross-platform (Works on Linux, Windows and any UNIX OS)</a:t>
            </a:r>
            <a:endParaRPr b="0" lang="fr-FR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  <a:ea typeface="DejaVu Sans"/>
              </a:rPr>
              <a:t>Widgets are boxes which can be placed to make an UI.</a:t>
            </a:r>
            <a:endParaRPr b="0" lang="fr-FR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PyQt : Python library to use Qt with Python</a:t>
            </a:r>
            <a:endParaRPr b="0" lang="fr-F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MatPlotLib : Python library to create graphs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MatPlotLib 3D Graph</a:t>
            </a:r>
            <a:br/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Display the path took by the grains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33" name="Espace réservé du contenu 7" descr=""/>
          <p:cNvPicPr/>
          <p:nvPr/>
        </p:nvPicPr>
        <p:blipFill>
          <a:blip r:embed="rId1"/>
          <a:stretch/>
        </p:blipFill>
        <p:spPr>
          <a:xfrm>
            <a:off x="677880" y="2328840"/>
            <a:ext cx="4182120" cy="3544200"/>
          </a:xfrm>
          <a:prstGeom prst="rect">
            <a:avLst/>
          </a:prstGeom>
          <a:ln>
            <a:noFill/>
          </a:ln>
        </p:spPr>
      </p:pic>
      <p:pic>
        <p:nvPicPr>
          <p:cNvPr id="334" name="Espace réservé du contenu 8" descr=""/>
          <p:cNvPicPr/>
          <p:nvPr/>
        </p:nvPicPr>
        <p:blipFill>
          <a:blip r:embed="rId2"/>
          <a:stretch/>
        </p:blipFill>
        <p:spPr>
          <a:xfrm>
            <a:off x="5089680" y="2328120"/>
            <a:ext cx="4183560" cy="354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MatPlotLib 3D « Mille-Feuille »</a:t>
            </a:r>
            <a:br/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Display the original images (4D images)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36" name="Espace réservé du contenu 5" descr=""/>
          <p:cNvPicPr/>
          <p:nvPr/>
        </p:nvPicPr>
        <p:blipFill>
          <a:blip r:embed="rId1"/>
          <a:stretch/>
        </p:blipFill>
        <p:spPr>
          <a:xfrm>
            <a:off x="677880" y="2328840"/>
            <a:ext cx="4182120" cy="3544200"/>
          </a:xfrm>
          <a:prstGeom prst="rect">
            <a:avLst/>
          </a:prstGeom>
          <a:ln>
            <a:noFill/>
          </a:ln>
        </p:spPr>
      </p:pic>
      <p:pic>
        <p:nvPicPr>
          <p:cNvPr id="337" name="Espace réservé du contenu 6" descr=""/>
          <p:cNvPicPr/>
          <p:nvPr/>
        </p:nvPicPr>
        <p:blipFill>
          <a:blip r:embed="rId2"/>
          <a:stretch/>
        </p:blipFill>
        <p:spPr>
          <a:xfrm>
            <a:off x="5089680" y="2328120"/>
            <a:ext cx="4183560" cy="354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547920" y="294840"/>
            <a:ext cx="859572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Creation of the Interface with tabs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216000" y="1404000"/>
            <a:ext cx="6371640" cy="2987640"/>
          </a:xfrm>
          <a:prstGeom prst="rect">
            <a:avLst/>
          </a:prstGeom>
          <a:ln>
            <a:noFill/>
          </a:ln>
        </p:spPr>
      </p:pic>
      <p:pic>
        <p:nvPicPr>
          <p:cNvPr id="340" name="" descr=""/>
          <p:cNvPicPr/>
          <p:nvPr/>
        </p:nvPicPr>
        <p:blipFill>
          <a:blip r:embed="rId2"/>
          <a:stretch/>
        </p:blipFill>
        <p:spPr>
          <a:xfrm>
            <a:off x="5378400" y="3776760"/>
            <a:ext cx="3837240" cy="308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547920" y="294840"/>
            <a:ext cx="859572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Creation the « help » tab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81000" y="1266120"/>
            <a:ext cx="5174640" cy="3053520"/>
          </a:xfrm>
          <a:prstGeom prst="rect">
            <a:avLst/>
          </a:prstGeom>
          <a:ln>
            <a:noFill/>
          </a:ln>
        </p:spPr>
      </p:pic>
      <p:pic>
        <p:nvPicPr>
          <p:cNvPr id="343" name="" descr=""/>
          <p:cNvPicPr/>
          <p:nvPr/>
        </p:nvPicPr>
        <p:blipFill>
          <a:blip r:embed="rId2"/>
          <a:stretch/>
        </p:blipFill>
        <p:spPr>
          <a:xfrm>
            <a:off x="5550120" y="3079080"/>
            <a:ext cx="3377520" cy="347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Introduction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77160" y="2700720"/>
            <a:ext cx="8595720" cy="18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5fcbef"/>
                </a:solidFill>
                <a:latin typeface="Trebuchet MS"/>
                <a:ea typeface="DejaVu Sans"/>
              </a:rPr>
              <a:t>Grains Tracking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677160" y="4527360"/>
            <a:ext cx="8595720" cy="8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792000" y="1003680"/>
            <a:ext cx="85957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Images processing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720000" y="1944000"/>
            <a:ext cx="8639280" cy="30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4D Image preprocessing into 2D layers</a:t>
            </a:r>
            <a:endParaRPr b="0" lang="fr-F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Distance map &amp; minimas</a:t>
            </a:r>
            <a:endParaRPr b="0" lang="fr-F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Watershed</a:t>
            </a:r>
            <a:endParaRPr b="0" lang="fr-F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Artifacts removings</a:t>
            </a:r>
            <a:endParaRPr b="0" lang="fr-F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Applying directly to 3D images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792000" y="1003680"/>
            <a:ext cx="85957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2D images processing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756000" y="2160000"/>
            <a:ext cx="2303280" cy="230328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3420000" y="2124000"/>
            <a:ext cx="2303280" cy="2303280"/>
          </a:xfrm>
          <a:prstGeom prst="rect">
            <a:avLst/>
          </a:prstGeom>
          <a:ln>
            <a:noFill/>
          </a:ln>
        </p:spPr>
      </p:pic>
      <p:pic>
        <p:nvPicPr>
          <p:cNvPr id="317" name="" descr=""/>
          <p:cNvPicPr/>
          <p:nvPr/>
        </p:nvPicPr>
        <p:blipFill>
          <a:blip r:embed="rId3"/>
          <a:stretch/>
        </p:blipFill>
        <p:spPr>
          <a:xfrm>
            <a:off x="6228000" y="2088000"/>
            <a:ext cx="2288160" cy="2288160"/>
          </a:xfrm>
          <a:prstGeom prst="rect">
            <a:avLst/>
          </a:prstGeom>
          <a:ln>
            <a:noFill/>
          </a:ln>
        </p:spPr>
      </p:pic>
      <p:pic>
        <p:nvPicPr>
          <p:cNvPr id="318" name="" descr=""/>
          <p:cNvPicPr/>
          <p:nvPr/>
        </p:nvPicPr>
        <p:blipFill>
          <a:blip r:embed="rId4"/>
          <a:stretch/>
        </p:blipFill>
        <p:spPr>
          <a:xfrm>
            <a:off x="9144000" y="689760"/>
            <a:ext cx="2333520" cy="2333520"/>
          </a:xfrm>
          <a:prstGeom prst="rect">
            <a:avLst/>
          </a:prstGeom>
          <a:ln>
            <a:noFill/>
          </a:ln>
        </p:spPr>
      </p:pic>
      <p:pic>
        <p:nvPicPr>
          <p:cNvPr id="319" name="" descr=""/>
          <p:cNvPicPr/>
          <p:nvPr/>
        </p:nvPicPr>
        <p:blipFill>
          <a:blip r:embed="rId5"/>
          <a:stretch/>
        </p:blipFill>
        <p:spPr>
          <a:xfrm>
            <a:off x="9149400" y="3591720"/>
            <a:ext cx="2282760" cy="228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4400" spc="-1" strike="noStrike">
                <a:latin typeface="Arial"/>
              </a:rPr>
              <a:t>Issue encountered with the watershed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3528000" y="1656000"/>
            <a:ext cx="4608000" cy="460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16000" y="751680"/>
            <a:ext cx="85957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3D images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Processing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5256000" y="792000"/>
            <a:ext cx="5411880" cy="541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77160" y="2700720"/>
            <a:ext cx="8595720" cy="18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5fcbef"/>
                </a:solidFill>
                <a:latin typeface="Trebuchet MS"/>
                <a:ea typeface="DejaVu Sans"/>
              </a:rPr>
              <a:t>Graphical Environnement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77160" y="4527360"/>
            <a:ext cx="8595720" cy="8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Python, PyQt and Main Window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27" name="Espace réservé du contenu 6" descr=""/>
          <p:cNvPicPr/>
          <p:nvPr/>
        </p:nvPicPr>
        <p:blipFill>
          <a:blip r:embed="rId1"/>
          <a:stretch/>
        </p:blipFill>
        <p:spPr>
          <a:xfrm>
            <a:off x="1358280" y="2160720"/>
            <a:ext cx="7234200" cy="3880440"/>
          </a:xfrm>
          <a:prstGeom prst="rect">
            <a:avLst/>
          </a:prstGeom>
          <a:ln>
            <a:noFill/>
          </a:ln>
        </p:spPr>
      </p:pic>
      <p:pic>
        <p:nvPicPr>
          <p:cNvPr id="328" name="Image 13" descr=""/>
          <p:cNvPicPr/>
          <p:nvPr/>
        </p:nvPicPr>
        <p:blipFill>
          <a:blip r:embed="rId2"/>
          <a:stretch/>
        </p:blipFill>
        <p:spPr>
          <a:xfrm>
            <a:off x="8593560" y="613800"/>
            <a:ext cx="2739240" cy="655200"/>
          </a:xfrm>
          <a:prstGeom prst="rect">
            <a:avLst/>
          </a:prstGeom>
          <a:ln>
            <a:noFill/>
          </a:ln>
        </p:spPr>
      </p:pic>
      <p:pic>
        <p:nvPicPr>
          <p:cNvPr id="329" name="Image 15" descr=""/>
          <p:cNvPicPr/>
          <p:nvPr/>
        </p:nvPicPr>
        <p:blipFill>
          <a:blip r:embed="rId3"/>
          <a:stretch/>
        </p:blipFill>
        <p:spPr>
          <a:xfrm>
            <a:off x="9519840" y="1604880"/>
            <a:ext cx="887040" cy="65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Application>LibreOffice/6.2.4.2.0$Linux_X86_64 LibreOffice_project/20$Build-2</Application>
  <Words>83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2019-05-24T09:27:32Z</dcterms:created>
  <dc:creator>Amaury</dc:creator>
  <dc:description/>
  <dc:language>fr-FR</dc:language>
  <cp:lastModifiedBy/>
  <dcterms:modified xsi:type="dcterms:W3CDTF">2019-05-27T11:04:52Z</dcterms:modified>
  <cp:revision>15</cp:revision>
  <dc:subject/>
  <dc:title>Présentation Projet en Anglais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