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1" r:id="rId6"/>
    <p:sldId id="262" r:id="rId7"/>
    <p:sldId id="263" r:id="rId8"/>
    <p:sldId id="268" r:id="rId9"/>
    <p:sldId id="271" r:id="rId10"/>
    <p:sldId id="258" r:id="rId11"/>
    <p:sldId id="281" r:id="rId12"/>
    <p:sldId id="266" r:id="rId13"/>
    <p:sldId id="285" r:id="rId14"/>
    <p:sldId id="272" r:id="rId15"/>
    <p:sldId id="259" r:id="rId16"/>
    <p:sldId id="267" r:id="rId17"/>
    <p:sldId id="273" r:id="rId18"/>
    <p:sldId id="290" r:id="rId19"/>
    <p:sldId id="292" r:id="rId20"/>
    <p:sldId id="291" r:id="rId21"/>
    <p:sldId id="275" r:id="rId22"/>
    <p:sldId id="269" r:id="rId23"/>
    <p:sldId id="293" r:id="rId24"/>
    <p:sldId id="282" r:id="rId25"/>
    <p:sldId id="283" r:id="rId26"/>
    <p:sldId id="276" r:id="rId27"/>
    <p:sldId id="28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95527-3E64-4852-94D5-A89198BAFA18}" v="71" dt="2023-07-26T05:32:58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W Cho" userId="62217e2e1eae4c9f" providerId="LiveId" clId="{08595527-3E64-4852-94D5-A89198BAFA18}"/>
    <pc:docChg chg="undo custSel addSld delSld modSld">
      <pc:chgData name="YW Cho" userId="62217e2e1eae4c9f" providerId="LiveId" clId="{08595527-3E64-4852-94D5-A89198BAFA18}" dt="2023-07-26T05:36:24.669" v="1338" actId="20577"/>
      <pc:docMkLst>
        <pc:docMk/>
      </pc:docMkLst>
      <pc:sldChg chg="modSp mod">
        <pc:chgData name="YW Cho" userId="62217e2e1eae4c9f" providerId="LiveId" clId="{08595527-3E64-4852-94D5-A89198BAFA18}" dt="2023-07-23T08:57:08.574" v="121"/>
        <pc:sldMkLst>
          <pc:docMk/>
          <pc:sldMk cId="1771748516" sldId="257"/>
        </pc:sldMkLst>
        <pc:spChg chg="mod">
          <ac:chgData name="YW Cho" userId="62217e2e1eae4c9f" providerId="LiveId" clId="{08595527-3E64-4852-94D5-A89198BAFA18}" dt="2023-07-23T08:57:08.574" v="121"/>
          <ac:spMkLst>
            <pc:docMk/>
            <pc:sldMk cId="1771748516" sldId="257"/>
            <ac:spMk id="3" creationId="{89BF1AB5-79BD-3F82-8E05-3D48A0C179A2}"/>
          </ac:spMkLst>
        </pc:spChg>
      </pc:sldChg>
      <pc:sldChg chg="modSp mod">
        <pc:chgData name="YW Cho" userId="62217e2e1eae4c9f" providerId="LiveId" clId="{08595527-3E64-4852-94D5-A89198BAFA18}" dt="2023-07-25T16:46:49.391" v="659" actId="20577"/>
        <pc:sldMkLst>
          <pc:docMk/>
          <pc:sldMk cId="4168797579" sldId="263"/>
        </pc:sldMkLst>
        <pc:spChg chg="mod">
          <ac:chgData name="YW Cho" userId="62217e2e1eae4c9f" providerId="LiveId" clId="{08595527-3E64-4852-94D5-A89198BAFA18}" dt="2023-07-25T16:46:49.391" v="659" actId="20577"/>
          <ac:spMkLst>
            <pc:docMk/>
            <pc:sldMk cId="4168797579" sldId="263"/>
            <ac:spMk id="4" creationId="{FF75AD35-6126-E6D7-A766-54AFD1CC0BE3}"/>
          </ac:spMkLst>
        </pc:spChg>
        <pc:spChg chg="mod ord">
          <ac:chgData name="YW Cho" userId="62217e2e1eae4c9f" providerId="LiveId" clId="{08595527-3E64-4852-94D5-A89198BAFA18}" dt="2023-07-25T16:44:54.489" v="627" actId="166"/>
          <ac:spMkLst>
            <pc:docMk/>
            <pc:sldMk cId="4168797579" sldId="263"/>
            <ac:spMk id="7" creationId="{824CDAF4-44D7-F210-31E9-2AAFE96147E2}"/>
          </ac:spMkLst>
        </pc:spChg>
      </pc:sldChg>
      <pc:sldChg chg="add del">
        <pc:chgData name="YW Cho" userId="62217e2e1eae4c9f" providerId="LiveId" clId="{08595527-3E64-4852-94D5-A89198BAFA18}" dt="2023-07-23T08:56:51.899" v="66" actId="47"/>
        <pc:sldMkLst>
          <pc:docMk/>
          <pc:sldMk cId="1079054551" sldId="264"/>
        </pc:sldMkLst>
      </pc:sldChg>
      <pc:sldChg chg="add del">
        <pc:chgData name="YW Cho" userId="62217e2e1eae4c9f" providerId="LiveId" clId="{08595527-3E64-4852-94D5-A89198BAFA18}" dt="2023-07-23T08:56:51.340" v="65" actId="47"/>
        <pc:sldMkLst>
          <pc:docMk/>
          <pc:sldMk cId="3916833662" sldId="265"/>
        </pc:sldMkLst>
      </pc:sldChg>
      <pc:sldChg chg="addSp delSp modSp mod">
        <pc:chgData name="YW Cho" userId="62217e2e1eae4c9f" providerId="LiveId" clId="{08595527-3E64-4852-94D5-A89198BAFA18}" dt="2023-07-26T05:31:14.972" v="908" actId="478"/>
        <pc:sldMkLst>
          <pc:docMk/>
          <pc:sldMk cId="3751402943" sldId="273"/>
        </pc:sldMkLst>
        <pc:spChg chg="add del mod">
          <ac:chgData name="YW Cho" userId="62217e2e1eae4c9f" providerId="LiveId" clId="{08595527-3E64-4852-94D5-A89198BAFA18}" dt="2023-07-26T05:31:14.972" v="908" actId="478"/>
          <ac:spMkLst>
            <pc:docMk/>
            <pc:sldMk cId="3751402943" sldId="273"/>
            <ac:spMk id="6" creationId="{663E4F55-174F-CE35-189C-27B8646C7038}"/>
          </ac:spMkLst>
        </pc:spChg>
        <pc:picChg chg="add del">
          <ac:chgData name="YW Cho" userId="62217e2e1eae4c9f" providerId="LiveId" clId="{08595527-3E64-4852-94D5-A89198BAFA18}" dt="2023-07-26T05:31:14.972" v="908" actId="478"/>
          <ac:picMkLst>
            <pc:docMk/>
            <pc:sldMk cId="3751402943" sldId="273"/>
            <ac:picMk id="5" creationId="{446A32E4-E648-4BD5-CA8F-F931CE9E7DB2}"/>
          </ac:picMkLst>
        </pc:picChg>
        <pc:picChg chg="add del mod ord">
          <ac:chgData name="YW Cho" userId="62217e2e1eae4c9f" providerId="LiveId" clId="{08595527-3E64-4852-94D5-A89198BAFA18}" dt="2023-07-26T05:31:14.532" v="907" actId="22"/>
          <ac:picMkLst>
            <pc:docMk/>
            <pc:sldMk cId="3751402943" sldId="273"/>
            <ac:picMk id="13" creationId="{BD8124D9-56A7-4FB4-AC5C-75A9877D4DF6}"/>
          </ac:picMkLst>
        </pc:picChg>
        <pc:cxnChg chg="mod">
          <ac:chgData name="YW Cho" userId="62217e2e1eae4c9f" providerId="LiveId" clId="{08595527-3E64-4852-94D5-A89198BAFA18}" dt="2023-07-26T05:31:11.954" v="899" actId="14100"/>
          <ac:cxnSpMkLst>
            <pc:docMk/>
            <pc:sldMk cId="3751402943" sldId="273"/>
            <ac:cxnSpMk id="9" creationId="{436EB6CF-0D9C-F3E2-E57D-B7071B87AA6B}"/>
          </ac:cxnSpMkLst>
        </pc:cxnChg>
        <pc:cxnChg chg="mod">
          <ac:chgData name="YW Cho" userId="62217e2e1eae4c9f" providerId="LiveId" clId="{08595527-3E64-4852-94D5-A89198BAFA18}" dt="2023-07-26T05:31:12.757" v="902" actId="1076"/>
          <ac:cxnSpMkLst>
            <pc:docMk/>
            <pc:sldMk cId="3751402943" sldId="273"/>
            <ac:cxnSpMk id="12" creationId="{69CA5B95-9320-922E-1ACE-F658F9E9D313}"/>
          </ac:cxnSpMkLst>
        </pc:cxnChg>
        <pc:cxnChg chg="mod">
          <ac:chgData name="YW Cho" userId="62217e2e1eae4c9f" providerId="LiveId" clId="{08595527-3E64-4852-94D5-A89198BAFA18}" dt="2023-07-26T05:31:11.532" v="897" actId="14100"/>
          <ac:cxnSpMkLst>
            <pc:docMk/>
            <pc:sldMk cId="3751402943" sldId="273"/>
            <ac:cxnSpMk id="29" creationId="{C74DA080-E55A-5FF0-C9E6-8F8B854415D1}"/>
          </ac:cxnSpMkLst>
        </pc:cxnChg>
        <pc:cxnChg chg="mod">
          <ac:chgData name="YW Cho" userId="62217e2e1eae4c9f" providerId="LiveId" clId="{08595527-3E64-4852-94D5-A89198BAFA18}" dt="2023-07-26T05:31:11.279" v="896" actId="1076"/>
          <ac:cxnSpMkLst>
            <pc:docMk/>
            <pc:sldMk cId="3751402943" sldId="273"/>
            <ac:cxnSpMk id="30" creationId="{D455A8D3-F102-6822-C0AB-EA4B07591CB3}"/>
          </ac:cxnSpMkLst>
        </pc:cxnChg>
        <pc:cxnChg chg="mod">
          <ac:chgData name="YW Cho" userId="62217e2e1eae4c9f" providerId="LiveId" clId="{08595527-3E64-4852-94D5-A89198BAFA18}" dt="2023-07-26T05:31:11.771" v="898" actId="1076"/>
          <ac:cxnSpMkLst>
            <pc:docMk/>
            <pc:sldMk cId="3751402943" sldId="273"/>
            <ac:cxnSpMk id="37" creationId="{FC1AADBB-A1D6-A8E5-3F4C-7166DB96907D}"/>
          </ac:cxnSpMkLst>
        </pc:cxnChg>
      </pc:sldChg>
      <pc:sldChg chg="del">
        <pc:chgData name="YW Cho" userId="62217e2e1eae4c9f" providerId="LiveId" clId="{08595527-3E64-4852-94D5-A89198BAFA18}" dt="2023-07-23T09:01:35.480" v="425" actId="47"/>
        <pc:sldMkLst>
          <pc:docMk/>
          <pc:sldMk cId="4115753580" sldId="274"/>
        </pc:sldMkLst>
      </pc:sldChg>
      <pc:sldChg chg="modSp mod">
        <pc:chgData name="YW Cho" userId="62217e2e1eae4c9f" providerId="LiveId" clId="{08595527-3E64-4852-94D5-A89198BAFA18}" dt="2023-07-26T03:55:42.789" v="882" actId="20577"/>
        <pc:sldMkLst>
          <pc:docMk/>
          <pc:sldMk cId="3060628188" sldId="283"/>
        </pc:sldMkLst>
        <pc:spChg chg="mod">
          <ac:chgData name="YW Cho" userId="62217e2e1eae4c9f" providerId="LiveId" clId="{08595527-3E64-4852-94D5-A89198BAFA18}" dt="2023-07-26T03:55:42.789" v="882" actId="20577"/>
          <ac:spMkLst>
            <pc:docMk/>
            <pc:sldMk cId="3060628188" sldId="283"/>
            <ac:spMk id="4" creationId="{873EC9C5-5C88-A0AF-8688-54C53E952295}"/>
          </ac:spMkLst>
        </pc:spChg>
      </pc:sldChg>
      <pc:sldChg chg="modSp mod">
        <pc:chgData name="YW Cho" userId="62217e2e1eae4c9f" providerId="LiveId" clId="{08595527-3E64-4852-94D5-A89198BAFA18}" dt="2023-07-25T16:45:50.873" v="656" actId="20577"/>
        <pc:sldMkLst>
          <pc:docMk/>
          <pc:sldMk cId="1547711909" sldId="285"/>
        </pc:sldMkLst>
        <pc:spChg chg="mod">
          <ac:chgData name="YW Cho" userId="62217e2e1eae4c9f" providerId="LiveId" clId="{08595527-3E64-4852-94D5-A89198BAFA18}" dt="2023-07-25T16:45:50.873" v="656" actId="20577"/>
          <ac:spMkLst>
            <pc:docMk/>
            <pc:sldMk cId="1547711909" sldId="285"/>
            <ac:spMk id="3" creationId="{8392603D-0E70-7317-8978-BC5A910EB923}"/>
          </ac:spMkLst>
        </pc:spChg>
      </pc:sldChg>
      <pc:sldChg chg="modSp mod">
        <pc:chgData name="YW Cho" userId="62217e2e1eae4c9f" providerId="LiveId" clId="{08595527-3E64-4852-94D5-A89198BAFA18}" dt="2023-07-26T05:36:24.669" v="1338" actId="20577"/>
        <pc:sldMkLst>
          <pc:docMk/>
          <pc:sldMk cId="1167337706" sldId="286"/>
        </pc:sldMkLst>
        <pc:spChg chg="mod">
          <ac:chgData name="YW Cho" userId="62217e2e1eae4c9f" providerId="LiveId" clId="{08595527-3E64-4852-94D5-A89198BAFA18}" dt="2023-07-26T05:36:24.669" v="1338" actId="20577"/>
          <ac:spMkLst>
            <pc:docMk/>
            <pc:sldMk cId="1167337706" sldId="286"/>
            <ac:spMk id="4" creationId="{102CB140-85A9-0FB9-477F-71D7A592F2EA}"/>
          </ac:spMkLst>
        </pc:spChg>
      </pc:sldChg>
      <pc:sldChg chg="addSp delSp modSp add del mod">
        <pc:chgData name="YW Cho" userId="62217e2e1eae4c9f" providerId="LiveId" clId="{08595527-3E64-4852-94D5-A89198BAFA18}" dt="2023-07-23T08:53:29.646" v="7" actId="47"/>
        <pc:sldMkLst>
          <pc:docMk/>
          <pc:sldMk cId="3074587818" sldId="289"/>
        </pc:sldMkLst>
        <pc:spChg chg="add del mod">
          <ac:chgData name="YW Cho" userId="62217e2e1eae4c9f" providerId="LiveId" clId="{08595527-3E64-4852-94D5-A89198BAFA18}" dt="2023-07-23T08:53:23.951" v="4" actId="478"/>
          <ac:spMkLst>
            <pc:docMk/>
            <pc:sldMk cId="3074587818" sldId="289"/>
            <ac:spMk id="3" creationId="{613AC698-8811-6F3F-A41C-4B4815B23AA0}"/>
          </ac:spMkLst>
        </pc:spChg>
        <pc:picChg chg="del">
          <ac:chgData name="YW Cho" userId="62217e2e1eae4c9f" providerId="LiveId" clId="{08595527-3E64-4852-94D5-A89198BAFA18}" dt="2023-07-23T08:53:15.709" v="1" actId="478"/>
          <ac:picMkLst>
            <pc:docMk/>
            <pc:sldMk cId="3074587818" sldId="289"/>
            <ac:picMk id="4" creationId="{5A257976-6100-A5E2-5B3F-3178D1E80989}"/>
          </ac:picMkLst>
        </pc:picChg>
      </pc:sldChg>
      <pc:sldChg chg="addSp delSp modSp add mod">
        <pc:chgData name="YW Cho" userId="62217e2e1eae4c9f" providerId="LiveId" clId="{08595527-3E64-4852-94D5-A89198BAFA18}" dt="2023-07-23T09:01:43.828" v="429" actId="20577"/>
        <pc:sldMkLst>
          <pc:docMk/>
          <pc:sldMk cId="165052845" sldId="290"/>
        </pc:sldMkLst>
        <pc:spChg chg="add del mod">
          <ac:chgData name="YW Cho" userId="62217e2e1eae4c9f" providerId="LiveId" clId="{08595527-3E64-4852-94D5-A89198BAFA18}" dt="2023-07-23T08:53:35.361" v="8" actId="478"/>
          <ac:spMkLst>
            <pc:docMk/>
            <pc:sldMk cId="165052845" sldId="290"/>
            <ac:spMk id="3" creationId="{887A85D1-87AF-666A-4846-EF54EF4CD5D6}"/>
          </ac:spMkLst>
        </pc:spChg>
        <pc:spChg chg="mod">
          <ac:chgData name="YW Cho" userId="62217e2e1eae4c9f" providerId="LiveId" clId="{08595527-3E64-4852-94D5-A89198BAFA18}" dt="2023-07-23T09:01:43.828" v="429" actId="20577"/>
          <ac:spMkLst>
            <pc:docMk/>
            <pc:sldMk cId="165052845" sldId="290"/>
            <ac:spMk id="5" creationId="{7BAACD16-21B6-9542-70E7-52B66E17B05B}"/>
          </ac:spMkLst>
        </pc:spChg>
        <pc:spChg chg="del mod">
          <ac:chgData name="YW Cho" userId="62217e2e1eae4c9f" providerId="LiveId" clId="{08595527-3E64-4852-94D5-A89198BAFA18}" dt="2023-07-23T08:56:04.973" v="53" actId="478"/>
          <ac:spMkLst>
            <pc:docMk/>
            <pc:sldMk cId="165052845" sldId="290"/>
            <ac:spMk id="12" creationId="{81C9CA44-D273-98FB-4071-43C2FDA616B3}"/>
          </ac:spMkLst>
        </pc:spChg>
        <pc:spChg chg="mod">
          <ac:chgData name="YW Cho" userId="62217e2e1eae4c9f" providerId="LiveId" clId="{08595527-3E64-4852-94D5-A89198BAFA18}" dt="2023-07-23T08:55:02.580" v="46" actId="1076"/>
          <ac:spMkLst>
            <pc:docMk/>
            <pc:sldMk cId="165052845" sldId="290"/>
            <ac:spMk id="13" creationId="{38A50FC7-F1E9-553D-F9F5-AA2280A4C77E}"/>
          </ac:spMkLst>
        </pc:spChg>
        <pc:spChg chg="mod">
          <ac:chgData name="YW Cho" userId="62217e2e1eae4c9f" providerId="LiveId" clId="{08595527-3E64-4852-94D5-A89198BAFA18}" dt="2023-07-23T09:00:40.514" v="424" actId="20577"/>
          <ac:spMkLst>
            <pc:docMk/>
            <pc:sldMk cId="165052845" sldId="290"/>
            <ac:spMk id="14" creationId="{747449B3-7382-4176-0018-4602B47DF9E0}"/>
          </ac:spMkLst>
        </pc:spChg>
        <pc:picChg chg="del">
          <ac:chgData name="YW Cho" userId="62217e2e1eae4c9f" providerId="LiveId" clId="{08595527-3E64-4852-94D5-A89198BAFA18}" dt="2023-07-23T08:53:26.739" v="6" actId="478"/>
          <ac:picMkLst>
            <pc:docMk/>
            <pc:sldMk cId="165052845" sldId="290"/>
            <ac:picMk id="4" creationId="{5A257976-6100-A5E2-5B3F-3178D1E80989}"/>
          </ac:picMkLst>
        </pc:picChg>
        <pc:picChg chg="add del mod ord">
          <ac:chgData name="YW Cho" userId="62217e2e1eae4c9f" providerId="LiveId" clId="{08595527-3E64-4852-94D5-A89198BAFA18}" dt="2023-07-23T08:54:22.594" v="32" actId="478"/>
          <ac:picMkLst>
            <pc:docMk/>
            <pc:sldMk cId="165052845" sldId="290"/>
            <ac:picMk id="7" creationId="{ADE669BD-3AF2-85A9-AB67-681AB552B266}"/>
          </ac:picMkLst>
        </pc:picChg>
        <pc:picChg chg="add mod ord">
          <ac:chgData name="YW Cho" userId="62217e2e1eae4c9f" providerId="LiveId" clId="{08595527-3E64-4852-94D5-A89198BAFA18}" dt="2023-07-23T08:54:33.589" v="39" actId="1076"/>
          <ac:picMkLst>
            <pc:docMk/>
            <pc:sldMk cId="165052845" sldId="290"/>
            <ac:picMk id="9" creationId="{9D5D1961-F1E7-857D-08EC-1DA1A37D6388}"/>
          </ac:picMkLst>
        </pc:picChg>
        <pc:cxnChg chg="mod">
          <ac:chgData name="YW Cho" userId="62217e2e1eae4c9f" providerId="LiveId" clId="{08595527-3E64-4852-94D5-A89198BAFA18}" dt="2023-07-23T08:54:40.046" v="41" actId="208"/>
          <ac:cxnSpMkLst>
            <pc:docMk/>
            <pc:sldMk cId="165052845" sldId="290"/>
            <ac:cxnSpMk id="10" creationId="{36FA8426-71F2-8ACD-ACDD-4FD28E9665ED}"/>
          </ac:cxnSpMkLst>
        </pc:cxnChg>
        <pc:cxnChg chg="del">
          <ac:chgData name="YW Cho" userId="62217e2e1eae4c9f" providerId="LiveId" clId="{08595527-3E64-4852-94D5-A89198BAFA18}" dt="2023-07-23T08:56:03.803" v="51" actId="478"/>
          <ac:cxnSpMkLst>
            <pc:docMk/>
            <pc:sldMk cId="165052845" sldId="290"/>
            <ac:cxnSpMk id="11" creationId="{BECA48F3-B083-0909-033D-C613579408F1}"/>
          </ac:cxnSpMkLst>
        </pc:cxnChg>
        <pc:cxnChg chg="mod">
          <ac:chgData name="YW Cho" userId="62217e2e1eae4c9f" providerId="LiveId" clId="{08595527-3E64-4852-94D5-A89198BAFA18}" dt="2023-07-23T08:54:51.539" v="44" actId="208"/>
          <ac:cxnSpMkLst>
            <pc:docMk/>
            <pc:sldMk cId="165052845" sldId="290"/>
            <ac:cxnSpMk id="15" creationId="{23DC2ED3-6250-20C0-BBE7-725C885817A5}"/>
          </ac:cxnSpMkLst>
        </pc:cxnChg>
        <pc:cxnChg chg="mod">
          <ac:chgData name="YW Cho" userId="62217e2e1eae4c9f" providerId="LiveId" clId="{08595527-3E64-4852-94D5-A89198BAFA18}" dt="2023-07-23T08:55:48.477" v="48" actId="1076"/>
          <ac:cxnSpMkLst>
            <pc:docMk/>
            <pc:sldMk cId="165052845" sldId="290"/>
            <ac:cxnSpMk id="17" creationId="{3F2C4E0F-8E78-D592-724E-31D1FD7835F1}"/>
          </ac:cxnSpMkLst>
        </pc:cxnChg>
        <pc:cxnChg chg="add mod">
          <ac:chgData name="YW Cho" userId="62217e2e1eae4c9f" providerId="LiveId" clId="{08595527-3E64-4852-94D5-A89198BAFA18}" dt="2023-07-23T08:59:45.831" v="387" actId="208"/>
          <ac:cxnSpMkLst>
            <pc:docMk/>
            <pc:sldMk cId="165052845" sldId="290"/>
            <ac:cxnSpMk id="19" creationId="{9A0B5E5E-F5BA-A2E7-27EB-C200B74A7C9B}"/>
          </ac:cxnSpMkLst>
        </pc:cxnChg>
        <pc:cxnChg chg="mod">
          <ac:chgData name="YW Cho" userId="62217e2e1eae4c9f" providerId="LiveId" clId="{08595527-3E64-4852-94D5-A89198BAFA18}" dt="2023-07-23T08:55:56.004" v="50" actId="208"/>
          <ac:cxnSpMkLst>
            <pc:docMk/>
            <pc:sldMk cId="165052845" sldId="290"/>
            <ac:cxnSpMk id="20" creationId="{B4455D69-9BC3-CF06-370A-985952A4B146}"/>
          </ac:cxnSpMkLst>
        </pc:cxnChg>
        <pc:cxnChg chg="mod">
          <ac:chgData name="YW Cho" userId="62217e2e1eae4c9f" providerId="LiveId" clId="{08595527-3E64-4852-94D5-A89198BAFA18}" dt="2023-07-23T08:54:57.471" v="45" actId="208"/>
          <ac:cxnSpMkLst>
            <pc:docMk/>
            <pc:sldMk cId="165052845" sldId="290"/>
            <ac:cxnSpMk id="23" creationId="{6D427092-9C34-4566-1354-226D834DF322}"/>
          </ac:cxnSpMkLst>
        </pc:cxnChg>
      </pc:sldChg>
      <pc:sldChg chg="add del">
        <pc:chgData name="YW Cho" userId="62217e2e1eae4c9f" providerId="LiveId" clId="{08595527-3E64-4852-94D5-A89198BAFA18}" dt="2023-07-23T08:53:16.887" v="3"/>
        <pc:sldMkLst>
          <pc:docMk/>
          <pc:sldMk cId="4001867999" sldId="290"/>
        </pc:sldMkLst>
      </pc:sldChg>
      <pc:sldChg chg="addSp delSp modSp new del mod">
        <pc:chgData name="YW Cho" userId="62217e2e1eae4c9f" providerId="LiveId" clId="{08595527-3E64-4852-94D5-A89198BAFA18}" dt="2023-07-23T08:56:49.628" v="60" actId="680"/>
        <pc:sldMkLst>
          <pc:docMk/>
          <pc:sldMk cId="1102216165" sldId="291"/>
        </pc:sldMkLst>
        <pc:spChg chg="add del">
          <ac:chgData name="YW Cho" userId="62217e2e1eae4c9f" providerId="LiveId" clId="{08595527-3E64-4852-94D5-A89198BAFA18}" dt="2023-07-23T08:56:49.612" v="59" actId="22"/>
          <ac:spMkLst>
            <pc:docMk/>
            <pc:sldMk cId="1102216165" sldId="291"/>
            <ac:spMk id="3" creationId="{9B03EAC5-1FBB-E55D-11AE-C33D2BAB7D0D}"/>
          </ac:spMkLst>
        </pc:spChg>
        <pc:picChg chg="add del">
          <ac:chgData name="YW Cho" userId="62217e2e1eae4c9f" providerId="LiveId" clId="{08595527-3E64-4852-94D5-A89198BAFA18}" dt="2023-07-23T08:56:45.097" v="57" actId="22"/>
          <ac:picMkLst>
            <pc:docMk/>
            <pc:sldMk cId="1102216165" sldId="291"/>
            <ac:picMk id="5" creationId="{214EC836-CC38-9C61-CFCE-C22315428291}"/>
          </ac:picMkLst>
        </pc:picChg>
        <pc:picChg chg="add del mod ord">
          <ac:chgData name="YW Cho" userId="62217e2e1eae4c9f" providerId="LiveId" clId="{08595527-3E64-4852-94D5-A89198BAFA18}" dt="2023-07-23T08:56:49.612" v="59" actId="22"/>
          <ac:picMkLst>
            <pc:docMk/>
            <pc:sldMk cId="1102216165" sldId="291"/>
            <ac:picMk id="7" creationId="{8D5B82BD-0CFA-1DD2-E750-163266D76620}"/>
          </ac:picMkLst>
        </pc:picChg>
      </pc:sldChg>
      <pc:sldChg chg="addSp delSp modSp new mod">
        <pc:chgData name="YW Cho" userId="62217e2e1eae4c9f" providerId="LiveId" clId="{08595527-3E64-4852-94D5-A89198BAFA18}" dt="2023-07-23T08:58:51.527" v="342" actId="20577"/>
        <pc:sldMkLst>
          <pc:docMk/>
          <pc:sldMk cId="4272377322" sldId="291"/>
        </pc:sldMkLst>
        <pc:spChg chg="mod">
          <ac:chgData name="YW Cho" userId="62217e2e1eae4c9f" providerId="LiveId" clId="{08595527-3E64-4852-94D5-A89198BAFA18}" dt="2023-07-23T08:57:42.261" v="162" actId="20577"/>
          <ac:spMkLst>
            <pc:docMk/>
            <pc:sldMk cId="4272377322" sldId="291"/>
            <ac:spMk id="2" creationId="{FE501141-EE59-FE93-8B3D-98077BFA1BEC}"/>
          </ac:spMkLst>
        </pc:spChg>
        <pc:spChg chg="del">
          <ac:chgData name="YW Cho" userId="62217e2e1eae4c9f" providerId="LiveId" clId="{08595527-3E64-4852-94D5-A89198BAFA18}" dt="2023-07-23T08:57:52.163" v="163" actId="478"/>
          <ac:spMkLst>
            <pc:docMk/>
            <pc:sldMk cId="4272377322" sldId="291"/>
            <ac:spMk id="3" creationId="{6B6D3061-5734-347D-1245-A02DF2FD087F}"/>
          </ac:spMkLst>
        </pc:spChg>
        <pc:spChg chg="add mod">
          <ac:chgData name="YW Cho" userId="62217e2e1eae4c9f" providerId="LiveId" clId="{08595527-3E64-4852-94D5-A89198BAFA18}" dt="2023-07-23T08:58:51.527" v="342" actId="20577"/>
          <ac:spMkLst>
            <pc:docMk/>
            <pc:sldMk cId="4272377322" sldId="291"/>
            <ac:spMk id="5" creationId="{1C798422-583D-7FCC-001D-864C14D976D9}"/>
          </ac:spMkLst>
        </pc:spChg>
      </pc:sldChg>
      <pc:sldChg chg="addSp delSp modSp new mod">
        <pc:chgData name="YW Cho" userId="62217e2e1eae4c9f" providerId="LiveId" clId="{08595527-3E64-4852-94D5-A89198BAFA18}" dt="2023-07-26T05:32:58.164" v="1316"/>
        <pc:sldMkLst>
          <pc:docMk/>
          <pc:sldMk cId="3585526449" sldId="292"/>
        </pc:sldMkLst>
        <pc:spChg chg="mod">
          <ac:chgData name="YW Cho" userId="62217e2e1eae4c9f" providerId="LiveId" clId="{08595527-3E64-4852-94D5-A89198BAFA18}" dt="2023-07-26T05:31:31.668" v="927" actId="20577"/>
          <ac:spMkLst>
            <pc:docMk/>
            <pc:sldMk cId="3585526449" sldId="292"/>
            <ac:spMk id="2" creationId="{8FC8018B-D1B4-13F2-CBD9-B7C84A0D6A51}"/>
          </ac:spMkLst>
        </pc:spChg>
        <pc:spChg chg="del">
          <ac:chgData name="YW Cho" userId="62217e2e1eae4c9f" providerId="LiveId" clId="{08595527-3E64-4852-94D5-A89198BAFA18}" dt="2023-07-26T05:31:35.196" v="930" actId="478"/>
          <ac:spMkLst>
            <pc:docMk/>
            <pc:sldMk cId="3585526449" sldId="292"/>
            <ac:spMk id="3" creationId="{79F74DDE-424F-67DC-3621-DD1E9677D642}"/>
          </ac:spMkLst>
        </pc:spChg>
        <pc:spChg chg="add mod">
          <ac:chgData name="YW Cho" userId="62217e2e1eae4c9f" providerId="LiveId" clId="{08595527-3E64-4852-94D5-A89198BAFA18}" dt="2023-07-26T05:32:58.164" v="1316"/>
          <ac:spMkLst>
            <pc:docMk/>
            <pc:sldMk cId="3585526449" sldId="292"/>
            <ac:spMk id="6" creationId="{98CD0920-9328-60AB-C885-D64EB6F6778C}"/>
          </ac:spMkLst>
        </pc:spChg>
        <pc:picChg chg="add mod">
          <ac:chgData name="YW Cho" userId="62217e2e1eae4c9f" providerId="LiveId" clId="{08595527-3E64-4852-94D5-A89198BAFA18}" dt="2023-07-26T05:31:48.939" v="938" actId="1076"/>
          <ac:picMkLst>
            <pc:docMk/>
            <pc:sldMk cId="3585526449" sldId="292"/>
            <ac:picMk id="5" creationId="{08BF8E7A-E1CB-BD88-B948-19E692B4E680}"/>
          </ac:picMkLst>
        </pc:picChg>
      </pc:sldChg>
      <pc:sldChg chg="addSp delSp modSp new mod">
        <pc:chgData name="YW Cho" userId="62217e2e1eae4c9f" providerId="LiveId" clId="{08595527-3E64-4852-94D5-A89198BAFA18}" dt="2023-07-26T05:34:36.372" v="1331" actId="1076"/>
        <pc:sldMkLst>
          <pc:docMk/>
          <pc:sldMk cId="3283450967" sldId="293"/>
        </pc:sldMkLst>
        <pc:spChg chg="mod">
          <ac:chgData name="YW Cho" userId="62217e2e1eae4c9f" providerId="LiveId" clId="{08595527-3E64-4852-94D5-A89198BAFA18}" dt="2023-07-26T05:34:22.976" v="1323" actId="20577"/>
          <ac:spMkLst>
            <pc:docMk/>
            <pc:sldMk cId="3283450967" sldId="293"/>
            <ac:spMk id="2" creationId="{11A54948-5ACC-1313-C73C-2F784746BCEE}"/>
          </ac:spMkLst>
        </pc:spChg>
        <pc:spChg chg="del">
          <ac:chgData name="YW Cho" userId="62217e2e1eae4c9f" providerId="LiveId" clId="{08595527-3E64-4852-94D5-A89198BAFA18}" dt="2023-07-26T05:34:25.288" v="1324" actId="478"/>
          <ac:spMkLst>
            <pc:docMk/>
            <pc:sldMk cId="3283450967" sldId="293"/>
            <ac:spMk id="3" creationId="{1ED6D66B-0884-190D-C98A-EDC4E3E8FA54}"/>
          </ac:spMkLst>
        </pc:spChg>
        <pc:picChg chg="add mod ord">
          <ac:chgData name="YW Cho" userId="62217e2e1eae4c9f" providerId="LiveId" clId="{08595527-3E64-4852-94D5-A89198BAFA18}" dt="2023-07-26T05:34:36.372" v="1331" actId="1076"/>
          <ac:picMkLst>
            <pc:docMk/>
            <pc:sldMk cId="3283450967" sldId="293"/>
            <ac:picMk id="5" creationId="{1449826A-6D7B-C917-576A-08CF802791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EEBF1-78E1-A7D3-EA15-0AD2CCD5C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972A8-4630-0BBE-BF12-F28D1A88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79714-F129-A36E-61D2-95C2E676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A2252-3699-EBCB-229E-C4D8E44B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9328C-455C-A3D6-642E-45A115C0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3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2077-4752-655F-8B9F-E585253C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4F733C-44BD-4062-2B3B-C87250CB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1B3FB-FF72-D5A6-86E5-92CFE4C9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9CA2D-5F4A-A73E-90C3-F53A31EA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5AD96-E8B1-A2FB-ECEA-CC954BE2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5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CC5031-4DC6-77B4-3A98-B1DA5E51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42AF7-EA75-B787-40EF-A969FDE66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AC645-6288-4236-E64A-34188B25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8E3D5-4352-FA03-C392-53FE04E8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0164D-F100-1251-740E-3EE8DF16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0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9E07D-03BD-7590-E884-28A15C6D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AB0E8-B7D4-4AB7-B275-8153F0D0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BD969-47C1-A055-B61E-1B065DF3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BA1D0-F037-8BAC-CD88-0D92AF9A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C94C2-77AD-EC85-FC4F-D9150828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2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F0BD1-4570-4B8F-3B47-5F76B973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EDFD3-64F5-EC3A-E77A-D3B02CA0C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F916F-7381-5EDB-DC4B-AD7FD1D0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5227-1EC3-8D44-85C1-F04FB9FF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94F67-F78D-ACF0-AF02-BD40A439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0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AC69D-A208-3844-6757-0DB42C9F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08B38-13EB-6782-699A-B0146FA44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6540C-2505-3309-2BBE-8E4DC1A39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81F89-EEEA-3320-C53F-8B82B85A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E415B-7D4B-CF21-F2EB-978177C3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E30FC-EFCD-D679-BE72-D38FF7A4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3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69EEB-0DE3-5EFB-FD2A-287D8F24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2C2B-96BF-2F30-36C3-C959E41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69CB7-7344-3D95-5A1F-FA6B19870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204C36-0973-616F-D393-7A3D21185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845F28-B5D1-26E7-1226-29FC68DC0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DFC29-A9FC-3DF3-AA4B-8C64C3D2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08FF69-9C4B-7AC7-BAAA-BDC3FFCB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7027A5-5300-4F9D-B9FC-3110EFB4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8844E-9F0F-13C3-C65C-88A2F1FF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B821B9-DEBE-CD71-D616-D9FCABD5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F6044E-3881-5316-497E-646D4D4D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930475-70FF-DC37-F4AF-2C48D4D8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F3331-A5B9-51E2-92B0-9CC66B16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4E23AE-4BFE-3A9B-B68F-4D3FC5F6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D8ECF-4C8F-A608-92AA-46BA7A58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5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1EEC-CDA4-086C-816D-7C247C27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D2733-EF38-B1AD-90D9-9933E2BE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454F7-6C7F-EF15-9CAC-CEA3DE75F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FCF57-3881-A7DF-7B40-7A16B16D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1F16B-679B-1A76-2B3F-8EF895D4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03663-045B-95AB-3BBD-871D6CEC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6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835C4-98A1-0C54-8A56-6B377BED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B64764-FA8A-F205-B244-67AD24B2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571A1-F21D-352D-6462-6890EA48F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762BA-F29D-3F1B-C8A1-81AB67EF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53EBA-612C-4797-6C7B-487E965B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C69E-4A5C-38FE-FAC4-9814A9EF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E5A397-8E1C-1E72-0448-1CABFD53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D3C05-9F66-33E5-D122-80B07902A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B7583-F87A-38FC-DC67-5577C2DB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9479-00ED-4154-BABC-F45625C83183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FAB05-5D43-F865-B7A3-A8CA42401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471F7-517F-00E2-1C2D-AB4AA808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3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pang.com/vp/products/4395243507?vendorItemId=72522359238&amp;sourceType=MyCoupang_my_orders_list_product_title&amp;isAddedCart=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7819E-FEC7-C112-BD80-3A6569E4E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HSC2023 </a:t>
            </a:r>
            <a:r>
              <a:rPr lang="ko-KR" altLang="en-US" dirty="0" err="1"/>
              <a:t>피쉬파워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82CE7C-0BB7-3B44-6840-C9F8C06A3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8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74C5C-CAC9-CCC2-E3B9-75F7A011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FRW</a:t>
            </a:r>
            <a:r>
              <a:rPr lang="ko-KR" altLang="en-US" dirty="0"/>
              <a:t> </a:t>
            </a:r>
            <a:r>
              <a:rPr lang="en-US" altLang="ko-KR" dirty="0"/>
              <a:t>: Axial</a:t>
            </a:r>
            <a:r>
              <a:rPr lang="ko-KR" altLang="en-US" dirty="0"/>
              <a:t> </a:t>
            </a:r>
            <a:r>
              <a:rPr lang="en-US" altLang="ko-KR" dirty="0" err="1"/>
              <a:t>dimesion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4599F-7B9B-F9AA-109D-4DE0412AB06D}"/>
              </a:ext>
            </a:extLst>
          </p:cNvPr>
          <p:cNvSpPr txBox="1"/>
          <p:nvPr/>
        </p:nvSpPr>
        <p:spPr>
          <a:xfrm>
            <a:off x="445294" y="1540549"/>
            <a:ext cx="10772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gearAT</a:t>
            </a:r>
            <a:r>
              <a:rPr lang="en-US" altLang="ko-KR" dirty="0"/>
              <a:t> : axial thickness of gear </a:t>
            </a:r>
            <a:r>
              <a:rPr lang="ko-KR" altLang="en-US" dirty="0"/>
              <a:t>기어의 </a:t>
            </a:r>
            <a:r>
              <a:rPr lang="ko-KR" altLang="en-US" dirty="0" err="1"/>
              <a:t>축방향</a:t>
            </a:r>
            <a:r>
              <a:rPr lang="ko-KR" altLang="en-US" dirty="0"/>
              <a:t> 두께</a:t>
            </a:r>
            <a:endParaRPr lang="en-US" altLang="ko-KR" dirty="0"/>
          </a:p>
          <a:p>
            <a:r>
              <a:rPr lang="en-US" altLang="ko-KR" dirty="0" err="1"/>
              <a:t>FlapcapAT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axial thickness of gear / </a:t>
            </a:r>
            <a:r>
              <a:rPr lang="en-US" altLang="ko-KR" dirty="0" err="1"/>
              <a:t>Flapcap</a:t>
            </a:r>
            <a:r>
              <a:rPr lang="ko-KR" altLang="en-US" dirty="0"/>
              <a:t>의 </a:t>
            </a:r>
            <a:r>
              <a:rPr lang="ko-KR" altLang="en-US" dirty="0" err="1"/>
              <a:t>축방향</a:t>
            </a:r>
            <a:r>
              <a:rPr lang="ko-KR" altLang="en-US" dirty="0"/>
              <a:t> 두께</a:t>
            </a:r>
            <a:endParaRPr lang="en-US" altLang="ko-KR" dirty="0"/>
          </a:p>
          <a:p>
            <a:r>
              <a:rPr lang="en-US" altLang="ko-KR" dirty="0" err="1"/>
              <a:t>FlapAT</a:t>
            </a:r>
            <a:r>
              <a:rPr lang="en-US" altLang="ko-KR" dirty="0"/>
              <a:t> : axial</a:t>
            </a:r>
            <a:r>
              <a:rPr lang="ko-KR" altLang="en-US" dirty="0"/>
              <a:t> </a:t>
            </a:r>
            <a:r>
              <a:rPr lang="en-US" altLang="ko-KR" dirty="0"/>
              <a:t>thickness of flap / Flap</a:t>
            </a:r>
            <a:r>
              <a:rPr lang="ko-KR" altLang="en-US" dirty="0"/>
              <a:t>의 </a:t>
            </a:r>
            <a:r>
              <a:rPr lang="ko-KR" altLang="en-US" dirty="0" err="1"/>
              <a:t>축방향</a:t>
            </a:r>
            <a:r>
              <a:rPr lang="ko-KR" altLang="en-US" dirty="0"/>
              <a:t> 두께</a:t>
            </a:r>
            <a:endParaRPr lang="en-US" altLang="ko-KR" dirty="0"/>
          </a:p>
          <a:p>
            <a:r>
              <a:rPr lang="en-US" altLang="ko-KR" dirty="0"/>
              <a:t>S1 : space between</a:t>
            </a:r>
            <a:r>
              <a:rPr lang="ko-KR" altLang="en-US" dirty="0"/>
              <a:t> </a:t>
            </a:r>
            <a:r>
              <a:rPr lang="en-US" altLang="ko-KR" dirty="0" err="1"/>
              <a:t>flapcap</a:t>
            </a:r>
            <a:r>
              <a:rPr lang="en-US" altLang="ko-KR" dirty="0"/>
              <a:t>(L, R) and flap / </a:t>
            </a:r>
            <a:r>
              <a:rPr lang="en-US" altLang="ko-KR" dirty="0" err="1"/>
              <a:t>flapcap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flap </a:t>
            </a:r>
            <a:r>
              <a:rPr lang="ko-KR" altLang="en-US" dirty="0"/>
              <a:t>사이의 여분 공간</a:t>
            </a:r>
            <a:endParaRPr lang="en-US" altLang="ko-KR" dirty="0"/>
          </a:p>
          <a:p>
            <a:r>
              <a:rPr lang="en-US" altLang="ko-KR" dirty="0" err="1"/>
              <a:t>CenterPieceAT</a:t>
            </a:r>
            <a:r>
              <a:rPr lang="en-US" altLang="ko-KR" dirty="0"/>
              <a:t> : axial thickness of </a:t>
            </a:r>
            <a:r>
              <a:rPr lang="en-US" altLang="ko-KR" dirty="0" err="1"/>
              <a:t>CenterPiece</a:t>
            </a:r>
            <a:r>
              <a:rPr lang="en-US" altLang="ko-KR" dirty="0"/>
              <a:t> / </a:t>
            </a:r>
            <a:r>
              <a:rPr lang="en-US" altLang="ko-KR" dirty="0" err="1"/>
              <a:t>CenterPiece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축방향</a:t>
            </a:r>
            <a:r>
              <a:rPr lang="ko-KR" altLang="en-US" dirty="0"/>
              <a:t> 두께</a:t>
            </a:r>
            <a:endParaRPr lang="en-US" altLang="ko-KR" dirty="0"/>
          </a:p>
          <a:p>
            <a:r>
              <a:rPr lang="en-US" altLang="ko-KR" dirty="0"/>
              <a:t>S2 : space between</a:t>
            </a:r>
            <a:r>
              <a:rPr lang="ko-KR" altLang="en-US" dirty="0"/>
              <a:t> </a:t>
            </a:r>
            <a:r>
              <a:rPr lang="en-US" altLang="ko-KR" dirty="0"/>
              <a:t>gear and </a:t>
            </a:r>
            <a:r>
              <a:rPr lang="en-US" altLang="ko-KR" dirty="0" err="1"/>
              <a:t>barmount</a:t>
            </a:r>
            <a:r>
              <a:rPr lang="en-US" altLang="ko-KR" dirty="0"/>
              <a:t> / gear</a:t>
            </a:r>
            <a:r>
              <a:rPr lang="ko-KR" altLang="en-US" dirty="0"/>
              <a:t>와 </a:t>
            </a:r>
            <a:r>
              <a:rPr lang="en-US" altLang="ko-KR" dirty="0" err="1"/>
              <a:t>barmount</a:t>
            </a:r>
            <a:r>
              <a:rPr lang="en-US" altLang="ko-KR" dirty="0"/>
              <a:t> </a:t>
            </a:r>
            <a:r>
              <a:rPr lang="ko-KR" altLang="en-US" dirty="0"/>
              <a:t>사이의 두께</a:t>
            </a:r>
            <a:endParaRPr lang="en-US" altLang="ko-KR" dirty="0"/>
          </a:p>
          <a:p>
            <a:r>
              <a:rPr lang="en-US" altLang="ko-KR" dirty="0"/>
              <a:t>S3 : space between </a:t>
            </a:r>
            <a:r>
              <a:rPr lang="en-US" altLang="ko-KR" dirty="0" err="1"/>
              <a:t>FlapcapR</a:t>
            </a:r>
            <a:r>
              <a:rPr lang="en-US" altLang="ko-KR" dirty="0"/>
              <a:t> &amp; </a:t>
            </a:r>
            <a:r>
              <a:rPr lang="en-US" altLang="ko-KR" dirty="0" err="1"/>
              <a:t>barmount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Black : Rotating Parts, Drilled on to B-CRA (rotates with B-CRA)</a:t>
            </a:r>
          </a:p>
          <a:p>
            <a:r>
              <a:rPr lang="en-US" altLang="ko-KR" dirty="0"/>
              <a:t>Blue : not rotating Parts, connected to B-CRA via Bearing</a:t>
            </a:r>
          </a:p>
          <a:p>
            <a:r>
              <a:rPr lang="en-US" altLang="ko-KR" dirty="0"/>
              <a:t>S : spaces (needs to be bigger than 1mm)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FB2BE7C-4BA2-4BE6-4248-4FEE4EE03C3A}"/>
              </a:ext>
            </a:extLst>
          </p:cNvPr>
          <p:cNvGrpSpPr/>
          <p:nvPr/>
        </p:nvGrpSpPr>
        <p:grpSpPr>
          <a:xfrm>
            <a:off x="1493342" y="4911724"/>
            <a:ext cx="8619528" cy="1581151"/>
            <a:chOff x="1609725" y="4736423"/>
            <a:chExt cx="8619528" cy="158115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4869A9E-A3FF-4C65-69D4-D0A941BF2005}"/>
                </a:ext>
              </a:extLst>
            </p:cNvPr>
            <p:cNvSpPr/>
            <p:nvPr/>
          </p:nvSpPr>
          <p:spPr>
            <a:xfrm>
              <a:off x="3175397" y="4741187"/>
              <a:ext cx="964406" cy="15716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gearAT</a:t>
              </a:r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726A34-15CE-79DC-B71D-4C5B30189015}"/>
                </a:ext>
              </a:extLst>
            </p:cNvPr>
            <p:cNvSpPr/>
            <p:nvPr/>
          </p:nvSpPr>
          <p:spPr>
            <a:xfrm>
              <a:off x="4139803" y="4741187"/>
              <a:ext cx="964406" cy="15716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flapcapAT</a:t>
              </a:r>
              <a:endParaRPr lang="en-US" altLang="ko-KR" dirty="0"/>
            </a:p>
            <a:p>
              <a:pPr algn="ctr"/>
              <a:r>
                <a:rPr lang="en-US" altLang="ko-KR" dirty="0"/>
                <a:t>(L)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8D2B5EC-271F-E61E-CD06-6F3C4BD0CF80}"/>
                </a:ext>
              </a:extLst>
            </p:cNvPr>
            <p:cNvSpPr/>
            <p:nvPr/>
          </p:nvSpPr>
          <p:spPr>
            <a:xfrm>
              <a:off x="5104208" y="4741187"/>
              <a:ext cx="336947" cy="7810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S1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D3BA4D-BE9A-F516-A227-EBBD9914DD1B}"/>
                </a:ext>
              </a:extLst>
            </p:cNvPr>
            <p:cNvSpPr/>
            <p:nvPr/>
          </p:nvSpPr>
          <p:spPr>
            <a:xfrm>
              <a:off x="5441156" y="4741187"/>
              <a:ext cx="1974058" cy="78105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FlapAT</a:t>
              </a:r>
              <a:endParaRPr lang="en-US" altLang="ko-KR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85CEB39-C395-41AE-002E-EA56DB0A4230}"/>
                </a:ext>
              </a:extLst>
            </p:cNvPr>
            <p:cNvSpPr/>
            <p:nvPr/>
          </p:nvSpPr>
          <p:spPr>
            <a:xfrm>
              <a:off x="7415214" y="4741187"/>
              <a:ext cx="336947" cy="7810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S1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88FE88-597A-E633-7709-842E7886CD9D}"/>
                </a:ext>
              </a:extLst>
            </p:cNvPr>
            <p:cNvSpPr/>
            <p:nvPr/>
          </p:nvSpPr>
          <p:spPr>
            <a:xfrm>
              <a:off x="5104207" y="5531762"/>
              <a:ext cx="2647953" cy="78105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CenterPieceAT</a:t>
              </a:r>
              <a:endParaRPr lang="en-US" altLang="ko-KR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E5E6772-95E6-29B8-2181-9BDC96B5BB1C}"/>
                </a:ext>
              </a:extLst>
            </p:cNvPr>
            <p:cNvSpPr/>
            <p:nvPr/>
          </p:nvSpPr>
          <p:spPr>
            <a:xfrm>
              <a:off x="7762875" y="4741187"/>
              <a:ext cx="964406" cy="15716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flapcapAT</a:t>
              </a:r>
              <a:endParaRPr lang="en-US" altLang="ko-KR" dirty="0"/>
            </a:p>
            <a:p>
              <a:pPr algn="ctr"/>
              <a:r>
                <a:rPr lang="en-US" altLang="ko-KR" dirty="0"/>
                <a:t>(R)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83CC2D2-51D8-B715-F011-1CBD25BCAD8C}"/>
                </a:ext>
              </a:extLst>
            </p:cNvPr>
            <p:cNvSpPr/>
            <p:nvPr/>
          </p:nvSpPr>
          <p:spPr>
            <a:xfrm>
              <a:off x="2838448" y="4736424"/>
              <a:ext cx="336947" cy="15716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S2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E36B468-5B94-4663-7C22-D48DD4AD9C95}"/>
                </a:ext>
              </a:extLst>
            </p:cNvPr>
            <p:cNvSpPr/>
            <p:nvPr/>
          </p:nvSpPr>
          <p:spPr>
            <a:xfrm>
              <a:off x="8716564" y="4745949"/>
              <a:ext cx="289324" cy="15716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S3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472E84B-9F91-355C-76B8-9371AE9556D6}"/>
                </a:ext>
              </a:extLst>
            </p:cNvPr>
            <p:cNvSpPr/>
            <p:nvPr/>
          </p:nvSpPr>
          <p:spPr>
            <a:xfrm>
              <a:off x="1609725" y="4736423"/>
              <a:ext cx="1223365" cy="15716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Barmount</a:t>
              </a:r>
              <a:endParaRPr lang="en-US" altLang="ko-KR" dirty="0"/>
            </a:p>
            <a:p>
              <a:pPr algn="ctr"/>
              <a:r>
                <a:rPr lang="en-US" altLang="ko-KR" dirty="0"/>
                <a:t>01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87A8217-0384-F6E4-0355-6E4BBB6DDD62}"/>
                </a:ext>
              </a:extLst>
            </p:cNvPr>
            <p:cNvSpPr/>
            <p:nvPr/>
          </p:nvSpPr>
          <p:spPr>
            <a:xfrm>
              <a:off x="9005888" y="4745949"/>
              <a:ext cx="1223365" cy="15716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Barmount</a:t>
              </a:r>
              <a:endParaRPr lang="en-US" altLang="ko-KR" dirty="0"/>
            </a:p>
            <a:p>
              <a:pPr algn="ctr"/>
              <a:r>
                <a:rPr lang="en-US" altLang="ko-KR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69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7FBA-55C8-D115-5CFF-03CC71EE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FRW</a:t>
            </a:r>
            <a:r>
              <a:rPr lang="ko-KR" altLang="en-US" dirty="0"/>
              <a:t> </a:t>
            </a:r>
            <a:r>
              <a:rPr lang="en-US" altLang="ko-KR" sz="3200" dirty="0"/>
              <a:t>Radial Dimension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692731-B647-8973-19C6-45CE216C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1436554"/>
            <a:ext cx="5077572" cy="250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02BE33-DB77-136C-4A77-E8AF84B62399}"/>
              </a:ext>
            </a:extLst>
          </p:cNvPr>
          <p:cNvCxnSpPr>
            <a:cxnSpLocks/>
          </p:cNvCxnSpPr>
          <p:nvPr/>
        </p:nvCxnSpPr>
        <p:spPr>
          <a:xfrm flipH="1">
            <a:off x="3714749" y="2763560"/>
            <a:ext cx="80724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7BB10C-E2AB-2A09-BDF8-39E45339B7D4}"/>
              </a:ext>
            </a:extLst>
          </p:cNvPr>
          <p:cNvCxnSpPr>
            <a:cxnSpLocks/>
          </p:cNvCxnSpPr>
          <p:nvPr/>
        </p:nvCxnSpPr>
        <p:spPr>
          <a:xfrm flipH="1">
            <a:off x="557213" y="2506385"/>
            <a:ext cx="22860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06CBBC-0EF7-5BA3-6699-A8BA4123656B}"/>
              </a:ext>
            </a:extLst>
          </p:cNvPr>
          <p:cNvSpPr txBox="1"/>
          <p:nvPr/>
        </p:nvSpPr>
        <p:spPr>
          <a:xfrm>
            <a:off x="3259694" y="4084083"/>
            <a:ext cx="25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B-CRA to B-FRA = 60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5A193-CBF5-B1F3-0F3A-B44CCFA6775F}"/>
              </a:ext>
            </a:extLst>
          </p:cNvPr>
          <p:cNvSpPr txBox="1"/>
          <p:nvPr/>
        </p:nvSpPr>
        <p:spPr>
          <a:xfrm>
            <a:off x="428524" y="4084083"/>
            <a:ext cx="347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FF-RT = 90</a:t>
            </a:r>
          </a:p>
          <a:p>
            <a:endParaRPr lang="en-US" altLang="ko-KR" dirty="0"/>
          </a:p>
          <a:p>
            <a:r>
              <a:rPr lang="en-US" altLang="ko-KR" dirty="0"/>
              <a:t>(Flap Frame Radial Thickness)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89EFB24-110D-1F02-1FAD-A04C65619E1C}"/>
              </a:ext>
            </a:extLst>
          </p:cNvPr>
          <p:cNvCxnSpPr>
            <a:cxnSpLocks/>
          </p:cNvCxnSpPr>
          <p:nvPr/>
        </p:nvCxnSpPr>
        <p:spPr>
          <a:xfrm flipH="1">
            <a:off x="557213" y="2763560"/>
            <a:ext cx="315753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172406-A688-E7DB-F2F0-0FB0037A375C}"/>
              </a:ext>
            </a:extLst>
          </p:cNvPr>
          <p:cNvSpPr txBox="1"/>
          <p:nvPr/>
        </p:nvSpPr>
        <p:spPr>
          <a:xfrm>
            <a:off x="414338" y="5140873"/>
            <a:ext cx="347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F-RT = 80</a:t>
            </a:r>
          </a:p>
          <a:p>
            <a:endParaRPr lang="en-US" altLang="ko-KR" dirty="0"/>
          </a:p>
          <a:p>
            <a:r>
              <a:rPr lang="en-US" altLang="ko-KR" dirty="0"/>
              <a:t>(Flap Radial Thickness)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17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1A51E-04E4-F944-B6EA-704D7929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5" y="0"/>
            <a:ext cx="12248853" cy="1325563"/>
          </a:xfrm>
        </p:spPr>
        <p:txBody>
          <a:bodyPr/>
          <a:lstStyle/>
          <a:p>
            <a:r>
              <a:rPr lang="en-US" altLang="ko-KR" dirty="0"/>
              <a:t>FRW – constraints for build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F1C2327-D2E2-A968-A06E-5C09FC316BFB}"/>
              </a:ext>
            </a:extLst>
          </p:cNvPr>
          <p:cNvGrpSpPr/>
          <p:nvPr/>
        </p:nvGrpSpPr>
        <p:grpSpPr>
          <a:xfrm>
            <a:off x="1614786" y="1554162"/>
            <a:ext cx="8619528" cy="1581151"/>
            <a:chOff x="1609725" y="4736423"/>
            <a:chExt cx="8619528" cy="158115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54EC93-DA8B-926E-79EE-8394541B81ED}"/>
                </a:ext>
              </a:extLst>
            </p:cNvPr>
            <p:cNvSpPr/>
            <p:nvPr/>
          </p:nvSpPr>
          <p:spPr>
            <a:xfrm>
              <a:off x="3175397" y="4741187"/>
              <a:ext cx="964406" cy="15716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gearAT</a:t>
              </a:r>
              <a:endParaRPr lang="en-US" altLang="ko-KR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AA5B9C-CAE7-DC9D-A96C-4EFBF3E029CE}"/>
                </a:ext>
              </a:extLst>
            </p:cNvPr>
            <p:cNvSpPr/>
            <p:nvPr/>
          </p:nvSpPr>
          <p:spPr>
            <a:xfrm>
              <a:off x="4139803" y="4741187"/>
              <a:ext cx="964406" cy="15716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flapcapAT</a:t>
              </a:r>
              <a:endParaRPr lang="en-US" altLang="ko-KR" dirty="0"/>
            </a:p>
            <a:p>
              <a:pPr algn="ctr"/>
              <a:r>
                <a:rPr lang="en-US" altLang="ko-KR" dirty="0"/>
                <a:t>(L)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CAA7F21-3C2A-38F2-0C49-D395C005CAD8}"/>
                </a:ext>
              </a:extLst>
            </p:cNvPr>
            <p:cNvSpPr/>
            <p:nvPr/>
          </p:nvSpPr>
          <p:spPr>
            <a:xfrm>
              <a:off x="5104208" y="4741187"/>
              <a:ext cx="336947" cy="7810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S1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5C3980-964F-5148-F14B-32D572317E50}"/>
                </a:ext>
              </a:extLst>
            </p:cNvPr>
            <p:cNvSpPr/>
            <p:nvPr/>
          </p:nvSpPr>
          <p:spPr>
            <a:xfrm>
              <a:off x="5441156" y="4741187"/>
              <a:ext cx="1974058" cy="78105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FlapAT</a:t>
              </a:r>
              <a:endParaRPr lang="en-US" altLang="ko-KR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1FC64B3-153B-4C80-EF43-9C1F218FF9C9}"/>
                </a:ext>
              </a:extLst>
            </p:cNvPr>
            <p:cNvSpPr/>
            <p:nvPr/>
          </p:nvSpPr>
          <p:spPr>
            <a:xfrm>
              <a:off x="7415214" y="4741187"/>
              <a:ext cx="336947" cy="7810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S1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5A275F-0EC7-488E-2777-40B2AF94235C}"/>
                </a:ext>
              </a:extLst>
            </p:cNvPr>
            <p:cNvSpPr/>
            <p:nvPr/>
          </p:nvSpPr>
          <p:spPr>
            <a:xfrm>
              <a:off x="5104207" y="5531762"/>
              <a:ext cx="2647953" cy="78105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CenterPieceAT</a:t>
              </a:r>
              <a:endParaRPr lang="en-US" altLang="ko-KR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29FE58-97B7-1DD5-DAB2-F3A12EDC9CE2}"/>
                </a:ext>
              </a:extLst>
            </p:cNvPr>
            <p:cNvSpPr/>
            <p:nvPr/>
          </p:nvSpPr>
          <p:spPr>
            <a:xfrm>
              <a:off x="7762875" y="4741187"/>
              <a:ext cx="964406" cy="15716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flapcapAT</a:t>
              </a:r>
              <a:endParaRPr lang="en-US" altLang="ko-KR" dirty="0"/>
            </a:p>
            <a:p>
              <a:pPr algn="ctr"/>
              <a:r>
                <a:rPr lang="en-US" altLang="ko-KR" dirty="0"/>
                <a:t>(R)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7E7E82-56FD-7FFA-D72E-285C0AD422D9}"/>
                </a:ext>
              </a:extLst>
            </p:cNvPr>
            <p:cNvSpPr/>
            <p:nvPr/>
          </p:nvSpPr>
          <p:spPr>
            <a:xfrm>
              <a:off x="2838448" y="4736424"/>
              <a:ext cx="336947" cy="15716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E9BE3F-ED52-5BAD-85AF-42D3831C59CD}"/>
                </a:ext>
              </a:extLst>
            </p:cNvPr>
            <p:cNvSpPr/>
            <p:nvPr/>
          </p:nvSpPr>
          <p:spPr>
            <a:xfrm>
              <a:off x="8716564" y="4745949"/>
              <a:ext cx="289324" cy="15716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3D596E-F1B9-1F43-F344-EB7B230600C1}"/>
                </a:ext>
              </a:extLst>
            </p:cNvPr>
            <p:cNvSpPr/>
            <p:nvPr/>
          </p:nvSpPr>
          <p:spPr>
            <a:xfrm>
              <a:off x="1609725" y="4736423"/>
              <a:ext cx="1223365" cy="15716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Barmount</a:t>
              </a:r>
              <a:endParaRPr lang="en-US" altLang="ko-KR" dirty="0"/>
            </a:p>
            <a:p>
              <a:pPr algn="ctr"/>
              <a:r>
                <a:rPr lang="en-US" altLang="ko-KR" dirty="0"/>
                <a:t>01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7467B2-0D6A-BD18-CD09-42D2E5410FF6}"/>
                </a:ext>
              </a:extLst>
            </p:cNvPr>
            <p:cNvSpPr/>
            <p:nvPr/>
          </p:nvSpPr>
          <p:spPr>
            <a:xfrm>
              <a:off x="9005888" y="4745949"/>
              <a:ext cx="1223365" cy="15716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Barmount</a:t>
              </a:r>
              <a:endParaRPr lang="en-US" altLang="ko-KR" dirty="0"/>
            </a:p>
            <a:p>
              <a:pPr algn="ctr"/>
              <a:r>
                <a:rPr lang="en-US" altLang="ko-KR" dirty="0"/>
                <a:t>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31DB7D-5E52-90B4-6A79-F97D59B0A239}"/>
              </a:ext>
            </a:extLst>
          </p:cNvPr>
          <p:cNvSpPr txBox="1"/>
          <p:nvPr/>
        </p:nvSpPr>
        <p:spPr>
          <a:xfrm>
            <a:off x="1114425" y="3754756"/>
            <a:ext cx="10694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s2+ </a:t>
            </a:r>
            <a:r>
              <a:rPr lang="en-US" altLang="ko-KR" dirty="0" err="1"/>
              <a:t>gearAT</a:t>
            </a:r>
            <a:r>
              <a:rPr lang="en-US" altLang="ko-KR" dirty="0"/>
              <a:t> + 2*</a:t>
            </a:r>
            <a:r>
              <a:rPr lang="en-US" altLang="ko-KR" dirty="0" err="1"/>
              <a:t>flapcapAT</a:t>
            </a:r>
            <a:r>
              <a:rPr lang="en-US" altLang="ko-KR" dirty="0"/>
              <a:t> + </a:t>
            </a:r>
            <a:r>
              <a:rPr lang="en-US" altLang="ko-KR" dirty="0" err="1"/>
              <a:t>CenterPieceAT</a:t>
            </a:r>
            <a:r>
              <a:rPr lang="en-US" altLang="ko-KR" dirty="0"/>
              <a:t> + s3 = 280mm</a:t>
            </a:r>
          </a:p>
          <a:p>
            <a:r>
              <a:rPr lang="en-US" altLang="ko-KR" dirty="0"/>
              <a:t>2s1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flapAT</a:t>
            </a:r>
            <a:r>
              <a:rPr lang="en-US" altLang="ko-KR" dirty="0"/>
              <a:t>  = </a:t>
            </a:r>
            <a:r>
              <a:rPr lang="en-US" altLang="ko-KR" dirty="0" err="1"/>
              <a:t>CenterPieceAT</a:t>
            </a:r>
            <a:endParaRPr lang="en-US" altLang="ko-KR" dirty="0"/>
          </a:p>
          <a:p>
            <a:r>
              <a:rPr lang="en-US" altLang="ko-KR" dirty="0" err="1"/>
              <a:t>gearAT</a:t>
            </a:r>
            <a:r>
              <a:rPr lang="en-US" altLang="ko-KR" dirty="0"/>
              <a:t> &gt;= 10, </a:t>
            </a:r>
            <a:r>
              <a:rPr lang="en-US" altLang="ko-KR" dirty="0" err="1"/>
              <a:t>flapcapAT</a:t>
            </a:r>
            <a:r>
              <a:rPr lang="en-US" altLang="ko-KR" dirty="0"/>
              <a:t> &gt;=10</a:t>
            </a:r>
          </a:p>
          <a:p>
            <a:r>
              <a:rPr lang="en-US" altLang="ko-KR" dirty="0"/>
              <a:t>S &gt;=2</a:t>
            </a:r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en-US" altLang="ko-KR" dirty="0" err="1"/>
              <a:t>flapAT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flapAT</a:t>
            </a:r>
            <a:r>
              <a:rPr lang="en-US" altLang="ko-KR" dirty="0"/>
              <a:t>(</a:t>
            </a:r>
            <a:r>
              <a:rPr lang="en-US" altLang="ko-KR" dirty="0" err="1"/>
              <a:t>camversion</a:t>
            </a:r>
            <a:r>
              <a:rPr lang="en-US" altLang="ko-KR" dirty="0"/>
              <a:t>, </a:t>
            </a:r>
            <a:r>
              <a:rPr lang="en-US" altLang="ko-KR" dirty="0" err="1"/>
              <a:t>cyclodialversion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903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600AD-DE83-3AA5-F5AC-B2D8238F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FRW – Axial/Radial</a:t>
            </a:r>
            <a:r>
              <a:rPr lang="ko-KR" altLang="en-US" dirty="0"/>
              <a:t> 수치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2603D-0E70-7317-8978-BC5A910E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963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Axial </a:t>
            </a:r>
            <a:r>
              <a:rPr lang="ko-KR" altLang="en-US" dirty="0"/>
              <a:t>수치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 err="1"/>
              <a:t>gearAT</a:t>
            </a:r>
            <a:r>
              <a:rPr lang="en-US" altLang="ko-KR" sz="1600" dirty="0"/>
              <a:t> = 16mm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Total -&gt; 2*2 + 16 + 10*2 + 124 = 164mm</a:t>
            </a:r>
          </a:p>
          <a:p>
            <a:pPr marL="0" indent="0">
              <a:buNone/>
            </a:pPr>
            <a:r>
              <a:rPr lang="ko-KR" altLang="en-US" sz="1600" dirty="0"/>
              <a:t>중심에서 </a:t>
            </a:r>
            <a:r>
              <a:rPr lang="en-US" altLang="ko-KR" sz="1600" dirty="0"/>
              <a:t>24mm </a:t>
            </a:r>
            <a:r>
              <a:rPr lang="ko-KR" altLang="en-US" sz="1600" dirty="0"/>
              <a:t>떨어뜨려서 배치필요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CA6933-092A-F4FE-FBEB-54847C25FD3B}"/>
              </a:ext>
            </a:extLst>
          </p:cNvPr>
          <p:cNvSpPr txBox="1">
            <a:spLocks/>
          </p:cNvSpPr>
          <p:nvPr/>
        </p:nvSpPr>
        <p:spPr>
          <a:xfrm>
            <a:off x="5934075" y="1825625"/>
            <a:ext cx="47196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Radial </a:t>
            </a:r>
            <a:r>
              <a:rPr lang="ko-KR" altLang="en-US" dirty="0"/>
              <a:t>수치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FF-RT = 90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F-RT = 80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B-CRA to B-FRA = 60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G to</a:t>
            </a:r>
            <a:r>
              <a:rPr lang="ko-KR" altLang="en-US" sz="1600" dirty="0"/>
              <a:t> </a:t>
            </a:r>
            <a:r>
              <a:rPr lang="en-US" altLang="ko-KR" sz="1600" dirty="0"/>
              <a:t>FC</a:t>
            </a:r>
            <a:r>
              <a:rPr lang="ko-KR" altLang="en-US" sz="1600" dirty="0"/>
              <a:t> </a:t>
            </a:r>
            <a:r>
              <a:rPr lang="en-US" altLang="ko-KR" sz="1600" dirty="0"/>
              <a:t>mount</a:t>
            </a:r>
            <a:r>
              <a:rPr lang="ko-KR" altLang="en-US" sz="1600" dirty="0"/>
              <a:t> </a:t>
            </a:r>
            <a:r>
              <a:rPr lang="en-US" altLang="ko-KR" sz="1600" dirty="0"/>
              <a:t>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FC to CB mount = 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CB roller = 50</a:t>
            </a:r>
          </a:p>
        </p:txBody>
      </p:sp>
    </p:spTree>
    <p:extLst>
      <p:ext uri="{BB962C8B-B14F-4D97-AF65-F5344CB8AC3E}">
        <p14:creationId xmlns:p14="http://schemas.microsoft.com/office/powerpoint/2010/main" val="154771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8C5B2-66A1-5733-6AA3-B515885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ADW/ </a:t>
            </a:r>
            <a:r>
              <a:rPr lang="ko-KR" altLang="en-US" dirty="0"/>
              <a:t>각도 정의 물레방아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F4243-8F80-6E63-9FCC-9A8CE289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Angle Defined </a:t>
            </a:r>
            <a:r>
              <a:rPr lang="ko-KR" altLang="en-US" dirty="0"/>
              <a:t>물레방아</a:t>
            </a:r>
          </a:p>
        </p:txBody>
      </p:sp>
    </p:spTree>
    <p:extLst>
      <p:ext uri="{BB962C8B-B14F-4D97-AF65-F5344CB8AC3E}">
        <p14:creationId xmlns:p14="http://schemas.microsoft.com/office/powerpoint/2010/main" val="305037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2FCE8-7996-DF93-34B7-64FB2E97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9013" cy="1325563"/>
          </a:xfrm>
        </p:spPr>
        <p:txBody>
          <a:bodyPr/>
          <a:lstStyle/>
          <a:p>
            <a:r>
              <a:rPr lang="en-US" altLang="ko-KR" dirty="0"/>
              <a:t>ADW, </a:t>
            </a:r>
            <a:r>
              <a:rPr lang="ko-KR" altLang="en-US" dirty="0"/>
              <a:t>축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4FC8F6-5A73-DB98-7F1B-9644EBFC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6" y="1521619"/>
            <a:ext cx="4325982" cy="490061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236045-4018-3961-98FE-C56753896C68}"/>
              </a:ext>
            </a:extLst>
          </p:cNvPr>
          <p:cNvCxnSpPr>
            <a:cxnSpLocks/>
          </p:cNvCxnSpPr>
          <p:nvPr/>
        </p:nvCxnSpPr>
        <p:spPr>
          <a:xfrm flipH="1">
            <a:off x="2736056" y="1978819"/>
            <a:ext cx="2486025" cy="992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6EA32C-716F-0E42-FE1C-F38B0835CA6E}"/>
              </a:ext>
            </a:extLst>
          </p:cNvPr>
          <p:cNvSpPr txBox="1"/>
          <p:nvPr/>
        </p:nvSpPr>
        <p:spPr>
          <a:xfrm>
            <a:off x="5222081" y="1794153"/>
            <a:ext cx="62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center rotational axis / B</a:t>
            </a:r>
            <a:r>
              <a:rPr lang="ko-KR" altLang="en-US" dirty="0"/>
              <a:t> 중심 회전축 </a:t>
            </a:r>
            <a:r>
              <a:rPr lang="en-US" altLang="ko-KR" dirty="0"/>
              <a:t>-&gt; B-CRA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6821A-E666-A73C-BE5D-9FF1E6DDFFE0}"/>
              </a:ext>
            </a:extLst>
          </p:cNvPr>
          <p:cNvSpPr txBox="1"/>
          <p:nvPr/>
        </p:nvSpPr>
        <p:spPr>
          <a:xfrm>
            <a:off x="6419375" y="4787756"/>
            <a:ext cx="362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: Bar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B642E3-78B6-8F16-A564-DD7BF8D636BE}"/>
              </a:ext>
            </a:extLst>
          </p:cNvPr>
          <p:cNvCxnSpPr>
            <a:cxnSpLocks/>
          </p:cNvCxnSpPr>
          <p:nvPr/>
        </p:nvCxnSpPr>
        <p:spPr>
          <a:xfrm flipH="1">
            <a:off x="3309937" y="2543175"/>
            <a:ext cx="1794730" cy="800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7C5E1B-EAD6-D9BA-FAC0-74A7B0649802}"/>
              </a:ext>
            </a:extLst>
          </p:cNvPr>
          <p:cNvSpPr txBox="1"/>
          <p:nvPr/>
        </p:nvSpPr>
        <p:spPr>
          <a:xfrm>
            <a:off x="5153723" y="2348151"/>
            <a:ext cx="52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Flap rotational axis / B</a:t>
            </a:r>
            <a:r>
              <a:rPr lang="ko-KR" altLang="en-US" dirty="0"/>
              <a:t> 날개 회전축 </a:t>
            </a:r>
            <a:r>
              <a:rPr lang="en-US" altLang="ko-KR" dirty="0"/>
              <a:t>-&gt; B-FRA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F8CB86-A859-C2D7-E75E-AD44722F1326}"/>
              </a:ext>
            </a:extLst>
          </p:cNvPr>
          <p:cNvCxnSpPr>
            <a:cxnSpLocks/>
          </p:cNvCxnSpPr>
          <p:nvPr/>
        </p:nvCxnSpPr>
        <p:spPr>
          <a:xfrm flipH="1">
            <a:off x="2125632" y="3015655"/>
            <a:ext cx="3096449" cy="956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A39223-4470-AF3F-9D96-17873CC69137}"/>
              </a:ext>
            </a:extLst>
          </p:cNvPr>
          <p:cNvSpPr txBox="1"/>
          <p:nvPr/>
        </p:nvSpPr>
        <p:spPr>
          <a:xfrm>
            <a:off x="5161799" y="2830989"/>
            <a:ext cx="52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Flap pin slot/ B</a:t>
            </a:r>
            <a:r>
              <a:rPr lang="ko-KR" altLang="en-US" dirty="0"/>
              <a:t> 날개 </a:t>
            </a:r>
            <a:r>
              <a:rPr lang="ko-KR" altLang="en-US" dirty="0" err="1"/>
              <a:t>각도축</a:t>
            </a:r>
            <a:r>
              <a:rPr lang="ko-KR" altLang="en-US" dirty="0"/>
              <a:t> </a:t>
            </a:r>
            <a:r>
              <a:rPr lang="en-US" altLang="ko-KR" dirty="0"/>
              <a:t>-&gt; B-FPS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B7CFEE-0F32-DA38-AB36-4EEBD1B2E5ED}"/>
              </a:ext>
            </a:extLst>
          </p:cNvPr>
          <p:cNvSpPr txBox="1"/>
          <p:nvPr/>
        </p:nvSpPr>
        <p:spPr>
          <a:xfrm>
            <a:off x="5160133" y="3341132"/>
            <a:ext cx="52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Angle Linear Axis / B</a:t>
            </a:r>
            <a:r>
              <a:rPr lang="ko-KR" altLang="en-US" dirty="0"/>
              <a:t> </a:t>
            </a:r>
            <a:r>
              <a:rPr lang="ko-KR" altLang="en-US" dirty="0" err="1"/>
              <a:t>각도선형축</a:t>
            </a:r>
            <a:r>
              <a:rPr lang="ko-KR" altLang="en-US" dirty="0"/>
              <a:t> </a:t>
            </a:r>
            <a:r>
              <a:rPr lang="en-US" altLang="ko-KR" dirty="0"/>
              <a:t>-&gt; B-ALA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155A81-55A6-972E-2283-4698E9350376}"/>
              </a:ext>
            </a:extLst>
          </p:cNvPr>
          <p:cNvCxnSpPr>
            <a:cxnSpLocks/>
          </p:cNvCxnSpPr>
          <p:nvPr/>
        </p:nvCxnSpPr>
        <p:spPr>
          <a:xfrm flipH="1">
            <a:off x="1406495" y="3578324"/>
            <a:ext cx="3562183" cy="1718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7A1D3B-1F9F-89AB-2399-F3A797468C1B}"/>
              </a:ext>
            </a:extLst>
          </p:cNvPr>
          <p:cNvCxnSpPr>
            <a:cxnSpLocks/>
          </p:cNvCxnSpPr>
          <p:nvPr/>
        </p:nvCxnSpPr>
        <p:spPr>
          <a:xfrm flipH="1">
            <a:off x="3351309" y="3578324"/>
            <a:ext cx="1617369" cy="1752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58102D1-273C-1C34-DA32-25F7853FC20B}"/>
              </a:ext>
            </a:extLst>
          </p:cNvPr>
          <p:cNvCxnSpPr>
            <a:cxnSpLocks/>
          </p:cNvCxnSpPr>
          <p:nvPr/>
        </p:nvCxnSpPr>
        <p:spPr>
          <a:xfrm flipH="1">
            <a:off x="3478010" y="4015780"/>
            <a:ext cx="1682123" cy="1708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80F8B7-C956-AF78-7BE9-A75BB4B3048B}"/>
              </a:ext>
            </a:extLst>
          </p:cNvPr>
          <p:cNvSpPr txBox="1"/>
          <p:nvPr/>
        </p:nvSpPr>
        <p:spPr>
          <a:xfrm>
            <a:off x="5160133" y="3851275"/>
            <a:ext cx="52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Angle rod -&gt; B-AR</a:t>
            </a:r>
          </a:p>
        </p:txBody>
      </p:sp>
    </p:spTree>
    <p:extLst>
      <p:ext uri="{BB962C8B-B14F-4D97-AF65-F5344CB8AC3E}">
        <p14:creationId xmlns:p14="http://schemas.microsoft.com/office/powerpoint/2010/main" val="689587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9BCFE-4471-63E0-36F8-D9384292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ADW </a:t>
            </a:r>
            <a:r>
              <a:rPr lang="ko-KR" altLang="en-US" dirty="0"/>
              <a:t>부품 정의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8526ED-1469-DE31-C8B3-1BEF9304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77" y="1514475"/>
            <a:ext cx="4325982" cy="490061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3E14F3-FFAC-5337-71FB-DCB598E36C7A}"/>
              </a:ext>
            </a:extLst>
          </p:cNvPr>
          <p:cNvCxnSpPr>
            <a:cxnSpLocks/>
          </p:cNvCxnSpPr>
          <p:nvPr/>
        </p:nvCxnSpPr>
        <p:spPr>
          <a:xfrm flipH="1">
            <a:off x="3278981" y="1957388"/>
            <a:ext cx="2336007" cy="700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33A8C5-012C-1579-11AD-310FD69103E5}"/>
              </a:ext>
            </a:extLst>
          </p:cNvPr>
          <p:cNvSpPr txBox="1"/>
          <p:nvPr/>
        </p:nvSpPr>
        <p:spPr>
          <a:xfrm>
            <a:off x="5614988" y="1772722"/>
            <a:ext cx="288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CB - </a:t>
            </a:r>
            <a:r>
              <a:rPr lang="en-US" altLang="ko-KR" dirty="0" err="1"/>
              <a:t>CenterBody</a:t>
            </a:r>
            <a:r>
              <a:rPr lang="en-US" altLang="ko-KR" dirty="0"/>
              <a:t> / </a:t>
            </a:r>
            <a:r>
              <a:rPr lang="ko-KR" altLang="en-US" dirty="0"/>
              <a:t>중심체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913383-DFD1-A3D1-E2F6-DB415A1F88B8}"/>
              </a:ext>
            </a:extLst>
          </p:cNvPr>
          <p:cNvCxnSpPr>
            <a:cxnSpLocks/>
          </p:cNvCxnSpPr>
          <p:nvPr/>
        </p:nvCxnSpPr>
        <p:spPr>
          <a:xfrm flipH="1">
            <a:off x="3643313" y="2326720"/>
            <a:ext cx="1971675" cy="964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275143-8776-49DF-6A49-D6911566E6B1}"/>
              </a:ext>
            </a:extLst>
          </p:cNvPr>
          <p:cNvSpPr txBox="1"/>
          <p:nvPr/>
        </p:nvSpPr>
        <p:spPr>
          <a:xfrm>
            <a:off x="5640191" y="2122765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FF - Flap frame / </a:t>
            </a:r>
            <a:r>
              <a:rPr lang="ko-KR" altLang="en-US" dirty="0"/>
              <a:t>날개 뼈대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FEE0F7-B89A-9132-C7F9-364C6737A314}"/>
              </a:ext>
            </a:extLst>
          </p:cNvPr>
          <p:cNvCxnSpPr>
            <a:cxnSpLocks/>
          </p:cNvCxnSpPr>
          <p:nvPr/>
        </p:nvCxnSpPr>
        <p:spPr>
          <a:xfrm flipH="1">
            <a:off x="4605339" y="2692658"/>
            <a:ext cx="1034852" cy="645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4815D5-357E-7B4D-1455-BA92E2565CA3}"/>
              </a:ext>
            </a:extLst>
          </p:cNvPr>
          <p:cNvSpPr txBox="1"/>
          <p:nvPr/>
        </p:nvSpPr>
        <p:spPr>
          <a:xfrm>
            <a:off x="5640191" y="252728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- Flap / </a:t>
            </a:r>
            <a:r>
              <a:rPr lang="ko-KR" altLang="en-US" dirty="0"/>
              <a:t>날개</a:t>
            </a:r>
            <a:endParaRPr lang="en-US" altLang="ko-KR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63FB02-C206-ED99-99D8-B444490BDB99}"/>
              </a:ext>
            </a:extLst>
          </p:cNvPr>
          <p:cNvCxnSpPr>
            <a:cxnSpLocks/>
          </p:cNvCxnSpPr>
          <p:nvPr/>
        </p:nvCxnSpPr>
        <p:spPr>
          <a:xfrm flipH="1">
            <a:off x="3091836" y="3246685"/>
            <a:ext cx="2523152" cy="1839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D49C50-756E-F6E8-D96E-4C63AAE7F022}"/>
              </a:ext>
            </a:extLst>
          </p:cNvPr>
          <p:cNvSpPr txBox="1"/>
          <p:nvPr/>
        </p:nvSpPr>
        <p:spPr>
          <a:xfrm>
            <a:off x="5648743" y="3024753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FC - </a:t>
            </a:r>
            <a:r>
              <a:rPr lang="en-US" altLang="ko-KR" dirty="0" err="1"/>
              <a:t>FlapCap</a:t>
            </a:r>
            <a:r>
              <a:rPr lang="en-US" altLang="ko-KR" dirty="0"/>
              <a:t> / </a:t>
            </a:r>
            <a:r>
              <a:rPr lang="ko-KR" altLang="en-US" dirty="0"/>
              <a:t>날개 뚜껑</a:t>
            </a:r>
            <a:endParaRPr lang="en-US" altLang="ko-KR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C2A5A26-94F5-1620-7C37-589AD2D42D4E}"/>
              </a:ext>
            </a:extLst>
          </p:cNvPr>
          <p:cNvCxnSpPr>
            <a:cxnSpLocks/>
          </p:cNvCxnSpPr>
          <p:nvPr/>
        </p:nvCxnSpPr>
        <p:spPr>
          <a:xfrm flipH="1">
            <a:off x="3915748" y="3657342"/>
            <a:ext cx="1724443" cy="1715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EAE300-9A1F-5C9D-8773-38AFA4ACEB48}"/>
              </a:ext>
            </a:extLst>
          </p:cNvPr>
          <p:cNvSpPr txBox="1"/>
          <p:nvPr/>
        </p:nvSpPr>
        <p:spPr>
          <a:xfrm>
            <a:off x="5640191" y="3522226"/>
            <a:ext cx="465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LAG - Linear Angle guide / </a:t>
            </a:r>
            <a:r>
              <a:rPr lang="ko-KR" altLang="en-US" dirty="0"/>
              <a:t>선형 캠 가이드</a:t>
            </a:r>
            <a:endParaRPr lang="en-US" altLang="ko-KR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BF6DF84-F739-6D72-51B1-2934EBAA000A}"/>
              </a:ext>
            </a:extLst>
          </p:cNvPr>
          <p:cNvCxnSpPr>
            <a:cxnSpLocks/>
          </p:cNvCxnSpPr>
          <p:nvPr/>
        </p:nvCxnSpPr>
        <p:spPr>
          <a:xfrm flipH="1">
            <a:off x="3091836" y="4100513"/>
            <a:ext cx="2556907" cy="1843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E4E37F-52A3-6971-0665-1282F3F3623B}"/>
              </a:ext>
            </a:extLst>
          </p:cNvPr>
          <p:cNvSpPr txBox="1"/>
          <p:nvPr/>
        </p:nvSpPr>
        <p:spPr>
          <a:xfrm>
            <a:off x="5640191" y="3965397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 - </a:t>
            </a:r>
            <a:r>
              <a:rPr lang="en-US" altLang="ko-KR" dirty="0" err="1"/>
              <a:t>AngleBlock</a:t>
            </a:r>
            <a:r>
              <a:rPr lang="en-US" altLang="ko-KR" dirty="0"/>
              <a:t> / </a:t>
            </a:r>
            <a:r>
              <a:rPr lang="ko-KR" altLang="en-US" dirty="0" err="1"/>
              <a:t>각도블럭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685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DAF72-274C-ADAE-613E-C87BFF79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94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ADW </a:t>
            </a:r>
            <a:r>
              <a:rPr lang="en-US" altLang="ko-KR" sz="3200" dirty="0"/>
              <a:t>LAG (linear angle guide) dimension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6A32E4-E648-4BD5-CA8F-F931CE9E7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52" y="2240139"/>
            <a:ext cx="2929254" cy="23777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C589F-D67A-C69E-635A-21AB3A20E812}"/>
              </a:ext>
            </a:extLst>
          </p:cNvPr>
          <p:cNvSpPr txBox="1"/>
          <p:nvPr/>
        </p:nvSpPr>
        <p:spPr>
          <a:xfrm flipH="1">
            <a:off x="450056" y="1568628"/>
            <a:ext cx="423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Tangent to radial vector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6EB6CF-0D9C-F3E2-E57D-B7071B87AA6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664618" y="2350294"/>
            <a:ext cx="1222810" cy="1664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14924B-7AA0-49F4-C6C6-8BFB15945D76}"/>
              </a:ext>
            </a:extLst>
          </p:cNvPr>
          <p:cNvSpPr txBox="1"/>
          <p:nvPr/>
        </p:nvSpPr>
        <p:spPr>
          <a:xfrm>
            <a:off x="3887428" y="216562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B-AR fix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CA5B95-9320-922E-1ACE-F658F9E9D3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066957" y="1875354"/>
            <a:ext cx="2820470" cy="2139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468DB8-9186-F060-D990-4B6A1DCAA7C1}"/>
              </a:ext>
            </a:extLst>
          </p:cNvPr>
          <p:cNvSpPr txBox="1"/>
          <p:nvPr/>
        </p:nvSpPr>
        <p:spPr>
          <a:xfrm>
            <a:off x="3887427" y="169068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B-FPS fix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4CC7BE4-84EA-CC32-0705-92B39387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68" y="4227975"/>
            <a:ext cx="2981741" cy="237205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C3BCE05-C05C-797C-B11D-E42CA3CBB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570" y="1357313"/>
            <a:ext cx="4291230" cy="25267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25A088C-C149-5108-280E-2161F4A72F2C}"/>
              </a:ext>
            </a:extLst>
          </p:cNvPr>
          <p:cNvSpPr txBox="1"/>
          <p:nvPr/>
        </p:nvSpPr>
        <p:spPr>
          <a:xfrm>
            <a:off x="7183077" y="1321356"/>
            <a:ext cx="294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LAG main body / LAG-MB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5F59F-274D-709F-0263-45AF99D1E2C4}"/>
              </a:ext>
            </a:extLst>
          </p:cNvPr>
          <p:cNvSpPr txBox="1"/>
          <p:nvPr/>
        </p:nvSpPr>
        <p:spPr>
          <a:xfrm>
            <a:off x="7062569" y="3884057"/>
            <a:ext cx="33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LAG bearing holder / LAG_BH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74DA080-E55A-5FF0-C9E6-8F8B854415D1}"/>
              </a:ext>
            </a:extLst>
          </p:cNvPr>
          <p:cNvCxnSpPr>
            <a:cxnSpLocks/>
          </p:cNvCxnSpPr>
          <p:nvPr/>
        </p:nvCxnSpPr>
        <p:spPr>
          <a:xfrm>
            <a:off x="1066957" y="4014787"/>
            <a:ext cx="159766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455A8D3-F102-6822-C0AB-EA4B07591CB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865787" y="4014787"/>
            <a:ext cx="0" cy="905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1E0B60B-4359-6DCB-F51B-585F29E2ACFD}"/>
              </a:ext>
            </a:extLst>
          </p:cNvPr>
          <p:cNvSpPr txBox="1"/>
          <p:nvPr/>
        </p:nvSpPr>
        <p:spPr>
          <a:xfrm>
            <a:off x="1703723" y="492004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FAEBE2-F8FD-3984-A72A-D88AED7DFBF7}"/>
              </a:ext>
            </a:extLst>
          </p:cNvPr>
          <p:cNvSpPr txBox="1"/>
          <p:nvPr/>
        </p:nvSpPr>
        <p:spPr>
          <a:xfrm>
            <a:off x="2680035" y="305489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Δy</a:t>
            </a:r>
            <a:endParaRPr lang="en-US" altLang="ko-KR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C1AADBB-A1D6-A8E5-3F4C-7166DB96907D}"/>
              </a:ext>
            </a:extLst>
          </p:cNvPr>
          <p:cNvCxnSpPr>
            <a:cxnSpLocks/>
          </p:cNvCxnSpPr>
          <p:nvPr/>
        </p:nvCxnSpPr>
        <p:spPr>
          <a:xfrm flipV="1">
            <a:off x="2680035" y="3275885"/>
            <a:ext cx="0" cy="8307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7B3AE3D-6930-4768-5A85-BD121B57B4C6}"/>
              </a:ext>
            </a:extLst>
          </p:cNvPr>
          <p:cNvSpPr txBox="1"/>
          <p:nvPr/>
        </p:nvSpPr>
        <p:spPr>
          <a:xfrm>
            <a:off x="358663" y="5494614"/>
            <a:ext cx="41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설계에서 </a:t>
            </a:r>
            <a:r>
              <a:rPr lang="en-US" altLang="ko-KR" dirty="0"/>
              <a:t>d = 30mm, </a:t>
            </a:r>
            <a:r>
              <a:rPr lang="en-US" altLang="ko-KR" dirty="0" err="1"/>
              <a:t>Δy</a:t>
            </a:r>
            <a:r>
              <a:rPr lang="en-US" altLang="ko-KR" dirty="0"/>
              <a:t> = 0mm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A73298C-E444-56B4-57E7-2910F50C2EA5}"/>
              </a:ext>
            </a:extLst>
          </p:cNvPr>
          <p:cNvCxnSpPr>
            <a:cxnSpLocks/>
          </p:cNvCxnSpPr>
          <p:nvPr/>
        </p:nvCxnSpPr>
        <p:spPr>
          <a:xfrm>
            <a:off x="3065690" y="4052348"/>
            <a:ext cx="0" cy="35125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0025C4-9020-9E5F-8DA8-037D0DF7B3F9}"/>
              </a:ext>
            </a:extLst>
          </p:cNvPr>
          <p:cNvSpPr txBox="1"/>
          <p:nvPr/>
        </p:nvSpPr>
        <p:spPr>
          <a:xfrm>
            <a:off x="3117941" y="3899166"/>
            <a:ext cx="148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LAG</a:t>
            </a:r>
            <a:r>
              <a:rPr lang="ko-KR" altLang="en-US" dirty="0"/>
              <a:t> </a:t>
            </a:r>
            <a:r>
              <a:rPr lang="en-US" altLang="ko-KR" dirty="0"/>
              <a:t>leftover</a:t>
            </a:r>
          </a:p>
        </p:txBody>
      </p:sp>
    </p:spTree>
    <p:extLst>
      <p:ext uri="{BB962C8B-B14F-4D97-AF65-F5344CB8AC3E}">
        <p14:creationId xmlns:p14="http://schemas.microsoft.com/office/powerpoint/2010/main" val="375140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D5D1961-F1E7-857D-08EC-1DA1A37D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4" y="1684547"/>
            <a:ext cx="5589685" cy="348890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BAACD16-21B6-9542-70E7-52B66E17B05B}"/>
              </a:ext>
            </a:extLst>
          </p:cNvPr>
          <p:cNvSpPr txBox="1">
            <a:spLocks/>
          </p:cNvSpPr>
          <p:nvPr/>
        </p:nvSpPr>
        <p:spPr>
          <a:xfrm>
            <a:off x="709613" y="250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ADW </a:t>
            </a:r>
            <a:r>
              <a:rPr lang="en-US" altLang="ko-KR" sz="3200" dirty="0"/>
              <a:t>LAG</a:t>
            </a:r>
            <a:r>
              <a:rPr lang="en-US" altLang="ko-KR" sz="3200"/>
              <a:t>_L </a:t>
            </a:r>
            <a:r>
              <a:rPr lang="en-US" altLang="ko-KR" sz="3200" dirty="0"/>
              <a:t>(linear </a:t>
            </a:r>
            <a:r>
              <a:rPr lang="en-US" altLang="ko-KR" sz="3200"/>
              <a:t>angle guide) </a:t>
            </a:r>
            <a:r>
              <a:rPr lang="en-US" altLang="ko-KR" sz="3200" dirty="0"/>
              <a:t>dimension</a:t>
            </a:r>
            <a:endParaRPr lang="ko-KR" altLang="en-US" sz="3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6FA8426-71F2-8ACD-ACDD-4FD28E9665ED}"/>
              </a:ext>
            </a:extLst>
          </p:cNvPr>
          <p:cNvCxnSpPr/>
          <p:nvPr/>
        </p:nvCxnSpPr>
        <p:spPr>
          <a:xfrm>
            <a:off x="1293019" y="3545682"/>
            <a:ext cx="0" cy="1050132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A50FC7-F1E9-553D-F9F5-AA2280A4C77E}"/>
              </a:ext>
            </a:extLst>
          </p:cNvPr>
          <p:cNvSpPr txBox="1"/>
          <p:nvPr/>
        </p:nvSpPr>
        <p:spPr>
          <a:xfrm>
            <a:off x="1123951" y="3896228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BFL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7449B3-7382-4176-0018-4602B47DF9E0}"/>
              </a:ext>
            </a:extLst>
          </p:cNvPr>
          <p:cNvSpPr txBox="1"/>
          <p:nvPr/>
        </p:nvSpPr>
        <p:spPr>
          <a:xfrm>
            <a:off x="5769769" y="2141427"/>
            <a:ext cx="6516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BFL : Bar</a:t>
            </a:r>
            <a:r>
              <a:rPr lang="ko-KR" altLang="en-US" dirty="0"/>
              <a:t> </a:t>
            </a:r>
            <a:r>
              <a:rPr lang="en-US" altLang="ko-KR" dirty="0"/>
              <a:t>Fix</a:t>
            </a:r>
            <a:r>
              <a:rPr lang="ko-KR" altLang="en-US" dirty="0"/>
              <a:t> </a:t>
            </a:r>
            <a:r>
              <a:rPr lang="en-US" altLang="ko-KR" dirty="0"/>
              <a:t>Length</a:t>
            </a:r>
          </a:p>
          <a:p>
            <a:r>
              <a:rPr lang="en-US" altLang="ko-KR" dirty="0"/>
              <a:t>FT : </a:t>
            </a:r>
            <a:r>
              <a:rPr lang="en-US" altLang="ko-KR" dirty="0" err="1"/>
              <a:t>FixingThickness</a:t>
            </a:r>
            <a:endParaRPr lang="en-US" altLang="ko-KR" dirty="0"/>
          </a:p>
          <a:p>
            <a:r>
              <a:rPr lang="en-US" altLang="ko-KR" dirty="0"/>
              <a:t>LAG-B-AT : LAG</a:t>
            </a:r>
            <a:r>
              <a:rPr lang="ko-KR" altLang="en-US" dirty="0"/>
              <a:t> </a:t>
            </a:r>
            <a:r>
              <a:rPr lang="en-US" altLang="ko-KR" dirty="0"/>
              <a:t>Body</a:t>
            </a:r>
            <a:r>
              <a:rPr lang="ko-KR" altLang="en-US" dirty="0"/>
              <a:t> </a:t>
            </a:r>
            <a:r>
              <a:rPr lang="en-US" altLang="ko-KR" dirty="0"/>
              <a:t>Axial thickness</a:t>
            </a:r>
          </a:p>
          <a:p>
            <a:r>
              <a:rPr lang="en-US" altLang="ko-KR" dirty="0"/>
              <a:t>Bearing Diameter = 12mm</a:t>
            </a:r>
          </a:p>
          <a:p>
            <a:endParaRPr lang="en-US" altLang="ko-KR" dirty="0"/>
          </a:p>
          <a:p>
            <a:r>
              <a:rPr lang="en-US" altLang="ko-KR" dirty="0"/>
              <a:t>B-ALA to </a:t>
            </a:r>
            <a:r>
              <a:rPr lang="en-US" altLang="ko-KR" dirty="0" err="1"/>
              <a:t>BearingMount</a:t>
            </a:r>
            <a:r>
              <a:rPr lang="en-US" altLang="ko-KR" dirty="0"/>
              <a:t> = 15mm</a:t>
            </a:r>
          </a:p>
          <a:p>
            <a:endParaRPr lang="en-US" altLang="ko-KR" dirty="0"/>
          </a:p>
          <a:p>
            <a:r>
              <a:rPr lang="en-US" altLang="ko-KR" dirty="0"/>
              <a:t>Bearing type = 683zz</a:t>
            </a:r>
          </a:p>
          <a:p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DC2ED3-6250-20C0-BBE7-725C885817A5}"/>
              </a:ext>
            </a:extLst>
          </p:cNvPr>
          <p:cNvCxnSpPr>
            <a:cxnSpLocks/>
          </p:cNvCxnSpPr>
          <p:nvPr/>
        </p:nvCxnSpPr>
        <p:spPr>
          <a:xfrm>
            <a:off x="1736952" y="3545682"/>
            <a:ext cx="0" cy="1039323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2C4E0F-8E78-D592-724E-31D1FD7835F1}"/>
              </a:ext>
            </a:extLst>
          </p:cNvPr>
          <p:cNvCxnSpPr>
            <a:cxnSpLocks/>
          </p:cNvCxnSpPr>
          <p:nvPr/>
        </p:nvCxnSpPr>
        <p:spPr>
          <a:xfrm>
            <a:off x="4323161" y="3228230"/>
            <a:ext cx="0" cy="20077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455D69-9BC3-CF06-370A-985952A4B14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323161" y="3328615"/>
            <a:ext cx="616742" cy="21825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C4C9FA-11AB-9028-93D1-C5BC3EED8F24}"/>
              </a:ext>
            </a:extLst>
          </p:cNvPr>
          <p:cNvSpPr txBox="1"/>
          <p:nvPr/>
        </p:nvSpPr>
        <p:spPr>
          <a:xfrm>
            <a:off x="4939903" y="3362206"/>
            <a:ext cx="42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FT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427092-9C34-4566-1354-226D834DF322}"/>
              </a:ext>
            </a:extLst>
          </p:cNvPr>
          <p:cNvCxnSpPr>
            <a:cxnSpLocks/>
          </p:cNvCxnSpPr>
          <p:nvPr/>
        </p:nvCxnSpPr>
        <p:spPr>
          <a:xfrm flipV="1">
            <a:off x="1736952" y="2888343"/>
            <a:ext cx="4032817" cy="106334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A0B5E5E-F5BA-A2E7-27EB-C200B74A7C9B}"/>
              </a:ext>
            </a:extLst>
          </p:cNvPr>
          <p:cNvCxnSpPr>
            <a:cxnSpLocks/>
          </p:cNvCxnSpPr>
          <p:nvPr/>
        </p:nvCxnSpPr>
        <p:spPr>
          <a:xfrm>
            <a:off x="4219802" y="2451100"/>
            <a:ext cx="0" cy="161424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8018B-D1B4-13F2-CBD9-B7C84A0D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ADW</a:t>
            </a:r>
            <a:r>
              <a:rPr lang="ko-KR" altLang="en-US" dirty="0"/>
              <a:t> </a:t>
            </a:r>
            <a:r>
              <a:rPr lang="en-US" altLang="ko-KR" dirty="0"/>
              <a:t>LAG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BF8E7A-E1CB-BD88-B948-19E692B4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2" y="1615293"/>
            <a:ext cx="5549841" cy="2544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CD0920-9328-60AB-C885-D64EB6F6778C}"/>
              </a:ext>
            </a:extLst>
          </p:cNvPr>
          <p:cNvSpPr txBox="1"/>
          <p:nvPr/>
        </p:nvSpPr>
        <p:spPr>
          <a:xfrm>
            <a:off x="6378315" y="1574561"/>
            <a:ext cx="5549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Angle Block </a:t>
            </a:r>
            <a:r>
              <a:rPr lang="ko-KR" altLang="en-US" dirty="0"/>
              <a:t>두께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distance of bearings (center) = 12mm</a:t>
            </a:r>
          </a:p>
          <a:p>
            <a:endParaRPr lang="en-US" altLang="ko-KR" dirty="0"/>
          </a:p>
          <a:p>
            <a:r>
              <a:rPr lang="en-US" altLang="ko-KR" dirty="0"/>
              <a:t>Bearing radius : 3.5mm</a:t>
            </a:r>
          </a:p>
          <a:p>
            <a:endParaRPr lang="en-US" altLang="ko-KR" dirty="0"/>
          </a:p>
          <a:p>
            <a:r>
              <a:rPr lang="en-US" altLang="ko-KR" dirty="0"/>
              <a:t>AB </a:t>
            </a:r>
            <a:r>
              <a:rPr lang="ko-KR" altLang="en-US" dirty="0"/>
              <a:t>두께 </a:t>
            </a:r>
            <a:r>
              <a:rPr lang="en-US" altLang="ko-KR" dirty="0"/>
              <a:t>: 5mm,</a:t>
            </a:r>
            <a:r>
              <a:rPr lang="ko-KR" altLang="en-US" dirty="0"/>
              <a:t> 여분 고려하여 </a:t>
            </a:r>
            <a:r>
              <a:rPr lang="en-US" altLang="ko-KR" dirty="0"/>
              <a:t>4.5mm</a:t>
            </a:r>
            <a:r>
              <a:rPr lang="ko-KR" altLang="en-US" dirty="0"/>
              <a:t>로 함</a:t>
            </a:r>
            <a:r>
              <a:rPr lang="en-US" altLang="ko-KR" dirty="0"/>
              <a:t>. </a:t>
            </a:r>
            <a:r>
              <a:rPr lang="ko-KR" altLang="en-US" dirty="0"/>
              <a:t>별도의 베어링 고정은 없으며 필요시 </a:t>
            </a:r>
            <a:r>
              <a:rPr lang="ko-KR" altLang="en-US" dirty="0" err="1"/>
              <a:t>글루건</a:t>
            </a:r>
            <a:r>
              <a:rPr lang="en-US" altLang="ko-KR" dirty="0"/>
              <a:t>/</a:t>
            </a:r>
            <a:r>
              <a:rPr lang="ko-KR" altLang="en-US" dirty="0"/>
              <a:t>순접으로 할 것</a:t>
            </a:r>
          </a:p>
        </p:txBody>
      </p:sp>
    </p:spTree>
    <p:extLst>
      <p:ext uri="{BB962C8B-B14F-4D97-AF65-F5344CB8AC3E}">
        <p14:creationId xmlns:p14="http://schemas.microsoft.com/office/powerpoint/2010/main" val="358552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3FC98-B2C2-A4D6-577D-A840067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 err="1"/>
              <a:t>Dimesion</a:t>
            </a:r>
            <a:r>
              <a:rPr lang="en-US" altLang="ko-KR" dirty="0"/>
              <a:t> 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F1AB5-79BD-3F82-8E05-3D48A0C1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회전부는 </a:t>
            </a:r>
            <a:r>
              <a:rPr lang="en-US" altLang="ko-KR" dirty="0"/>
              <a:t>0.7mm </a:t>
            </a:r>
            <a:r>
              <a:rPr lang="ko-KR" altLang="en-US" dirty="0"/>
              <a:t>여분 </a:t>
            </a:r>
            <a:r>
              <a:rPr lang="en-US" altLang="ko-KR" dirty="0"/>
              <a:t>(</a:t>
            </a:r>
            <a:r>
              <a:rPr lang="ko-KR" altLang="en-US" dirty="0"/>
              <a:t>지름기준</a:t>
            </a:r>
            <a:r>
              <a:rPr lang="en-US" altLang="ko-KR" dirty="0"/>
              <a:t>), </a:t>
            </a:r>
            <a:r>
              <a:rPr lang="ko-KR" altLang="en-US" dirty="0"/>
              <a:t>고정부는 </a:t>
            </a:r>
            <a:r>
              <a:rPr lang="en-US" altLang="ko-KR" dirty="0"/>
              <a:t>0.2mm </a:t>
            </a:r>
            <a:r>
              <a:rPr lang="ko-KR" altLang="en-US" dirty="0"/>
              <a:t>여분 </a:t>
            </a:r>
            <a:r>
              <a:rPr lang="en-US" altLang="ko-KR" dirty="0"/>
              <a:t>(</a:t>
            </a:r>
            <a:r>
              <a:rPr lang="ko-KR" altLang="en-US" dirty="0"/>
              <a:t>지름 기준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이거 한번 </a:t>
            </a:r>
            <a:r>
              <a:rPr lang="ko-KR" altLang="en-US" dirty="0" err="1"/>
              <a:t>싹다</a:t>
            </a:r>
            <a:r>
              <a:rPr lang="ko-KR" altLang="en-US" dirty="0"/>
              <a:t> 검토하고 맞추기</a:t>
            </a:r>
          </a:p>
        </p:txBody>
      </p:sp>
    </p:spTree>
    <p:extLst>
      <p:ext uri="{BB962C8B-B14F-4D97-AF65-F5344CB8AC3E}">
        <p14:creationId xmlns:p14="http://schemas.microsoft.com/office/powerpoint/2010/main" val="177174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01141-EE59-FE93-8B3D-98077BFA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ADW</a:t>
            </a:r>
            <a:r>
              <a:rPr lang="ko-KR" altLang="en-US" dirty="0"/>
              <a:t> </a:t>
            </a:r>
            <a:r>
              <a:rPr lang="en-US" altLang="ko-KR" dirty="0"/>
              <a:t>LAG</a:t>
            </a:r>
            <a:r>
              <a:rPr lang="ko-KR" altLang="en-US" dirty="0"/>
              <a:t> </a:t>
            </a:r>
            <a:r>
              <a:rPr lang="en-US" altLang="ko-KR" dirty="0"/>
              <a:t>dimensions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98422-583D-7FCC-001D-864C14D976D9}"/>
              </a:ext>
            </a:extLst>
          </p:cNvPr>
          <p:cNvSpPr txBox="1"/>
          <p:nvPr/>
        </p:nvSpPr>
        <p:spPr>
          <a:xfrm>
            <a:off x="1517650" y="213033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BFL : 10mm</a:t>
            </a:r>
          </a:p>
          <a:p>
            <a:r>
              <a:rPr lang="en-US" altLang="ko-KR" dirty="0"/>
              <a:t>FT : 1.8mm</a:t>
            </a:r>
          </a:p>
          <a:p>
            <a:r>
              <a:rPr lang="en-US" altLang="ko-KR" dirty="0"/>
              <a:t>LAG-B-AT : LAG</a:t>
            </a:r>
            <a:r>
              <a:rPr lang="ko-KR" altLang="en-US" dirty="0"/>
              <a:t> </a:t>
            </a:r>
            <a:r>
              <a:rPr lang="en-US" altLang="ko-KR" dirty="0"/>
              <a:t>Body</a:t>
            </a:r>
            <a:r>
              <a:rPr lang="ko-KR" altLang="en-US" dirty="0"/>
              <a:t> </a:t>
            </a:r>
            <a:r>
              <a:rPr lang="en-US" altLang="ko-KR" dirty="0"/>
              <a:t>Axial thickness</a:t>
            </a:r>
          </a:p>
          <a:p>
            <a:r>
              <a:rPr lang="en-US" altLang="ko-KR" dirty="0"/>
              <a:t>Bearing Diameter = 12mm</a:t>
            </a:r>
          </a:p>
          <a:p>
            <a:r>
              <a:rPr lang="ko-KR" altLang="en-US" dirty="0"/>
              <a:t>베어링 </a:t>
            </a:r>
            <a:r>
              <a:rPr lang="ko-KR" altLang="en-US" dirty="0" err="1"/>
              <a:t>고정부</a:t>
            </a:r>
            <a:r>
              <a:rPr lang="ko-KR" altLang="en-US" dirty="0"/>
              <a:t> </a:t>
            </a:r>
            <a:r>
              <a:rPr lang="en-US" altLang="ko-KR" dirty="0"/>
              <a:t>Diameter = (</a:t>
            </a:r>
            <a:r>
              <a:rPr lang="ko-KR" altLang="en-US" dirty="0"/>
              <a:t>실제 </a:t>
            </a:r>
            <a:r>
              <a:rPr lang="ko-KR" altLang="en-US" dirty="0" err="1"/>
              <a:t>고정시</a:t>
            </a:r>
            <a:r>
              <a:rPr lang="ko-KR" altLang="en-US" dirty="0"/>
              <a:t> 편의를 위해 여분</a:t>
            </a:r>
            <a:r>
              <a:rPr lang="en-US" altLang="ko-KR" dirty="0"/>
              <a:t>) -&gt;6.1*2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237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B52E1-CC58-81F5-EE59-FAB6AEE3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76341"/>
            <a:ext cx="10515600" cy="1325563"/>
          </a:xfrm>
        </p:spPr>
        <p:txBody>
          <a:bodyPr/>
          <a:lstStyle/>
          <a:p>
            <a:r>
              <a:rPr lang="en-US" altLang="ko-KR" dirty="0"/>
              <a:t>ADW </a:t>
            </a:r>
            <a:r>
              <a:rPr lang="en-US" altLang="ko-KR" sz="3200" dirty="0" err="1"/>
              <a:t>Flapcap</a:t>
            </a:r>
            <a:r>
              <a:rPr lang="en-US" altLang="ko-KR" sz="3200" dirty="0"/>
              <a:t> dimension</a:t>
            </a:r>
            <a:endParaRPr lang="ko-KR" altLang="en-US" sz="3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5721AEF-6AAF-AF5F-202D-B94C65FFB8CF}"/>
              </a:ext>
            </a:extLst>
          </p:cNvPr>
          <p:cNvGrpSpPr/>
          <p:nvPr/>
        </p:nvGrpSpPr>
        <p:grpSpPr>
          <a:xfrm>
            <a:off x="680193" y="1601904"/>
            <a:ext cx="3739407" cy="1409170"/>
            <a:chOff x="1137393" y="1754946"/>
            <a:chExt cx="5591955" cy="21434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313286-6C97-DEBB-1ADA-45534A4F4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393" y="1754946"/>
              <a:ext cx="5591955" cy="2143424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5C686D-2656-BE50-EDEA-E95DF22F5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7083" y="2061029"/>
              <a:ext cx="0" cy="1019011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C833854-2E83-56F5-34ED-E967F61E9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7083" y="3080040"/>
              <a:ext cx="0" cy="277523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67458C7-A51E-3005-6661-E30767024BF9}"/>
              </a:ext>
            </a:extLst>
          </p:cNvPr>
          <p:cNvSpPr txBox="1"/>
          <p:nvPr/>
        </p:nvSpPr>
        <p:spPr>
          <a:xfrm>
            <a:off x="5334000" y="1668156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B-ALA-S : B-ALA spacing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B3AD94-3019-B5FD-C357-5BE6370719BE}"/>
              </a:ext>
            </a:extLst>
          </p:cNvPr>
          <p:cNvSpPr txBox="1"/>
          <p:nvPr/>
        </p:nvSpPr>
        <p:spPr>
          <a:xfrm>
            <a:off x="5334000" y="2138103"/>
            <a:ext cx="134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Bar Margin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0F291D-63ED-0279-440C-239E0E753D25}"/>
              </a:ext>
            </a:extLst>
          </p:cNvPr>
          <p:cNvCxnSpPr>
            <a:stCxn id="11" idx="1"/>
          </p:cNvCxnSpPr>
          <p:nvPr/>
        </p:nvCxnSpPr>
        <p:spPr>
          <a:xfrm flipH="1">
            <a:off x="2549896" y="1852822"/>
            <a:ext cx="2784104" cy="34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AC7C12-D3EE-ABC3-5B44-877A95421AC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549896" y="2322769"/>
            <a:ext cx="2784104" cy="24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54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15CF-1FB9-21BA-9691-D1F899DC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ADW </a:t>
            </a:r>
            <a:r>
              <a:rPr lang="en-US" altLang="ko-KR" sz="3200" dirty="0"/>
              <a:t>Axial Dimension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0C0E66-6D5B-055E-9964-739C54707DE1}"/>
              </a:ext>
            </a:extLst>
          </p:cNvPr>
          <p:cNvSpPr txBox="1"/>
          <p:nvPr/>
        </p:nvSpPr>
        <p:spPr>
          <a:xfrm>
            <a:off x="909638" y="1475972"/>
            <a:ext cx="61774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AB-AT : Angle Block Axial Thickness, </a:t>
            </a:r>
            <a:r>
              <a:rPr lang="ko-KR" altLang="en-US" dirty="0" err="1"/>
              <a:t>각도블럭</a:t>
            </a:r>
            <a:r>
              <a:rPr lang="ko-KR" altLang="en-US" dirty="0"/>
              <a:t> </a:t>
            </a:r>
            <a:r>
              <a:rPr lang="en-US" altLang="ko-KR" dirty="0"/>
              <a:t>axial </a:t>
            </a:r>
            <a:r>
              <a:rPr lang="ko-KR" altLang="en-US" dirty="0"/>
              <a:t>두께</a:t>
            </a:r>
            <a:endParaRPr lang="en-US" altLang="ko-KR" dirty="0"/>
          </a:p>
          <a:p>
            <a:r>
              <a:rPr lang="en-US" altLang="ko-KR" dirty="0"/>
              <a:t>FC-AT : Flap Cap Axial Thickness, </a:t>
            </a:r>
            <a:r>
              <a:rPr lang="en-US" altLang="ko-KR" dirty="0" err="1"/>
              <a:t>flapcap</a:t>
            </a:r>
            <a:r>
              <a:rPr lang="en-US" altLang="ko-KR" dirty="0"/>
              <a:t> </a:t>
            </a:r>
            <a:r>
              <a:rPr lang="ko-KR" altLang="en-US" dirty="0" err="1"/>
              <a:t>축방향</a:t>
            </a:r>
            <a:r>
              <a:rPr lang="ko-KR" altLang="en-US" dirty="0"/>
              <a:t> 두께</a:t>
            </a:r>
            <a:endParaRPr lang="en-US" altLang="ko-KR" dirty="0"/>
          </a:p>
          <a:p>
            <a:r>
              <a:rPr lang="en-US" altLang="ko-KR" dirty="0"/>
              <a:t>G-AT : Gear</a:t>
            </a:r>
            <a:r>
              <a:rPr lang="ko-KR" altLang="en-US" dirty="0"/>
              <a:t> </a:t>
            </a:r>
            <a:r>
              <a:rPr lang="en-US" altLang="ko-KR" dirty="0"/>
              <a:t>Axial Thickness, </a:t>
            </a:r>
            <a:r>
              <a:rPr lang="ko-KR" altLang="en-US" dirty="0"/>
              <a:t>기어 축방향두께</a:t>
            </a:r>
            <a:endParaRPr lang="en-US" altLang="ko-KR" dirty="0"/>
          </a:p>
          <a:p>
            <a:r>
              <a:rPr lang="en-US" altLang="ko-KR" dirty="0"/>
              <a:t>LAG-AT : Linear Angle Guide Axial Thickness</a:t>
            </a:r>
          </a:p>
          <a:p>
            <a:r>
              <a:rPr lang="en-US" altLang="ko-KR" dirty="0"/>
              <a:t>BFL : Bar</a:t>
            </a:r>
            <a:r>
              <a:rPr lang="ko-KR" altLang="en-US" dirty="0"/>
              <a:t> </a:t>
            </a:r>
            <a:r>
              <a:rPr lang="en-US" altLang="ko-KR" dirty="0"/>
              <a:t>Fix</a:t>
            </a:r>
            <a:r>
              <a:rPr lang="ko-KR" altLang="en-US" dirty="0"/>
              <a:t> </a:t>
            </a:r>
            <a:r>
              <a:rPr lang="en-US" altLang="ko-KR" dirty="0"/>
              <a:t>Length</a:t>
            </a:r>
          </a:p>
          <a:p>
            <a:r>
              <a:rPr lang="en-US" altLang="ko-KR" dirty="0"/>
              <a:t>LBT : Linear Bush Thickness</a:t>
            </a:r>
          </a:p>
          <a:p>
            <a:r>
              <a:rPr lang="en-US" altLang="ko-KR" dirty="0"/>
              <a:t>LAG-LB-B-T : LAG linear bearing body thickness</a:t>
            </a:r>
          </a:p>
          <a:p>
            <a:r>
              <a:rPr lang="en-US" altLang="ko-KR" dirty="0"/>
              <a:t>LAG-B-AT : LAG</a:t>
            </a:r>
            <a:r>
              <a:rPr lang="ko-KR" altLang="en-US" dirty="0"/>
              <a:t> </a:t>
            </a:r>
            <a:r>
              <a:rPr lang="en-US" altLang="ko-KR" dirty="0"/>
              <a:t>Body</a:t>
            </a:r>
            <a:r>
              <a:rPr lang="ko-KR" altLang="en-US" dirty="0"/>
              <a:t> </a:t>
            </a:r>
            <a:r>
              <a:rPr lang="en-US" altLang="ko-KR" dirty="0"/>
              <a:t>Axial thickness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1BA8BFA-8586-A9C7-3B60-FBB60FD1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494" y="292965"/>
            <a:ext cx="2783278" cy="2417223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5C10B328-CD6B-432F-0B69-E05C6CDDFBCC}"/>
              </a:ext>
            </a:extLst>
          </p:cNvPr>
          <p:cNvGrpSpPr/>
          <p:nvPr/>
        </p:nvGrpSpPr>
        <p:grpSpPr>
          <a:xfrm>
            <a:off x="392311" y="4064806"/>
            <a:ext cx="11548398" cy="2384795"/>
            <a:chOff x="392311" y="4064806"/>
            <a:chExt cx="11548398" cy="23847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0783FDB-2C57-FF61-463B-75760A294AC5}"/>
                </a:ext>
              </a:extLst>
            </p:cNvPr>
            <p:cNvSpPr/>
            <p:nvPr/>
          </p:nvSpPr>
          <p:spPr>
            <a:xfrm>
              <a:off x="1957983" y="4078674"/>
              <a:ext cx="284260" cy="235825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G-AT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3F3E540-1090-FA8C-729B-9866E04139FA}"/>
                </a:ext>
              </a:extLst>
            </p:cNvPr>
            <p:cNvGrpSpPr/>
            <p:nvPr/>
          </p:nvGrpSpPr>
          <p:grpSpPr>
            <a:xfrm>
              <a:off x="5126074" y="4287438"/>
              <a:ext cx="2647954" cy="1571625"/>
              <a:chOff x="7045226" y="2202260"/>
              <a:chExt cx="2647954" cy="157162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2B2AD91-6576-5452-D78B-3A49F9038109}"/>
                  </a:ext>
                </a:extLst>
              </p:cNvPr>
              <p:cNvSpPr/>
              <p:nvPr/>
            </p:nvSpPr>
            <p:spPr>
              <a:xfrm>
                <a:off x="7045227" y="2202260"/>
                <a:ext cx="336947" cy="7810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S1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FE73FE2-38FD-DCF3-FBA8-74BC177E790B}"/>
                  </a:ext>
                </a:extLst>
              </p:cNvPr>
              <p:cNvSpPr/>
              <p:nvPr/>
            </p:nvSpPr>
            <p:spPr>
              <a:xfrm>
                <a:off x="7382175" y="2202260"/>
                <a:ext cx="1974058" cy="78105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FlapAT</a:t>
                </a:r>
                <a:endParaRPr lang="en-US" altLang="ko-KR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D2B83AA-ED74-2C88-BF76-8F48BF04DE7A}"/>
                  </a:ext>
                </a:extLst>
              </p:cNvPr>
              <p:cNvSpPr/>
              <p:nvPr/>
            </p:nvSpPr>
            <p:spPr>
              <a:xfrm>
                <a:off x="9356233" y="2202260"/>
                <a:ext cx="336947" cy="7810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S1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4588A5E-5EE4-3440-E4CC-AB96EE0967E7}"/>
                  </a:ext>
                </a:extLst>
              </p:cNvPr>
              <p:cNvSpPr/>
              <p:nvPr/>
            </p:nvSpPr>
            <p:spPr>
              <a:xfrm>
                <a:off x="7045226" y="2992835"/>
                <a:ext cx="2647953" cy="78105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CenterPieceAT</a:t>
                </a:r>
                <a:endParaRPr lang="en-US" altLang="ko-KR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E0E3E3-CB72-C92E-0C32-FAEA9108B74F}"/>
                </a:ext>
              </a:extLst>
            </p:cNvPr>
            <p:cNvSpPr/>
            <p:nvPr/>
          </p:nvSpPr>
          <p:spPr>
            <a:xfrm>
              <a:off x="1621034" y="4073911"/>
              <a:ext cx="336947" cy="23582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12DEB1-ED2D-4CF3-10EB-AC035864A5B0}"/>
                </a:ext>
              </a:extLst>
            </p:cNvPr>
            <p:cNvSpPr/>
            <p:nvPr/>
          </p:nvSpPr>
          <p:spPr>
            <a:xfrm>
              <a:off x="392311" y="4073910"/>
              <a:ext cx="1223365" cy="2358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Barmount</a:t>
              </a:r>
              <a:endParaRPr lang="en-US" altLang="ko-KR" dirty="0"/>
            </a:p>
            <a:p>
              <a:pPr algn="ctr"/>
              <a:r>
                <a:rPr lang="en-US" altLang="ko-KR" dirty="0"/>
                <a:t>01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768E1B-4CC1-A7B6-A427-8A8BCB5C9209}"/>
                </a:ext>
              </a:extLst>
            </p:cNvPr>
            <p:cNvSpPr/>
            <p:nvPr/>
          </p:nvSpPr>
          <p:spPr>
            <a:xfrm>
              <a:off x="10717344" y="4064806"/>
              <a:ext cx="1223365" cy="15716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Barmount</a:t>
              </a:r>
              <a:endParaRPr lang="en-US" altLang="ko-KR" dirty="0"/>
            </a:p>
            <a:p>
              <a:pPr algn="ctr"/>
              <a:r>
                <a:rPr lang="en-US" altLang="ko-KR" dirty="0"/>
                <a:t>3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3E3267-7F66-E1FF-C9CA-E98501B50BC4}"/>
                </a:ext>
              </a:extLst>
            </p:cNvPr>
            <p:cNvSpPr/>
            <p:nvPr/>
          </p:nvSpPr>
          <p:spPr>
            <a:xfrm>
              <a:off x="2584550" y="4069142"/>
              <a:ext cx="336947" cy="2358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AB-AT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A7B415-069F-4734-55BA-5B2D80146D15}"/>
                </a:ext>
              </a:extLst>
            </p:cNvPr>
            <p:cNvSpPr/>
            <p:nvPr/>
          </p:nvSpPr>
          <p:spPr>
            <a:xfrm>
              <a:off x="2247603" y="4073908"/>
              <a:ext cx="336947" cy="23582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9288208-0001-14A7-61F4-A30304278F57}"/>
                </a:ext>
              </a:extLst>
            </p:cNvPr>
            <p:cNvSpPr/>
            <p:nvPr/>
          </p:nvSpPr>
          <p:spPr>
            <a:xfrm>
              <a:off x="2921497" y="4078674"/>
              <a:ext cx="336947" cy="23582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AD0689-508A-2593-55A4-5E9BD3E3A875}"/>
                </a:ext>
              </a:extLst>
            </p:cNvPr>
            <p:cNvSpPr/>
            <p:nvPr/>
          </p:nvSpPr>
          <p:spPr>
            <a:xfrm>
              <a:off x="3258443" y="4078674"/>
              <a:ext cx="360313" cy="11719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BFL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A85800F-FD31-ACFF-0476-EE51A48736EC}"/>
                </a:ext>
              </a:extLst>
            </p:cNvPr>
            <p:cNvSpPr/>
            <p:nvPr/>
          </p:nvSpPr>
          <p:spPr>
            <a:xfrm>
              <a:off x="3628129" y="4078675"/>
              <a:ext cx="403523" cy="11810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LAG-B-AT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D24A017-B9DF-AC45-5315-BA06D94D79A5}"/>
                </a:ext>
              </a:extLst>
            </p:cNvPr>
            <p:cNvSpPr/>
            <p:nvPr/>
          </p:nvSpPr>
          <p:spPr>
            <a:xfrm>
              <a:off x="4040025" y="4085013"/>
              <a:ext cx="703641" cy="594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BFL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0C180C0-75B8-9672-5EF8-DD2E42941425}"/>
                </a:ext>
              </a:extLst>
            </p:cNvPr>
            <p:cNvSpPr/>
            <p:nvPr/>
          </p:nvSpPr>
          <p:spPr>
            <a:xfrm>
              <a:off x="4040026" y="4671162"/>
              <a:ext cx="430590" cy="594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LAG-BH-AT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2E9AD1B-8A64-0107-7C6F-E11E3F2BC053}"/>
                </a:ext>
              </a:extLst>
            </p:cNvPr>
            <p:cNvSpPr/>
            <p:nvPr/>
          </p:nvSpPr>
          <p:spPr>
            <a:xfrm>
              <a:off x="4025059" y="5268525"/>
              <a:ext cx="1086908" cy="11810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B-ALA-S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42FD9FF-FEC8-91E6-3298-269A8E3E5AA8}"/>
                </a:ext>
              </a:extLst>
            </p:cNvPr>
            <p:cNvSpPr/>
            <p:nvPr/>
          </p:nvSpPr>
          <p:spPr>
            <a:xfrm>
              <a:off x="8167597" y="4078674"/>
              <a:ext cx="703641" cy="594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BFL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0C3B72-5993-BBB0-E4C5-F0D9FC0F1ADD}"/>
                </a:ext>
              </a:extLst>
            </p:cNvPr>
            <p:cNvSpPr/>
            <p:nvPr/>
          </p:nvSpPr>
          <p:spPr>
            <a:xfrm>
              <a:off x="8434808" y="4671162"/>
              <a:ext cx="430590" cy="594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LAG-BH-AT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06FC11-897A-9546-E795-C49BC34AA0FD}"/>
                </a:ext>
              </a:extLst>
            </p:cNvPr>
            <p:cNvSpPr/>
            <p:nvPr/>
          </p:nvSpPr>
          <p:spPr>
            <a:xfrm>
              <a:off x="7778250" y="5252654"/>
              <a:ext cx="1086908" cy="11810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B-ALA-S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AA2D86-6D16-4E77-4763-31727D710BFA}"/>
                </a:ext>
              </a:extLst>
            </p:cNvPr>
            <p:cNvSpPr/>
            <p:nvPr/>
          </p:nvSpPr>
          <p:spPr>
            <a:xfrm>
              <a:off x="10026502" y="4069142"/>
              <a:ext cx="336947" cy="2358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AB-AT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67ABC6-867E-2D7D-F00F-5AD825D8EEF1}"/>
                </a:ext>
              </a:extLst>
            </p:cNvPr>
            <p:cNvSpPr/>
            <p:nvPr/>
          </p:nvSpPr>
          <p:spPr>
            <a:xfrm>
              <a:off x="10371923" y="4064806"/>
              <a:ext cx="336947" cy="23582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811144E-1A97-654E-9543-169F020BBCA0}"/>
                </a:ext>
              </a:extLst>
            </p:cNvPr>
            <p:cNvSpPr/>
            <p:nvPr/>
          </p:nvSpPr>
          <p:spPr>
            <a:xfrm>
              <a:off x="9673993" y="4069142"/>
              <a:ext cx="336947" cy="23582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93AB7F5-0D70-1A4E-B8A5-A40C8C394194}"/>
                </a:ext>
              </a:extLst>
            </p:cNvPr>
            <p:cNvSpPr/>
            <p:nvPr/>
          </p:nvSpPr>
          <p:spPr>
            <a:xfrm>
              <a:off x="9296279" y="4078673"/>
              <a:ext cx="360313" cy="11719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BFL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192127-652B-36DA-341C-52FC2FFD19DA}"/>
                </a:ext>
              </a:extLst>
            </p:cNvPr>
            <p:cNvSpPr/>
            <p:nvPr/>
          </p:nvSpPr>
          <p:spPr>
            <a:xfrm>
              <a:off x="8878735" y="4074125"/>
              <a:ext cx="403523" cy="11810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LAG-B-AT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9962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49826A-6D7B-C917-576A-08CF8027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51741" y="-1598515"/>
            <a:ext cx="6169847" cy="100971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A54948-5ACC-1313-C73C-2F784746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45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19E9A757-A65B-F44F-D145-5D5977B3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0" y="2730415"/>
            <a:ext cx="7106088" cy="24011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FC80D7-5340-7384-6FB6-9EC4D776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ADW </a:t>
            </a:r>
            <a:r>
              <a:rPr lang="en-US" altLang="ko-KR" sz="3200" dirty="0"/>
              <a:t>Radial Dimension</a:t>
            </a:r>
            <a:endParaRPr lang="ko-KR" altLang="en-US" sz="3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166FFC-7307-7630-69C4-8310671C931E}"/>
              </a:ext>
            </a:extLst>
          </p:cNvPr>
          <p:cNvCxnSpPr>
            <a:cxnSpLocks/>
          </p:cNvCxnSpPr>
          <p:nvPr/>
        </p:nvCxnSpPr>
        <p:spPr>
          <a:xfrm>
            <a:off x="643416" y="4079081"/>
            <a:ext cx="208549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ED6030-49F2-DA11-3A22-F4685DDFB02B}"/>
              </a:ext>
            </a:extLst>
          </p:cNvPr>
          <p:cNvCxnSpPr>
            <a:cxnSpLocks/>
          </p:cNvCxnSpPr>
          <p:nvPr/>
        </p:nvCxnSpPr>
        <p:spPr>
          <a:xfrm>
            <a:off x="643416" y="4381500"/>
            <a:ext cx="878681" cy="476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529EA5-5A7B-50C7-02D6-CF5D141D6826}"/>
              </a:ext>
            </a:extLst>
          </p:cNvPr>
          <p:cNvSpPr txBox="1"/>
          <p:nvPr/>
        </p:nvSpPr>
        <p:spPr>
          <a:xfrm>
            <a:off x="586744" y="1683425"/>
            <a:ext cx="18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B-CRA to</a:t>
            </a:r>
            <a:r>
              <a:rPr lang="ko-KR" altLang="en-US" dirty="0"/>
              <a:t> </a:t>
            </a:r>
            <a:r>
              <a:rPr lang="en-US" altLang="ko-KR" dirty="0"/>
              <a:t>B-FRA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850D9D-00A3-1E8A-341E-D756FAAE7420}"/>
              </a:ext>
            </a:extLst>
          </p:cNvPr>
          <p:cNvCxnSpPr>
            <a:endCxn id="15" idx="2"/>
          </p:cNvCxnSpPr>
          <p:nvPr/>
        </p:nvCxnSpPr>
        <p:spPr>
          <a:xfrm flipV="1">
            <a:off x="871538" y="2052757"/>
            <a:ext cx="650559" cy="202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02AE4F-C2B4-31FD-B1AA-A1D656209FE6}"/>
              </a:ext>
            </a:extLst>
          </p:cNvPr>
          <p:cNvSpPr txBox="1"/>
          <p:nvPr/>
        </p:nvSpPr>
        <p:spPr>
          <a:xfrm>
            <a:off x="643416" y="5375899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B-ALA Fix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BEC7990-D120-8F14-0CD0-4B52E99508C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57476" y="4438093"/>
            <a:ext cx="484437" cy="93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09C542-B558-471B-39C8-13FCCF819D83}"/>
              </a:ext>
            </a:extLst>
          </p:cNvPr>
          <p:cNvCxnSpPr>
            <a:cxnSpLocks/>
          </p:cNvCxnSpPr>
          <p:nvPr/>
        </p:nvCxnSpPr>
        <p:spPr>
          <a:xfrm>
            <a:off x="2728913" y="4085549"/>
            <a:ext cx="441483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1BA873-4C29-381A-C627-72846FC6C62A}"/>
              </a:ext>
            </a:extLst>
          </p:cNvPr>
          <p:cNvSpPr txBox="1"/>
          <p:nvPr/>
        </p:nvSpPr>
        <p:spPr>
          <a:xfrm>
            <a:off x="4024791" y="4778565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F-RT (Flap Radial Thickness)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F77A7E-30E2-54DD-5CC5-2C7EFC28A60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936331" y="4052168"/>
            <a:ext cx="636320" cy="72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EAB02B4-0189-159E-6D39-B56EC5E96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09"/>
          <a:stretch/>
        </p:blipFill>
        <p:spPr>
          <a:xfrm>
            <a:off x="6887460" y="467643"/>
            <a:ext cx="3340247" cy="2961357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A3FC833-5C1D-957A-26B2-9BBE7ADCEDEF}"/>
              </a:ext>
            </a:extLst>
          </p:cNvPr>
          <p:cNvCxnSpPr>
            <a:cxnSpLocks/>
          </p:cNvCxnSpPr>
          <p:nvPr/>
        </p:nvCxnSpPr>
        <p:spPr>
          <a:xfrm flipV="1">
            <a:off x="8110538" y="1927303"/>
            <a:ext cx="1054893" cy="99619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1A77C81-2339-62A6-ACD7-A61DC38E7339}"/>
              </a:ext>
            </a:extLst>
          </p:cNvPr>
          <p:cNvCxnSpPr>
            <a:cxnSpLocks/>
          </p:cNvCxnSpPr>
          <p:nvPr/>
        </p:nvCxnSpPr>
        <p:spPr>
          <a:xfrm flipV="1">
            <a:off x="7977626" y="1371600"/>
            <a:ext cx="1659293" cy="155189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2B3385-7928-82CA-2C5F-BE1ED3624885}"/>
              </a:ext>
            </a:extLst>
          </p:cNvPr>
          <p:cNvSpPr txBox="1"/>
          <p:nvPr/>
        </p:nvSpPr>
        <p:spPr>
          <a:xfrm>
            <a:off x="8637984" y="23573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787298-6C6B-00D0-1ED3-22F643FF884F}"/>
              </a:ext>
            </a:extLst>
          </p:cNvPr>
          <p:cNvSpPr txBox="1"/>
          <p:nvPr/>
        </p:nvSpPr>
        <p:spPr>
          <a:xfrm>
            <a:off x="7822812" y="1636117"/>
            <a:ext cx="12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(2)^0.5 *d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9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05CBC-116D-57B2-7034-D2FD7832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ADW </a:t>
            </a:r>
            <a:r>
              <a:rPr lang="en-US" altLang="ko-KR" sz="3200" dirty="0"/>
              <a:t>0~90</a:t>
            </a:r>
            <a:r>
              <a:rPr lang="ko-KR" altLang="en-US" sz="3200" dirty="0"/>
              <a:t>이 나오기 위한 </a:t>
            </a:r>
            <a:r>
              <a:rPr lang="en-US" altLang="ko-KR" sz="3200" dirty="0"/>
              <a:t>Angle Block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53C0C-AA97-0A53-1248-A0D9F845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881"/>
            <a:ext cx="10515600" cy="4103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When 45deg Flap Attached, Radial Value of Angle Block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EC9C5-5C88-A0AF-8688-54C53E952295}"/>
              </a:ext>
            </a:extLst>
          </p:cNvPr>
          <p:cNvSpPr txBox="1"/>
          <p:nvPr/>
        </p:nvSpPr>
        <p:spPr>
          <a:xfrm>
            <a:off x="892970" y="2370246"/>
            <a:ext cx="748141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0deg = (B-CRA to</a:t>
            </a:r>
            <a:r>
              <a:rPr lang="ko-KR" altLang="en-US" dirty="0"/>
              <a:t> </a:t>
            </a:r>
            <a:r>
              <a:rPr lang="en-US" altLang="ko-KR" dirty="0"/>
              <a:t>B-FRA) – d + </a:t>
            </a:r>
            <a:r>
              <a:rPr lang="en-US" altLang="ko-KR" sz="2000" dirty="0" err="1"/>
              <a:t>Δy</a:t>
            </a:r>
            <a:r>
              <a:rPr lang="en-US" altLang="ko-KR" sz="2000" dirty="0"/>
              <a:t> = 60-30 = 30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LAG</a:t>
            </a:r>
            <a:r>
              <a:rPr lang="ko-KR" altLang="en-US" sz="2000" dirty="0"/>
              <a:t>는 중심에서 </a:t>
            </a:r>
            <a:r>
              <a:rPr lang="en-US" altLang="ko-KR" sz="2000" dirty="0"/>
              <a:t>10</a:t>
            </a:r>
            <a:r>
              <a:rPr lang="ko-KR" altLang="en-US" sz="2000" dirty="0"/>
              <a:t>정도 떨어져 있음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Bar Fix</a:t>
            </a:r>
            <a:r>
              <a:rPr lang="ko-KR" altLang="en-US" sz="2000" dirty="0"/>
              <a:t>는 중심에서 </a:t>
            </a:r>
            <a:r>
              <a:rPr lang="en-US" altLang="ko-KR" sz="2000" dirty="0"/>
              <a:t>20</a:t>
            </a:r>
            <a:r>
              <a:rPr lang="ko-KR" altLang="en-US" sz="2000" dirty="0"/>
              <a:t>까지만 있어야 함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  <a:p>
            <a:r>
              <a:rPr lang="en-US" altLang="ko-KR" dirty="0"/>
              <a:t>90deg = (B-CRA to</a:t>
            </a:r>
            <a:r>
              <a:rPr lang="ko-KR" altLang="en-US" dirty="0"/>
              <a:t> </a:t>
            </a:r>
            <a:r>
              <a:rPr lang="en-US" altLang="ko-KR" dirty="0"/>
              <a:t>B-FRA) + d + </a:t>
            </a:r>
            <a:r>
              <a:rPr lang="en-US" altLang="ko-KR" sz="1800" dirty="0" err="1"/>
              <a:t>Δy</a:t>
            </a:r>
            <a:r>
              <a:rPr lang="en-US" altLang="ko-KR" sz="1800" dirty="0"/>
              <a:t> = 60+30 = 90</a:t>
            </a:r>
          </a:p>
          <a:p>
            <a:endParaRPr lang="en-US" altLang="ko-KR" dirty="0"/>
          </a:p>
          <a:p>
            <a:r>
              <a:rPr lang="en-US" altLang="ko-KR" dirty="0"/>
              <a:t>B-ALA </a:t>
            </a:r>
            <a:r>
              <a:rPr lang="ko-KR" altLang="en-US" dirty="0"/>
              <a:t>는 </a:t>
            </a:r>
            <a:r>
              <a:rPr lang="en-US" altLang="ko-KR" dirty="0"/>
              <a:t>20~ 100</a:t>
            </a:r>
            <a:r>
              <a:rPr lang="ko-KR" altLang="en-US" dirty="0"/>
              <a:t>까지 필요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필요길이는 </a:t>
            </a:r>
            <a:r>
              <a:rPr lang="en-US" altLang="ko-KR" dirty="0"/>
              <a:t>80, </a:t>
            </a:r>
            <a:r>
              <a:rPr lang="ko-KR" altLang="en-US" dirty="0" err="1"/>
              <a:t>고정부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로 계산하여 길이 </a:t>
            </a:r>
            <a:r>
              <a:rPr lang="en-US" altLang="ko-KR" dirty="0"/>
              <a:t>95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628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E6ED-F05B-DFDB-2E02-3ED695F5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 of ADW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3D7F68B-114F-4772-5C01-5F87E2144AEE}"/>
              </a:ext>
            </a:extLst>
          </p:cNvPr>
          <p:cNvGrpSpPr/>
          <p:nvPr/>
        </p:nvGrpSpPr>
        <p:grpSpPr>
          <a:xfrm>
            <a:off x="220861" y="1410506"/>
            <a:ext cx="11548398" cy="2384795"/>
            <a:chOff x="392311" y="4064806"/>
            <a:chExt cx="11548398" cy="23847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5D08043-A138-B7BE-C0D0-445C420A18A8}"/>
                </a:ext>
              </a:extLst>
            </p:cNvPr>
            <p:cNvSpPr/>
            <p:nvPr/>
          </p:nvSpPr>
          <p:spPr>
            <a:xfrm>
              <a:off x="1957983" y="4078674"/>
              <a:ext cx="284260" cy="235825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G-AT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EEA05B5-D68C-C759-AE5C-246B77707DB7}"/>
                </a:ext>
              </a:extLst>
            </p:cNvPr>
            <p:cNvGrpSpPr/>
            <p:nvPr/>
          </p:nvGrpSpPr>
          <p:grpSpPr>
            <a:xfrm>
              <a:off x="5126074" y="4287438"/>
              <a:ext cx="2647954" cy="1571625"/>
              <a:chOff x="7045226" y="2202260"/>
              <a:chExt cx="2647954" cy="1571625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9003B57-3275-87C3-A38C-EC3F2921191C}"/>
                  </a:ext>
                </a:extLst>
              </p:cNvPr>
              <p:cNvSpPr/>
              <p:nvPr/>
            </p:nvSpPr>
            <p:spPr>
              <a:xfrm>
                <a:off x="7045227" y="2202260"/>
                <a:ext cx="336947" cy="7810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S1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DF01E9D-53B1-7982-6846-A3998B9F59F8}"/>
                  </a:ext>
                </a:extLst>
              </p:cNvPr>
              <p:cNvSpPr/>
              <p:nvPr/>
            </p:nvSpPr>
            <p:spPr>
              <a:xfrm>
                <a:off x="7382175" y="2202260"/>
                <a:ext cx="1974058" cy="78105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FlapAT</a:t>
                </a:r>
                <a:endParaRPr lang="en-US" altLang="ko-KR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963C3DC-AB16-BAB7-6A4F-F896DDB9F2C3}"/>
                  </a:ext>
                </a:extLst>
              </p:cNvPr>
              <p:cNvSpPr/>
              <p:nvPr/>
            </p:nvSpPr>
            <p:spPr>
              <a:xfrm>
                <a:off x="9356233" y="2202260"/>
                <a:ext cx="336947" cy="7810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S1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C164996-8899-EE57-CC06-D83A0DE89BCC}"/>
                  </a:ext>
                </a:extLst>
              </p:cNvPr>
              <p:cNvSpPr/>
              <p:nvPr/>
            </p:nvSpPr>
            <p:spPr>
              <a:xfrm>
                <a:off x="7045226" y="2992835"/>
                <a:ext cx="2647953" cy="78105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CenterPieceAT</a:t>
                </a:r>
                <a:endParaRPr lang="en-US" altLang="ko-KR" dirty="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16EA96-61C8-C10A-423A-147D1A958713}"/>
                </a:ext>
              </a:extLst>
            </p:cNvPr>
            <p:cNvSpPr/>
            <p:nvPr/>
          </p:nvSpPr>
          <p:spPr>
            <a:xfrm>
              <a:off x="1621034" y="4073911"/>
              <a:ext cx="336947" cy="23582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020A28-A940-66F7-2026-C783675D3BF7}"/>
                </a:ext>
              </a:extLst>
            </p:cNvPr>
            <p:cNvSpPr/>
            <p:nvPr/>
          </p:nvSpPr>
          <p:spPr>
            <a:xfrm>
              <a:off x="392311" y="4073910"/>
              <a:ext cx="1223365" cy="2358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Barmount</a:t>
              </a:r>
              <a:endParaRPr lang="en-US" altLang="ko-KR" dirty="0"/>
            </a:p>
            <a:p>
              <a:pPr algn="ctr"/>
              <a:r>
                <a:rPr lang="en-US" altLang="ko-KR" dirty="0"/>
                <a:t>01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9718429-99A2-FA75-973B-17574A8D0201}"/>
                </a:ext>
              </a:extLst>
            </p:cNvPr>
            <p:cNvSpPr/>
            <p:nvPr/>
          </p:nvSpPr>
          <p:spPr>
            <a:xfrm>
              <a:off x="10717344" y="4064806"/>
              <a:ext cx="1223365" cy="15716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Barmount</a:t>
              </a:r>
              <a:endParaRPr lang="en-US" altLang="ko-KR" dirty="0"/>
            </a:p>
            <a:p>
              <a:pPr algn="ctr"/>
              <a:r>
                <a:rPr lang="en-US" altLang="ko-KR" dirty="0"/>
                <a:t>3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E80817-50A5-CBD6-731D-2AEBC7777284}"/>
                </a:ext>
              </a:extLst>
            </p:cNvPr>
            <p:cNvSpPr/>
            <p:nvPr/>
          </p:nvSpPr>
          <p:spPr>
            <a:xfrm>
              <a:off x="2584550" y="4069142"/>
              <a:ext cx="336947" cy="2358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AB-AT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0752B02-364F-F3AA-BF14-362FB10CFC2E}"/>
                </a:ext>
              </a:extLst>
            </p:cNvPr>
            <p:cNvSpPr/>
            <p:nvPr/>
          </p:nvSpPr>
          <p:spPr>
            <a:xfrm>
              <a:off x="2247603" y="4073908"/>
              <a:ext cx="336947" cy="23582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2F4FD6-7B81-7B7D-F13C-F116D39B1F45}"/>
                </a:ext>
              </a:extLst>
            </p:cNvPr>
            <p:cNvSpPr/>
            <p:nvPr/>
          </p:nvSpPr>
          <p:spPr>
            <a:xfrm>
              <a:off x="2921497" y="4078674"/>
              <a:ext cx="336947" cy="23582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9F9B49-A649-9437-4B20-1EA885E03279}"/>
                </a:ext>
              </a:extLst>
            </p:cNvPr>
            <p:cNvSpPr/>
            <p:nvPr/>
          </p:nvSpPr>
          <p:spPr>
            <a:xfrm>
              <a:off x="3258443" y="4078674"/>
              <a:ext cx="360313" cy="11719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BFL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ABCA29-81E0-4FDC-718E-6D16A51AD296}"/>
                </a:ext>
              </a:extLst>
            </p:cNvPr>
            <p:cNvSpPr/>
            <p:nvPr/>
          </p:nvSpPr>
          <p:spPr>
            <a:xfrm>
              <a:off x="3628129" y="4078675"/>
              <a:ext cx="403523" cy="11810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LAG-B-AT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15D21B-7718-9899-3184-7B7365D3B8DA}"/>
                </a:ext>
              </a:extLst>
            </p:cNvPr>
            <p:cNvSpPr/>
            <p:nvPr/>
          </p:nvSpPr>
          <p:spPr>
            <a:xfrm>
              <a:off x="4040025" y="4085013"/>
              <a:ext cx="703641" cy="594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BFL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B432A2-F8E2-A1D7-B131-D99AFD4DB4C8}"/>
                </a:ext>
              </a:extLst>
            </p:cNvPr>
            <p:cNvSpPr/>
            <p:nvPr/>
          </p:nvSpPr>
          <p:spPr>
            <a:xfrm>
              <a:off x="4040026" y="4671162"/>
              <a:ext cx="430590" cy="594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LAG-BH-AT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4A4821-C5AF-74CD-9242-73786F5FAC12}"/>
                </a:ext>
              </a:extLst>
            </p:cNvPr>
            <p:cNvSpPr/>
            <p:nvPr/>
          </p:nvSpPr>
          <p:spPr>
            <a:xfrm>
              <a:off x="4025059" y="5268525"/>
              <a:ext cx="1086908" cy="11810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B-ALA-S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39EB59C-9933-2828-1B31-0B0C739FD12C}"/>
                </a:ext>
              </a:extLst>
            </p:cNvPr>
            <p:cNvSpPr/>
            <p:nvPr/>
          </p:nvSpPr>
          <p:spPr>
            <a:xfrm>
              <a:off x="8167597" y="4078674"/>
              <a:ext cx="703641" cy="594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BFL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16F090-9570-42A7-61B4-7D1B664A6B91}"/>
                </a:ext>
              </a:extLst>
            </p:cNvPr>
            <p:cNvSpPr/>
            <p:nvPr/>
          </p:nvSpPr>
          <p:spPr>
            <a:xfrm>
              <a:off x="8434808" y="4671162"/>
              <a:ext cx="430590" cy="594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LAG-BH-AT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9FF6F36-5EBB-958D-5ACB-CA25DB3A05A1}"/>
                </a:ext>
              </a:extLst>
            </p:cNvPr>
            <p:cNvSpPr/>
            <p:nvPr/>
          </p:nvSpPr>
          <p:spPr>
            <a:xfrm>
              <a:off x="7778250" y="5252654"/>
              <a:ext cx="1086908" cy="11810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B-ALA-S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CE56E1-F413-4755-D3E3-85D1CF55A530}"/>
                </a:ext>
              </a:extLst>
            </p:cNvPr>
            <p:cNvSpPr/>
            <p:nvPr/>
          </p:nvSpPr>
          <p:spPr>
            <a:xfrm>
              <a:off x="10026502" y="4069142"/>
              <a:ext cx="336947" cy="2358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AB-AT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C9A546-9AF4-6D5A-AFEA-8C37365814D0}"/>
                </a:ext>
              </a:extLst>
            </p:cNvPr>
            <p:cNvSpPr/>
            <p:nvPr/>
          </p:nvSpPr>
          <p:spPr>
            <a:xfrm>
              <a:off x="10371923" y="4064806"/>
              <a:ext cx="336947" cy="23582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9E5031-3FB4-C41D-5E37-A8819ECA03C7}"/>
                </a:ext>
              </a:extLst>
            </p:cNvPr>
            <p:cNvSpPr/>
            <p:nvPr/>
          </p:nvSpPr>
          <p:spPr>
            <a:xfrm>
              <a:off x="9673993" y="4069142"/>
              <a:ext cx="336947" cy="23582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4CBE21-0039-EF2C-D608-A6D2FF1C974A}"/>
                </a:ext>
              </a:extLst>
            </p:cNvPr>
            <p:cNvSpPr/>
            <p:nvPr/>
          </p:nvSpPr>
          <p:spPr>
            <a:xfrm>
              <a:off x="9296279" y="4078673"/>
              <a:ext cx="360313" cy="11719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BFL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D2AA673-C673-B7CE-B305-419B767AD1DE}"/>
                </a:ext>
              </a:extLst>
            </p:cNvPr>
            <p:cNvSpPr/>
            <p:nvPr/>
          </p:nvSpPr>
          <p:spPr>
            <a:xfrm>
              <a:off x="8878735" y="4074125"/>
              <a:ext cx="403523" cy="11810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LAG-B-AT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C59A5B4-1F94-0C59-4338-0C2CBB5E7813}"/>
              </a:ext>
            </a:extLst>
          </p:cNvPr>
          <p:cNvSpPr txBox="1"/>
          <p:nvPr/>
        </p:nvSpPr>
        <p:spPr>
          <a:xfrm>
            <a:off x="1089254" y="4257100"/>
            <a:ext cx="90094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5*S + G-AT + 2*(AB-AT + BFL + LAG-B-AT + B-ALA-S) + </a:t>
            </a:r>
            <a:r>
              <a:rPr lang="en-US" altLang="ko-KR" dirty="0" err="1"/>
              <a:t>CenterPieceAT</a:t>
            </a:r>
            <a:r>
              <a:rPr lang="en-US" altLang="ko-KR" dirty="0"/>
              <a:t> &lt;= 280mm</a:t>
            </a:r>
          </a:p>
          <a:p>
            <a:r>
              <a:rPr lang="en-US" altLang="ko-KR" dirty="0"/>
              <a:t>S &gt;= 2mm</a:t>
            </a:r>
          </a:p>
          <a:p>
            <a:r>
              <a:rPr lang="en-US" altLang="ko-KR" dirty="0"/>
              <a:t>2*S + </a:t>
            </a:r>
            <a:r>
              <a:rPr lang="en-US" altLang="ko-KR" dirty="0" err="1"/>
              <a:t>FlapAT</a:t>
            </a:r>
            <a:r>
              <a:rPr lang="en-US" altLang="ko-KR" dirty="0"/>
              <a:t> = </a:t>
            </a:r>
            <a:r>
              <a:rPr lang="en-US" altLang="ko-KR" dirty="0" err="1"/>
              <a:t>CenterPieceAT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(B-CRA to</a:t>
            </a:r>
            <a:r>
              <a:rPr lang="ko-KR" altLang="en-US" dirty="0"/>
              <a:t> </a:t>
            </a:r>
            <a:r>
              <a:rPr lang="en-US" altLang="ko-KR" dirty="0"/>
              <a:t>B-FRA)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 </a:t>
            </a:r>
            <a:r>
              <a:rPr lang="en-US" altLang="ko-KR" dirty="0"/>
              <a:t>- LAG leftover &gt;= B-ALA Fix</a:t>
            </a:r>
          </a:p>
          <a:p>
            <a:r>
              <a:rPr lang="en-US" altLang="ko-KR" dirty="0"/>
              <a:t>(B-CRA to</a:t>
            </a:r>
            <a:r>
              <a:rPr lang="ko-KR" altLang="en-US" dirty="0"/>
              <a:t> </a:t>
            </a:r>
            <a:r>
              <a:rPr lang="en-US" altLang="ko-KR" dirty="0"/>
              <a:t>B-FRA) + F-RT &lt;= 150</a:t>
            </a:r>
          </a:p>
          <a:p>
            <a:endParaRPr lang="en-US" altLang="ko-KR" dirty="0"/>
          </a:p>
          <a:p>
            <a:r>
              <a:rPr lang="en-US" altLang="ko-KR" dirty="0" err="1"/>
              <a:t>FlapAT</a:t>
            </a:r>
            <a:r>
              <a:rPr lang="en-US" altLang="ko-KR" dirty="0"/>
              <a:t> (ADW, FRW, CPW)</a:t>
            </a:r>
          </a:p>
        </p:txBody>
      </p:sp>
    </p:spTree>
    <p:extLst>
      <p:ext uri="{BB962C8B-B14F-4D97-AF65-F5344CB8AC3E}">
        <p14:creationId xmlns:p14="http://schemas.microsoft.com/office/powerpoint/2010/main" val="750105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A781A-1C9C-2A79-0DE2-998019B4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ADW </a:t>
            </a:r>
            <a:r>
              <a:rPr lang="en-US" altLang="ko-KR" dirty="0" err="1"/>
              <a:t>parametrics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02CB140-85A9-0FB9-477F-71D7A592F2EA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2811780" cy="487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Axial </a:t>
            </a:r>
            <a:r>
              <a:rPr lang="ko-KR" altLang="en-US" dirty="0"/>
              <a:t>수치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S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/>
              <a:t>gearAT</a:t>
            </a:r>
            <a:r>
              <a:rPr lang="en-US" altLang="ko-KR" sz="1600" dirty="0"/>
              <a:t> = 16mm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/>
              <a:t>flapcap</a:t>
            </a:r>
            <a:r>
              <a:rPr lang="en-US" altLang="ko-KR" sz="1600" dirty="0"/>
              <a:t> = 36mm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Flap = 120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/>
              <a:t>CenterPieceAT</a:t>
            </a:r>
            <a:r>
              <a:rPr lang="en-US" altLang="ko-KR" sz="1600" dirty="0"/>
              <a:t> = 124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BFL = 10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LAB-B-AT =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B-ALA-S = 10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619FFFF-41B9-1D65-F8E0-486F2F78B4DD}"/>
              </a:ext>
            </a:extLst>
          </p:cNvPr>
          <p:cNvSpPr txBox="1">
            <a:spLocks/>
          </p:cNvSpPr>
          <p:nvPr/>
        </p:nvSpPr>
        <p:spPr>
          <a:xfrm>
            <a:off x="8265795" y="1845308"/>
            <a:ext cx="47196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Radial </a:t>
            </a:r>
            <a:r>
              <a:rPr lang="ko-KR" altLang="en-US" dirty="0"/>
              <a:t>수치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FF-RT = 90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F-RT = 80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B-CRA to B-FRA = 60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G to</a:t>
            </a:r>
            <a:r>
              <a:rPr lang="ko-KR" altLang="en-US" sz="1600" dirty="0"/>
              <a:t> </a:t>
            </a:r>
            <a:r>
              <a:rPr lang="en-US" altLang="ko-KR" sz="1600" dirty="0"/>
              <a:t>FC</a:t>
            </a:r>
            <a:r>
              <a:rPr lang="ko-KR" altLang="en-US" sz="1600" dirty="0"/>
              <a:t> </a:t>
            </a:r>
            <a:r>
              <a:rPr lang="en-US" altLang="ko-KR" sz="1600" dirty="0"/>
              <a:t>mount</a:t>
            </a:r>
            <a:r>
              <a:rPr lang="ko-KR" altLang="en-US" sz="1600" dirty="0"/>
              <a:t> </a:t>
            </a:r>
            <a:r>
              <a:rPr lang="en-US" altLang="ko-KR" sz="1600" dirty="0"/>
              <a:t>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FC to CB mount = 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CB roller = 50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A6474CC-134A-710C-6CB6-BD1981C5E057}"/>
              </a:ext>
            </a:extLst>
          </p:cNvPr>
          <p:cNvSpPr txBox="1">
            <a:spLocks/>
          </p:cNvSpPr>
          <p:nvPr/>
        </p:nvSpPr>
        <p:spPr>
          <a:xfrm>
            <a:off x="3926206" y="1825623"/>
            <a:ext cx="2811780" cy="487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LAG </a:t>
            </a:r>
            <a:r>
              <a:rPr lang="ko-KR" altLang="en-US" dirty="0"/>
              <a:t>수치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D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30</a:t>
            </a:r>
          </a:p>
          <a:p>
            <a:pPr marL="0" indent="0">
              <a:buNone/>
            </a:pPr>
            <a:r>
              <a:rPr lang="en-US" altLang="ko-KR" sz="1800" dirty="0" err="1"/>
              <a:t>Δy</a:t>
            </a:r>
            <a:r>
              <a:rPr lang="en-US" altLang="ko-KR" sz="1800" dirty="0"/>
              <a:t> = 0 (</a:t>
            </a:r>
            <a:r>
              <a:rPr lang="ko-KR" altLang="en-US" sz="1800" dirty="0"/>
              <a:t>하지만 </a:t>
            </a:r>
            <a:r>
              <a:rPr lang="en-US" altLang="ko-KR" sz="1800" dirty="0"/>
              <a:t>d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늘릴경우</a:t>
            </a:r>
            <a:r>
              <a:rPr lang="ko-KR" altLang="en-US" sz="1800" dirty="0"/>
              <a:t> 증가 시켜야 함</a:t>
            </a:r>
            <a:r>
              <a:rPr lang="en-US" altLang="ko-KR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6733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2A78B-CACA-66EA-16B1-C8002240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베어링이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4940B-1A29-7D8E-2F24-575F3EFD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추가적인 무게</a:t>
            </a:r>
            <a:endParaRPr lang="en-US" altLang="ko-KR" dirty="0"/>
          </a:p>
          <a:p>
            <a:r>
              <a:rPr lang="ko-KR" altLang="en-US" dirty="0"/>
              <a:t>감소하는 저항</a:t>
            </a:r>
            <a:endParaRPr lang="en-US" altLang="ko-KR" dirty="0"/>
          </a:p>
          <a:p>
            <a:r>
              <a:rPr lang="ko-KR" altLang="en-US" dirty="0"/>
              <a:t>증가하는 안정성</a:t>
            </a:r>
            <a:endParaRPr lang="en-US" altLang="ko-KR" dirty="0"/>
          </a:p>
          <a:p>
            <a:r>
              <a:rPr lang="ko-KR" altLang="en-US" dirty="0"/>
              <a:t>불필요한 이동의 제한</a:t>
            </a:r>
            <a:endParaRPr lang="en-US" altLang="ko-KR" dirty="0"/>
          </a:p>
          <a:p>
            <a:r>
              <a:rPr lang="ko-KR" altLang="en-US" dirty="0"/>
              <a:t>부품 수의 증가</a:t>
            </a:r>
            <a:r>
              <a:rPr lang="en-US" altLang="ko-KR" dirty="0"/>
              <a:t>, </a:t>
            </a:r>
            <a:r>
              <a:rPr lang="ko-KR" altLang="en-US" dirty="0"/>
              <a:t>조립 시간 </a:t>
            </a:r>
            <a:r>
              <a:rPr lang="ko-KR" altLang="en-US" dirty="0" err="1"/>
              <a:t>길어짐</a:t>
            </a:r>
            <a:r>
              <a:rPr lang="en-US" altLang="ko-KR" dirty="0"/>
              <a:t>, </a:t>
            </a:r>
            <a:r>
              <a:rPr lang="ko-KR" altLang="en-US" dirty="0"/>
              <a:t>파손 우려 높아짐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905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6F3B7-52DB-266F-3BD3-B1F7BB32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봉을 쓸 것인가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1EA3D-1B60-8C2C-6643-00C0A9F5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6mm</a:t>
            </a:r>
            <a:r>
              <a:rPr lang="ko-KR" altLang="en-US" dirty="0"/>
              <a:t>환봉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6mm 4mm </a:t>
            </a:r>
            <a:r>
              <a:rPr lang="ko-KR" altLang="en-US" dirty="0"/>
              <a:t>파이프는 파손될 우려가 있어 약간 보강한다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83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BB7E-443B-A1DD-321A-73BBAADF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D30A-9F5C-324B-2FA3-7D1645C3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 어항 자체는 측정이 필요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hlinkClick r:id="rId2"/>
              </a:rPr>
              <a:t>사용 어항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13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4E1D6-2EE4-C936-C1A3-01927578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어항 </a:t>
            </a:r>
            <a:r>
              <a:rPr lang="en-US" altLang="ko-KR" dirty="0"/>
              <a:t>profile &amp; </a:t>
            </a:r>
            <a:r>
              <a:rPr lang="ko-KR" altLang="en-US" dirty="0"/>
              <a:t>실험장치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49255-2221-FB7B-E16D-F6C4AC02B243}"/>
              </a:ext>
            </a:extLst>
          </p:cNvPr>
          <p:cNvSpPr txBox="1"/>
          <p:nvPr/>
        </p:nvSpPr>
        <p:spPr>
          <a:xfrm>
            <a:off x="678656" y="1859339"/>
            <a:ext cx="41411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Aluminum Profile 20 * 20 </a:t>
            </a:r>
            <a:r>
              <a:rPr lang="ko-KR" altLang="en-US" dirty="0"/>
              <a:t>필요한 것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/>
              <a:t>424 * 3</a:t>
            </a:r>
          </a:p>
          <a:p>
            <a:r>
              <a:rPr lang="en-US" altLang="ko-KR" dirty="0"/>
              <a:t>110 * 2</a:t>
            </a:r>
          </a:p>
          <a:p>
            <a:r>
              <a:rPr lang="en-US" altLang="ko-KR" dirty="0"/>
              <a:t>100 * 1</a:t>
            </a:r>
          </a:p>
          <a:p>
            <a:endParaRPr lang="en-US" altLang="ko-KR" dirty="0"/>
          </a:p>
          <a:p>
            <a:r>
              <a:rPr lang="en-US" altLang="ko-KR" dirty="0"/>
              <a:t>585 * 2</a:t>
            </a:r>
          </a:p>
          <a:p>
            <a:r>
              <a:rPr lang="en-US" altLang="ko-KR" dirty="0"/>
              <a:t>290 * 3</a:t>
            </a:r>
          </a:p>
          <a:p>
            <a:r>
              <a:rPr lang="en-US" altLang="ko-KR" dirty="0"/>
              <a:t>145 * 1</a:t>
            </a:r>
          </a:p>
          <a:p>
            <a:endParaRPr lang="en-US" altLang="ko-KR" dirty="0"/>
          </a:p>
          <a:p>
            <a:r>
              <a:rPr lang="ko-KR" altLang="en-US" dirty="0"/>
              <a:t>이거만 있으면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592BF-0D44-0FFA-8A7B-40EC112CA58E}"/>
              </a:ext>
            </a:extLst>
          </p:cNvPr>
          <p:cNvSpPr txBox="1"/>
          <p:nvPr/>
        </p:nvSpPr>
        <p:spPr>
          <a:xfrm>
            <a:off x="5781675" y="1859338"/>
            <a:ext cx="2127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 printed parts : </a:t>
            </a:r>
          </a:p>
          <a:p>
            <a:endParaRPr lang="en-US" altLang="ko-KR" dirty="0"/>
          </a:p>
          <a:p>
            <a:r>
              <a:rPr lang="en-US" altLang="ko-KR" dirty="0"/>
              <a:t>3D motor mount</a:t>
            </a:r>
          </a:p>
          <a:p>
            <a:r>
              <a:rPr lang="en-US" altLang="ko-KR" dirty="0" err="1"/>
              <a:t>Barmount</a:t>
            </a:r>
            <a:r>
              <a:rPr lang="en-US" altLang="ko-KR" dirty="0"/>
              <a:t> 0,1</a:t>
            </a:r>
          </a:p>
          <a:p>
            <a:r>
              <a:rPr lang="en-US" altLang="ko-KR" dirty="0" err="1"/>
              <a:t>Barmount</a:t>
            </a:r>
            <a:r>
              <a:rPr lang="en-US" altLang="ko-K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8320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3B323-C9F4-B4E0-FD54-A7DE95DA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어항 </a:t>
            </a:r>
            <a:r>
              <a:rPr lang="en-US" altLang="ko-KR" dirty="0"/>
              <a:t>profile </a:t>
            </a:r>
            <a:r>
              <a:rPr lang="ko-KR" altLang="en-US" dirty="0"/>
              <a:t>실험장치의 주요 </a:t>
            </a:r>
            <a:r>
              <a:rPr lang="en-US" altLang="ko-KR" dirty="0"/>
              <a:t>settings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5AD35-6126-E6D7-A766-54AFD1CC0BE3}"/>
              </a:ext>
            </a:extLst>
          </p:cNvPr>
          <p:cNvSpPr txBox="1"/>
          <p:nvPr/>
        </p:nvSpPr>
        <p:spPr>
          <a:xfrm>
            <a:off x="838200" y="1864519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RotorBar</a:t>
            </a:r>
            <a:r>
              <a:rPr lang="en-US" altLang="ko-KR" dirty="0"/>
              <a:t> Length : 290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5B2EC0-3174-D8FB-7011-3AE7D25D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0" y="2407682"/>
            <a:ext cx="3044649" cy="21882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F683BA-6AFF-4F00-9396-F133AD64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318" y="1603309"/>
            <a:ext cx="3984325" cy="16087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729EF2-2325-F7BA-1CC7-4B964163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6903" y="3979067"/>
            <a:ext cx="2076740" cy="2071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4CDAF4-44D7-F210-31E9-2AAFE96147E2}"/>
              </a:ext>
            </a:extLst>
          </p:cNvPr>
          <p:cNvSpPr txBox="1"/>
          <p:nvPr/>
        </p:nvSpPr>
        <p:spPr>
          <a:xfrm>
            <a:off x="4527462" y="1864519"/>
            <a:ext cx="61125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Rotor Parts Length : 290-30 = 260mm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Barmount</a:t>
            </a:r>
            <a:r>
              <a:rPr lang="en-US" altLang="ko-KR" dirty="0"/>
              <a:t> 01</a:t>
            </a:r>
            <a:r>
              <a:rPr lang="ko-KR" altLang="en-US" dirty="0"/>
              <a:t>이 </a:t>
            </a:r>
            <a:r>
              <a:rPr lang="en-US" altLang="ko-KR" dirty="0"/>
              <a:t>10mm</a:t>
            </a:r>
          </a:p>
          <a:p>
            <a:r>
              <a:rPr lang="en-US" altLang="ko-KR" dirty="0" err="1"/>
              <a:t>Barmount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en-US" altLang="ko-KR" dirty="0"/>
              <a:t>20mm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 다 끝단에서 </a:t>
            </a:r>
            <a:r>
              <a:rPr lang="en-US" altLang="ko-KR" dirty="0"/>
              <a:t>5mm </a:t>
            </a:r>
            <a:r>
              <a:rPr lang="ko-KR" altLang="en-US" dirty="0"/>
              <a:t>떨어진 중심에서 </a:t>
            </a:r>
            <a:r>
              <a:rPr lang="en-US" altLang="ko-KR" dirty="0"/>
              <a:t>3mm </a:t>
            </a:r>
            <a:r>
              <a:rPr lang="ko-KR" altLang="en-US" dirty="0"/>
              <a:t>빵꾸 내놓음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 고정 나사 </a:t>
            </a:r>
            <a:r>
              <a:rPr lang="en-US" altLang="ko-KR" dirty="0"/>
              <a:t>: 16~20mm</a:t>
            </a:r>
          </a:p>
          <a:p>
            <a:endParaRPr lang="en-US" altLang="ko-KR" dirty="0"/>
          </a:p>
          <a:p>
            <a:r>
              <a:rPr lang="en-US" altLang="ko-KR" dirty="0" err="1"/>
              <a:t>RotorBar</a:t>
            </a:r>
            <a:r>
              <a:rPr lang="ko-KR" altLang="en-US" dirty="0"/>
              <a:t>는 </a:t>
            </a:r>
            <a:r>
              <a:rPr lang="ko-KR" altLang="en-US" dirty="0" err="1"/>
              <a:t>고정되어있음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79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8C03F-DF36-7691-CE32-3FC47A4F5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487"/>
            <a:ext cx="10515600" cy="4351338"/>
          </a:xfrm>
        </p:spPr>
        <p:txBody>
          <a:bodyPr/>
          <a:lstStyle/>
          <a:p>
            <a:r>
              <a:rPr lang="en-US" altLang="ko-KR" dirty="0"/>
              <a:t>Free Rotating Wheel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FF2DE67-FD96-2BC8-95CC-3C063430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자유회전 물레방아 </a:t>
            </a:r>
            <a:r>
              <a:rPr lang="en-US" altLang="ko-KR" dirty="0"/>
              <a:t>(FRW)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22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D06665-7C7A-2AC6-50AC-125945F5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86" y="1561108"/>
            <a:ext cx="4733820" cy="44139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C2FCE8-7996-DF93-34B7-64FB2E97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9013" cy="1325563"/>
          </a:xfrm>
        </p:spPr>
        <p:txBody>
          <a:bodyPr/>
          <a:lstStyle/>
          <a:p>
            <a:r>
              <a:rPr lang="en-US" altLang="ko-KR" dirty="0"/>
              <a:t>FRW, </a:t>
            </a:r>
            <a:r>
              <a:rPr lang="ko-KR" altLang="en-US" dirty="0"/>
              <a:t>축 정의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236045-4018-3961-98FE-C56753896C68}"/>
              </a:ext>
            </a:extLst>
          </p:cNvPr>
          <p:cNvCxnSpPr>
            <a:cxnSpLocks/>
          </p:cNvCxnSpPr>
          <p:nvPr/>
        </p:nvCxnSpPr>
        <p:spPr>
          <a:xfrm flipH="1">
            <a:off x="2514600" y="1978819"/>
            <a:ext cx="2707481" cy="10371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6EA32C-716F-0E42-FE1C-F38B0835CA6E}"/>
              </a:ext>
            </a:extLst>
          </p:cNvPr>
          <p:cNvSpPr txBox="1"/>
          <p:nvPr/>
        </p:nvSpPr>
        <p:spPr>
          <a:xfrm>
            <a:off x="5222081" y="1794153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center rotational axis / B</a:t>
            </a:r>
            <a:r>
              <a:rPr lang="ko-KR" altLang="en-US" dirty="0"/>
              <a:t> 중심 회전축 </a:t>
            </a:r>
            <a:r>
              <a:rPr lang="en-US" altLang="ko-KR" dirty="0"/>
              <a:t>-&gt; B-CRA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6821A-E666-A73C-BE5D-9FF1E6DDFFE0}"/>
              </a:ext>
            </a:extLst>
          </p:cNvPr>
          <p:cNvSpPr txBox="1"/>
          <p:nvPr/>
        </p:nvSpPr>
        <p:spPr>
          <a:xfrm>
            <a:off x="6305075" y="4737750"/>
            <a:ext cx="362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: Bar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B642E3-78B6-8F16-A564-DD7BF8D636BE}"/>
              </a:ext>
            </a:extLst>
          </p:cNvPr>
          <p:cNvCxnSpPr>
            <a:cxnSpLocks/>
          </p:cNvCxnSpPr>
          <p:nvPr/>
        </p:nvCxnSpPr>
        <p:spPr>
          <a:xfrm flipH="1">
            <a:off x="3057525" y="2543175"/>
            <a:ext cx="2047142" cy="99298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7C5E1B-EAD6-D9BA-FAC0-74A7B0649802}"/>
              </a:ext>
            </a:extLst>
          </p:cNvPr>
          <p:cNvSpPr txBox="1"/>
          <p:nvPr/>
        </p:nvSpPr>
        <p:spPr>
          <a:xfrm>
            <a:off x="5153723" y="2348151"/>
            <a:ext cx="52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Flap rotational axis / B</a:t>
            </a:r>
            <a:r>
              <a:rPr lang="ko-KR" altLang="en-US" dirty="0"/>
              <a:t> 날개 회전축 </a:t>
            </a:r>
            <a:r>
              <a:rPr lang="en-US" altLang="ko-KR" dirty="0"/>
              <a:t>-&gt; B-FRA</a:t>
            </a:r>
          </a:p>
        </p:txBody>
      </p:sp>
    </p:spTree>
    <p:extLst>
      <p:ext uri="{BB962C8B-B14F-4D97-AF65-F5344CB8AC3E}">
        <p14:creationId xmlns:p14="http://schemas.microsoft.com/office/powerpoint/2010/main" val="370441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1094</Words>
  <Application>Microsoft Office PowerPoint</Application>
  <PresentationFormat>와이드스크린</PresentationFormat>
  <Paragraphs>286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HSC2023 피쉬파워</vt:lpstr>
      <vt:lpstr>설계 Dimesion Documentation</vt:lpstr>
      <vt:lpstr>베어링이 필요한가?</vt:lpstr>
      <vt:lpstr>어떤 봉을 쓸 것인가</vt:lpstr>
      <vt:lpstr>어항</vt:lpstr>
      <vt:lpstr>어항 profile &amp; 실험장치</vt:lpstr>
      <vt:lpstr>어항 profile 실험장치의 주요 settings</vt:lpstr>
      <vt:lpstr>자유회전 물레방아 (FRW)</vt:lpstr>
      <vt:lpstr>FRW, 축 정의</vt:lpstr>
      <vt:lpstr>FRW : Axial dimesion</vt:lpstr>
      <vt:lpstr>FRW Radial Dimension</vt:lpstr>
      <vt:lpstr>FRW – constraints for build</vt:lpstr>
      <vt:lpstr>FRW – Axial/Radial 수치</vt:lpstr>
      <vt:lpstr>ADW/ 각도 정의 물레방아</vt:lpstr>
      <vt:lpstr>ADW, 축 정의</vt:lpstr>
      <vt:lpstr>ADW 부품 정의</vt:lpstr>
      <vt:lpstr>ADW LAG (linear angle guide) dimension</vt:lpstr>
      <vt:lpstr>PowerPoint 프레젠테이션</vt:lpstr>
      <vt:lpstr>ADW LAG</vt:lpstr>
      <vt:lpstr>ADW LAG dimensions</vt:lpstr>
      <vt:lpstr>ADW Flapcap dimension</vt:lpstr>
      <vt:lpstr>ADW Axial Dimension</vt:lpstr>
      <vt:lpstr>ADW</vt:lpstr>
      <vt:lpstr>ADW Radial Dimension</vt:lpstr>
      <vt:lpstr>ADW 0~90이 나오기 위한 Angle Block</vt:lpstr>
      <vt:lpstr>Constraints of ADW</vt:lpstr>
      <vt:lpstr>ADW parametrics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HSC2023 피쉬파워</dc:title>
  <dc:creator>조용우</dc:creator>
  <cp:lastModifiedBy>YW Cho</cp:lastModifiedBy>
  <cp:revision>4</cp:revision>
  <dcterms:created xsi:type="dcterms:W3CDTF">2023-07-15T15:43:42Z</dcterms:created>
  <dcterms:modified xsi:type="dcterms:W3CDTF">2024-08-17T00:54:30Z</dcterms:modified>
</cp:coreProperties>
</file>