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67" r:id="rId6"/>
    <p:sldId id="269" r:id="rId7"/>
    <p:sldId id="282" r:id="rId8"/>
    <p:sldId id="276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71BA4-60EE-4433-A1C3-90D032A84224}" v="34" dt="2023-09-03T14:39:11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W Cho" userId="62217e2e1eae4c9f" providerId="LiveId" clId="{97671BA4-60EE-4433-A1C3-90D032A84224}"/>
    <pc:docChg chg="undo custSel addSld delSld modSld">
      <pc:chgData name="YW Cho" userId="62217e2e1eae4c9f" providerId="LiveId" clId="{97671BA4-60EE-4433-A1C3-90D032A84224}" dt="2023-09-05T15:57:44.357" v="722" actId="14100"/>
      <pc:docMkLst>
        <pc:docMk/>
      </pc:docMkLst>
      <pc:sldChg chg="delSp modSp mod">
        <pc:chgData name="YW Cho" userId="62217e2e1eae4c9f" providerId="LiveId" clId="{97671BA4-60EE-4433-A1C3-90D032A84224}" dt="2023-09-03T14:08:24.413" v="16" actId="478"/>
        <pc:sldMkLst>
          <pc:docMk/>
          <pc:sldMk cId="611484744" sldId="256"/>
        </pc:sldMkLst>
        <pc:spChg chg="mod">
          <ac:chgData name="YW Cho" userId="62217e2e1eae4c9f" providerId="LiveId" clId="{97671BA4-60EE-4433-A1C3-90D032A84224}" dt="2023-09-03T14:08:22.622" v="15" actId="20577"/>
          <ac:spMkLst>
            <pc:docMk/>
            <pc:sldMk cId="611484744" sldId="256"/>
            <ac:spMk id="2" creationId="{89E7819E-FEC7-C112-BD80-3A6569E4E9E1}"/>
          </ac:spMkLst>
        </pc:spChg>
        <pc:spChg chg="del">
          <ac:chgData name="YW Cho" userId="62217e2e1eae4c9f" providerId="LiveId" clId="{97671BA4-60EE-4433-A1C3-90D032A84224}" dt="2023-09-03T14:08:24.413" v="16" actId="478"/>
          <ac:spMkLst>
            <pc:docMk/>
            <pc:sldMk cId="611484744" sldId="256"/>
            <ac:spMk id="3" creationId="{BD82CE7C-0BB7-3B44-6840-C9F8C06A319B}"/>
          </ac:spMkLst>
        </pc:spChg>
      </pc:sldChg>
      <pc:sldChg chg="del">
        <pc:chgData name="YW Cho" userId="62217e2e1eae4c9f" providerId="LiveId" clId="{97671BA4-60EE-4433-A1C3-90D032A84224}" dt="2023-09-03T14:08:51.890" v="17" actId="47"/>
        <pc:sldMkLst>
          <pc:docMk/>
          <pc:sldMk cId="1771748516" sldId="257"/>
        </pc:sldMkLst>
      </pc:sldChg>
      <pc:sldChg chg="del">
        <pc:chgData name="YW Cho" userId="62217e2e1eae4c9f" providerId="LiveId" clId="{97671BA4-60EE-4433-A1C3-90D032A84224}" dt="2023-09-03T14:22:30.435" v="265" actId="47"/>
        <pc:sldMkLst>
          <pc:docMk/>
          <pc:sldMk cId="2453698739" sldId="258"/>
        </pc:sldMkLst>
      </pc:sldChg>
      <pc:sldChg chg="del">
        <pc:chgData name="YW Cho" userId="62217e2e1eae4c9f" providerId="LiveId" clId="{97671BA4-60EE-4433-A1C3-90D032A84224}" dt="2023-09-03T14:26:27.414" v="349" actId="47"/>
        <pc:sldMkLst>
          <pc:docMk/>
          <pc:sldMk cId="1137442612" sldId="260"/>
        </pc:sldMkLst>
      </pc:sldChg>
      <pc:sldChg chg="del">
        <pc:chgData name="YW Cho" userId="62217e2e1eae4c9f" providerId="LiveId" clId="{97671BA4-60EE-4433-A1C3-90D032A84224}" dt="2023-09-03T14:22:28.208" v="259" actId="47"/>
        <pc:sldMkLst>
          <pc:docMk/>
          <pc:sldMk cId="3340133406" sldId="261"/>
        </pc:sldMkLst>
      </pc:sldChg>
      <pc:sldChg chg="del">
        <pc:chgData name="YW Cho" userId="62217e2e1eae4c9f" providerId="LiveId" clId="{97671BA4-60EE-4433-A1C3-90D032A84224}" dt="2023-09-03T14:22:28.954" v="260" actId="47"/>
        <pc:sldMkLst>
          <pc:docMk/>
          <pc:sldMk cId="983203984" sldId="262"/>
        </pc:sldMkLst>
      </pc:sldChg>
      <pc:sldChg chg="del">
        <pc:chgData name="YW Cho" userId="62217e2e1eae4c9f" providerId="LiveId" clId="{97671BA4-60EE-4433-A1C3-90D032A84224}" dt="2023-09-03T14:22:29.323" v="261" actId="47"/>
        <pc:sldMkLst>
          <pc:docMk/>
          <pc:sldMk cId="4168797579" sldId="263"/>
        </pc:sldMkLst>
      </pc:sldChg>
      <pc:sldChg chg="modSp mod">
        <pc:chgData name="YW Cho" userId="62217e2e1eae4c9f" providerId="LiveId" clId="{97671BA4-60EE-4433-A1C3-90D032A84224}" dt="2023-09-03T14:09:39.734" v="193" actId="5793"/>
        <pc:sldMkLst>
          <pc:docMk/>
          <pc:sldMk cId="1079054551" sldId="264"/>
        </pc:sldMkLst>
        <pc:spChg chg="mod">
          <ac:chgData name="YW Cho" userId="62217e2e1eae4c9f" providerId="LiveId" clId="{97671BA4-60EE-4433-A1C3-90D032A84224}" dt="2023-09-03T14:09:39.734" v="193" actId="5793"/>
          <ac:spMkLst>
            <pc:docMk/>
            <pc:sldMk cId="1079054551" sldId="264"/>
            <ac:spMk id="3" creationId="{0554940B-1A29-7D8E-2F24-575F3EFDDD59}"/>
          </ac:spMkLst>
        </pc:spChg>
      </pc:sldChg>
      <pc:sldChg chg="modSp mod">
        <pc:chgData name="YW Cho" userId="62217e2e1eae4c9f" providerId="LiveId" clId="{97671BA4-60EE-4433-A1C3-90D032A84224}" dt="2023-09-03T14:21:41.571" v="258"/>
        <pc:sldMkLst>
          <pc:docMk/>
          <pc:sldMk cId="3916833662" sldId="265"/>
        </pc:sldMkLst>
        <pc:spChg chg="mod">
          <ac:chgData name="YW Cho" userId="62217e2e1eae4c9f" providerId="LiveId" clId="{97671BA4-60EE-4433-A1C3-90D032A84224}" dt="2023-09-03T14:21:41.571" v="258"/>
          <ac:spMkLst>
            <pc:docMk/>
            <pc:sldMk cId="3916833662" sldId="265"/>
            <ac:spMk id="3" creationId="{FEB1EA3D-1B60-8C2C-6643-00C0A9F5D139}"/>
          </ac:spMkLst>
        </pc:spChg>
      </pc:sldChg>
      <pc:sldChg chg="del">
        <pc:chgData name="YW Cho" userId="62217e2e1eae4c9f" providerId="LiveId" clId="{97671BA4-60EE-4433-A1C3-90D032A84224}" dt="2023-09-03T14:22:31.151" v="267" actId="47"/>
        <pc:sldMkLst>
          <pc:docMk/>
          <pc:sldMk cId="3089032553" sldId="266"/>
        </pc:sldMkLst>
      </pc:sldChg>
      <pc:sldChg chg="del">
        <pc:chgData name="YW Cho" userId="62217e2e1eae4c9f" providerId="LiveId" clId="{97671BA4-60EE-4433-A1C3-90D032A84224}" dt="2023-09-03T14:22:30.147" v="263" actId="47"/>
        <pc:sldMkLst>
          <pc:docMk/>
          <pc:sldMk cId="3052228611" sldId="268"/>
        </pc:sldMkLst>
      </pc:sldChg>
      <pc:sldChg chg="addSp delSp modSp mod">
        <pc:chgData name="YW Cho" userId="62217e2e1eae4c9f" providerId="LiveId" clId="{97671BA4-60EE-4433-A1C3-90D032A84224}" dt="2023-09-03T14:33:05.095" v="541" actId="164"/>
        <pc:sldMkLst>
          <pc:docMk/>
          <pc:sldMk cId="2649962145" sldId="269"/>
        </pc:sldMkLst>
        <pc:spChg chg="add mod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4" creationId="{F7DA81B0-3364-F1A9-3763-6BC4ECFE22E5}"/>
          </ac:spMkLst>
        </pc:spChg>
        <pc:spChg chg="mod topLvl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5" creationId="{10783FDB-2C57-FF61-463B-75760A294AC5}"/>
          </ac:spMkLst>
        </pc:spChg>
        <pc:spChg chg="add mod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6" creationId="{87150FFE-EA2B-6CAD-5455-9B1A13C9D374}"/>
          </ac:spMkLst>
        </pc:spChg>
        <pc:spChg chg="mod">
          <ac:chgData name="YW Cho" userId="62217e2e1eae4c9f" providerId="LiveId" clId="{97671BA4-60EE-4433-A1C3-90D032A84224}" dt="2023-09-03T14:29:44.283" v="397" actId="165"/>
          <ac:spMkLst>
            <pc:docMk/>
            <pc:sldMk cId="2649962145" sldId="269"/>
            <ac:spMk id="7" creationId="{22B2AD91-6576-5452-D78B-3A49F9038109}"/>
          </ac:spMkLst>
        </pc:spChg>
        <pc:spChg chg="mod">
          <ac:chgData name="YW Cho" userId="62217e2e1eae4c9f" providerId="LiveId" clId="{97671BA4-60EE-4433-A1C3-90D032A84224}" dt="2023-09-03T14:32:07.601" v="528" actId="1076"/>
          <ac:spMkLst>
            <pc:docMk/>
            <pc:sldMk cId="2649962145" sldId="269"/>
            <ac:spMk id="8" creationId="{4FE73FE2-38FD-DCF3-FBA8-74BC177E790B}"/>
          </ac:spMkLst>
        </pc:spChg>
        <pc:spChg chg="mod">
          <ac:chgData name="YW Cho" userId="62217e2e1eae4c9f" providerId="LiveId" clId="{97671BA4-60EE-4433-A1C3-90D032A84224}" dt="2023-09-03T14:29:44.283" v="397" actId="165"/>
          <ac:spMkLst>
            <pc:docMk/>
            <pc:sldMk cId="2649962145" sldId="269"/>
            <ac:spMk id="9" creationId="{7D2B83AA-ED74-2C88-BF76-8F48BF04DE7A}"/>
          </ac:spMkLst>
        </pc:spChg>
        <pc:spChg chg="mod">
          <ac:chgData name="YW Cho" userId="62217e2e1eae4c9f" providerId="LiveId" clId="{97671BA4-60EE-4433-A1C3-90D032A84224}" dt="2023-09-03T14:29:44.283" v="397" actId="165"/>
          <ac:spMkLst>
            <pc:docMk/>
            <pc:sldMk cId="2649962145" sldId="269"/>
            <ac:spMk id="10" creationId="{64588A5E-5EE4-3440-E4CC-AB96EE0967E7}"/>
          </ac:spMkLst>
        </pc:spChg>
        <pc:spChg chg="add del mod">
          <ac:chgData name="YW Cho" userId="62217e2e1eae4c9f" providerId="LiveId" clId="{97671BA4-60EE-4433-A1C3-90D032A84224}" dt="2023-09-03T14:31:48.793" v="511"/>
          <ac:spMkLst>
            <pc:docMk/>
            <pc:sldMk cId="2649962145" sldId="269"/>
            <ac:spMk id="11" creationId="{64908E35-68E3-A66C-A667-934278CEE714}"/>
          </ac:spMkLst>
        </pc:spChg>
        <pc:spChg chg="mod topLvl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12" creationId="{66E0E3E3-CB72-C92E-0C32-FAEA9108B74F}"/>
          </ac:spMkLst>
        </pc:spChg>
        <pc:spChg chg="add mod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13" creationId="{267B51EF-142F-FDF7-260C-72BD0D5A6645}"/>
          </ac:spMkLst>
        </pc:spChg>
        <pc:spChg chg="mod topLvl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14" creationId="{B912DEB1-ED2D-4CF3-10EB-AC035864A5B0}"/>
          </ac:spMkLst>
        </pc:spChg>
        <pc:spChg chg="mod topLvl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15" creationId="{06768E1B-4CC1-A7B6-A427-8A8BCB5C9209}"/>
          </ac:spMkLst>
        </pc:spChg>
        <pc:spChg chg="mod">
          <ac:chgData name="YW Cho" userId="62217e2e1eae4c9f" providerId="LiveId" clId="{97671BA4-60EE-4433-A1C3-90D032A84224}" dt="2023-09-03T14:30:04.062" v="399" actId="255"/>
          <ac:spMkLst>
            <pc:docMk/>
            <pc:sldMk cId="2649962145" sldId="269"/>
            <ac:spMk id="16" creationId="{880C0E66-6D5B-055E-9964-739C54707DE1}"/>
          </ac:spMkLst>
        </pc:spChg>
        <pc:spChg chg="mod topLvl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17" creationId="{993E3267-7F66-E1FF-C9CA-E98501B50BC4}"/>
          </ac:spMkLst>
        </pc:spChg>
        <pc:spChg chg="mod topLvl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18" creationId="{7EA7B415-069F-4734-55BA-5B2D80146D15}"/>
          </ac:spMkLst>
        </pc:spChg>
        <pc:spChg chg="del mod topLvl">
          <ac:chgData name="YW Cho" userId="62217e2e1eae4c9f" providerId="LiveId" clId="{97671BA4-60EE-4433-A1C3-90D032A84224}" dt="2023-09-03T14:30:34.703" v="409" actId="478"/>
          <ac:spMkLst>
            <pc:docMk/>
            <pc:sldMk cId="2649962145" sldId="269"/>
            <ac:spMk id="20" creationId="{B9288208-0001-14A7-61F4-A30304278F57}"/>
          </ac:spMkLst>
        </pc:spChg>
        <pc:spChg chg="add mod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21" creationId="{90CF6713-BEAC-BFB9-1CF2-3B8634CFD9A7}"/>
          </ac:spMkLst>
        </pc:spChg>
        <pc:spChg chg="add mod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22" creationId="{E02D89DB-0AFD-2AD2-15AA-073028388C50}"/>
          </ac:spMkLst>
        </pc:spChg>
        <pc:spChg chg="add mod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23" creationId="{1BE62936-8E36-2290-617D-BFA9CE6D2D83}"/>
          </ac:spMkLst>
        </pc:spChg>
        <pc:spChg chg="add mod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24" creationId="{CB33AC85-63B0-9540-43EB-9C19FC6405D2}"/>
          </ac:spMkLst>
        </pc:spChg>
        <pc:spChg chg="del mod topLvl">
          <ac:chgData name="YW Cho" userId="62217e2e1eae4c9f" providerId="LiveId" clId="{97671BA4-60EE-4433-A1C3-90D032A84224}" dt="2023-09-03T14:29:51.314" v="398" actId="478"/>
          <ac:spMkLst>
            <pc:docMk/>
            <pc:sldMk cId="2649962145" sldId="269"/>
            <ac:spMk id="28" creationId="{EAAD0689-508A-2593-55A4-5E9BD3E3A875}"/>
          </ac:spMkLst>
        </pc:spChg>
        <pc:spChg chg="mod topLvl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29" creationId="{0A85800F-FD31-ACFF-0476-EE51A48736EC}"/>
          </ac:spMkLst>
        </pc:spChg>
        <pc:spChg chg="del mod topLvl">
          <ac:chgData name="YW Cho" userId="62217e2e1eae4c9f" providerId="LiveId" clId="{97671BA4-60EE-4433-A1C3-90D032A84224}" dt="2023-09-03T14:31:15.703" v="460" actId="478"/>
          <ac:spMkLst>
            <pc:docMk/>
            <pc:sldMk cId="2649962145" sldId="269"/>
            <ac:spMk id="31" creationId="{7D24A017-B9DF-AC45-5315-BA06D94D79A5}"/>
          </ac:spMkLst>
        </pc:spChg>
        <pc:spChg chg="del mod topLvl">
          <ac:chgData name="YW Cho" userId="62217e2e1eae4c9f" providerId="LiveId" clId="{97671BA4-60EE-4433-A1C3-90D032A84224}" dt="2023-09-03T14:31:14.008" v="459" actId="478"/>
          <ac:spMkLst>
            <pc:docMk/>
            <pc:sldMk cId="2649962145" sldId="269"/>
            <ac:spMk id="32" creationId="{90C180C0-75B8-9672-5EF8-DD2E42941425}"/>
          </ac:spMkLst>
        </pc:spChg>
        <pc:spChg chg="mod topLvl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33" creationId="{62E9AD1B-8A64-0107-7C6F-E11E3F2BC053}"/>
          </ac:spMkLst>
        </pc:spChg>
        <pc:spChg chg="del mod topLvl">
          <ac:chgData name="YW Cho" userId="62217e2e1eae4c9f" providerId="LiveId" clId="{97671BA4-60EE-4433-A1C3-90D032A84224}" dt="2023-09-03T14:32:19.890" v="534" actId="478"/>
          <ac:spMkLst>
            <pc:docMk/>
            <pc:sldMk cId="2649962145" sldId="269"/>
            <ac:spMk id="34" creationId="{A42FD9FF-FEC8-91E6-3298-269A8E3E5AA8}"/>
          </ac:spMkLst>
        </pc:spChg>
        <pc:spChg chg="del mod topLvl">
          <ac:chgData name="YW Cho" userId="62217e2e1eae4c9f" providerId="LiveId" clId="{97671BA4-60EE-4433-A1C3-90D032A84224}" dt="2023-09-03T14:32:19.890" v="534" actId="478"/>
          <ac:spMkLst>
            <pc:docMk/>
            <pc:sldMk cId="2649962145" sldId="269"/>
            <ac:spMk id="35" creationId="{C50C3B72-5993-BBB0-E4C5-F0D9FC0F1ADD}"/>
          </ac:spMkLst>
        </pc:spChg>
        <pc:spChg chg="del mod topLvl">
          <ac:chgData name="YW Cho" userId="62217e2e1eae4c9f" providerId="LiveId" clId="{97671BA4-60EE-4433-A1C3-90D032A84224}" dt="2023-09-03T14:32:19.890" v="534" actId="478"/>
          <ac:spMkLst>
            <pc:docMk/>
            <pc:sldMk cId="2649962145" sldId="269"/>
            <ac:spMk id="36" creationId="{BF06FC11-897A-9546-E795-C49BC34AA0FD}"/>
          </ac:spMkLst>
        </pc:spChg>
        <pc:spChg chg="mod topLvl">
          <ac:chgData name="YW Cho" userId="62217e2e1eae4c9f" providerId="LiveId" clId="{97671BA4-60EE-4433-A1C3-90D032A84224}" dt="2023-09-03T14:33:05.095" v="541" actId="164"/>
          <ac:spMkLst>
            <pc:docMk/>
            <pc:sldMk cId="2649962145" sldId="269"/>
            <ac:spMk id="37" creationId="{3FAA2D86-6D16-4E77-4763-31727D710BFA}"/>
          </ac:spMkLst>
        </pc:spChg>
        <pc:spChg chg="del mod topLvl">
          <ac:chgData name="YW Cho" userId="62217e2e1eae4c9f" providerId="LiveId" clId="{97671BA4-60EE-4433-A1C3-90D032A84224}" dt="2023-09-03T14:32:33.004" v="537" actId="478"/>
          <ac:spMkLst>
            <pc:docMk/>
            <pc:sldMk cId="2649962145" sldId="269"/>
            <ac:spMk id="38" creationId="{DF67ABC6-867E-2D7D-F00F-5AD825D8EEF1}"/>
          </ac:spMkLst>
        </pc:spChg>
        <pc:spChg chg="del mod topLvl">
          <ac:chgData name="YW Cho" userId="62217e2e1eae4c9f" providerId="LiveId" clId="{97671BA4-60EE-4433-A1C3-90D032A84224}" dt="2023-09-03T14:32:19.890" v="534" actId="478"/>
          <ac:spMkLst>
            <pc:docMk/>
            <pc:sldMk cId="2649962145" sldId="269"/>
            <ac:spMk id="39" creationId="{6811144E-1A97-654E-9543-169F020BBCA0}"/>
          </ac:spMkLst>
        </pc:spChg>
        <pc:spChg chg="del mod topLvl">
          <ac:chgData name="YW Cho" userId="62217e2e1eae4c9f" providerId="LiveId" clId="{97671BA4-60EE-4433-A1C3-90D032A84224}" dt="2023-09-03T14:32:19.890" v="534" actId="478"/>
          <ac:spMkLst>
            <pc:docMk/>
            <pc:sldMk cId="2649962145" sldId="269"/>
            <ac:spMk id="40" creationId="{A93AB7F5-0D70-1A4E-B8A5-A40C8C394194}"/>
          </ac:spMkLst>
        </pc:spChg>
        <pc:spChg chg="del mod topLvl">
          <ac:chgData name="YW Cho" userId="62217e2e1eae4c9f" providerId="LiveId" clId="{97671BA4-60EE-4433-A1C3-90D032A84224}" dt="2023-09-03T14:32:19.890" v="534" actId="478"/>
          <ac:spMkLst>
            <pc:docMk/>
            <pc:sldMk cId="2649962145" sldId="269"/>
            <ac:spMk id="41" creationId="{88192127-652B-36DA-341C-52FC2FFD19DA}"/>
          </ac:spMkLst>
        </pc:spChg>
        <pc:grpChg chg="add del mod">
          <ac:chgData name="YW Cho" userId="62217e2e1eae4c9f" providerId="LiveId" clId="{97671BA4-60EE-4433-A1C3-90D032A84224}" dt="2023-09-03T14:30:32.620" v="408" actId="165"/>
          <ac:grpSpMkLst>
            <pc:docMk/>
            <pc:sldMk cId="2649962145" sldId="269"/>
            <ac:grpSpMk id="3" creationId="{329F41C6-71CC-9EBA-70D3-2896ECBA4697}"/>
          </ac:grpSpMkLst>
        </pc:grpChg>
        <pc:grpChg chg="mod topLvl">
          <ac:chgData name="YW Cho" userId="62217e2e1eae4c9f" providerId="LiveId" clId="{97671BA4-60EE-4433-A1C3-90D032A84224}" dt="2023-09-03T14:33:05.095" v="541" actId="164"/>
          <ac:grpSpMkLst>
            <pc:docMk/>
            <pc:sldMk cId="2649962145" sldId="269"/>
            <ac:grpSpMk id="19" creationId="{C3F3E540-1090-FA8C-729B-9866E04139FA}"/>
          </ac:grpSpMkLst>
        </pc:grpChg>
        <pc:grpChg chg="add mod">
          <ac:chgData name="YW Cho" userId="62217e2e1eae4c9f" providerId="LiveId" clId="{97671BA4-60EE-4433-A1C3-90D032A84224}" dt="2023-09-03T14:33:05.095" v="541" actId="164"/>
          <ac:grpSpMkLst>
            <pc:docMk/>
            <pc:sldMk cId="2649962145" sldId="269"/>
            <ac:grpSpMk id="26" creationId="{7E6E62CE-56F4-EC54-C86D-3F3F680EEE90}"/>
          </ac:grpSpMkLst>
        </pc:grpChg>
        <pc:grpChg chg="del">
          <ac:chgData name="YW Cho" userId="62217e2e1eae4c9f" providerId="LiveId" clId="{97671BA4-60EE-4433-A1C3-90D032A84224}" dt="2023-09-03T14:29:44.283" v="397" actId="165"/>
          <ac:grpSpMkLst>
            <pc:docMk/>
            <pc:sldMk cId="2649962145" sldId="269"/>
            <ac:grpSpMk id="42" creationId="{5C10B328-CD6B-432F-0B69-E05C6CDDFBCC}"/>
          </ac:grpSpMkLst>
        </pc:grpChg>
      </pc:sldChg>
      <pc:sldChg chg="del">
        <pc:chgData name="YW Cho" userId="62217e2e1eae4c9f" providerId="LiveId" clId="{97671BA4-60EE-4433-A1C3-90D032A84224}" dt="2023-09-03T14:22:30.292" v="264" actId="47"/>
        <pc:sldMkLst>
          <pc:docMk/>
          <pc:sldMk cId="3704416721" sldId="271"/>
        </pc:sldMkLst>
      </pc:sldChg>
      <pc:sldChg chg="add del">
        <pc:chgData name="YW Cho" userId="62217e2e1eae4c9f" providerId="LiveId" clId="{97671BA4-60EE-4433-A1C3-90D032A84224}" dt="2023-09-03T14:22:34.413" v="272" actId="47"/>
        <pc:sldMkLst>
          <pc:docMk/>
          <pc:sldMk cId="3050376595" sldId="272"/>
        </pc:sldMkLst>
      </pc:sldChg>
      <pc:sldChg chg="del">
        <pc:chgData name="YW Cho" userId="62217e2e1eae4c9f" providerId="LiveId" clId="{97671BA4-60EE-4433-A1C3-90D032A84224}" dt="2023-09-03T15:22:58.209" v="631" actId="47"/>
        <pc:sldMkLst>
          <pc:docMk/>
          <pc:sldMk cId="3751402943" sldId="273"/>
        </pc:sldMkLst>
      </pc:sldChg>
      <pc:sldChg chg="del">
        <pc:chgData name="YW Cho" userId="62217e2e1eae4c9f" providerId="LiveId" clId="{97671BA4-60EE-4433-A1C3-90D032A84224}" dt="2023-09-03T15:22:58.209" v="631" actId="47"/>
        <pc:sldMkLst>
          <pc:docMk/>
          <pc:sldMk cId="2090754217" sldId="275"/>
        </pc:sldMkLst>
      </pc:sldChg>
      <pc:sldChg chg="addSp delSp modSp add del mod">
        <pc:chgData name="YW Cho" userId="62217e2e1eae4c9f" providerId="LiveId" clId="{97671BA4-60EE-4433-A1C3-90D032A84224}" dt="2023-09-05T15:57:44.357" v="722" actId="14100"/>
        <pc:sldMkLst>
          <pc:docMk/>
          <pc:sldMk cId="750105683" sldId="276"/>
        </pc:sldMkLst>
        <pc:spChg chg="del">
          <ac:chgData name="YW Cho" userId="62217e2e1eae4c9f" providerId="LiveId" clId="{97671BA4-60EE-4433-A1C3-90D032A84224}" dt="2023-09-03T14:29:33.150" v="396" actId="478"/>
          <ac:spMkLst>
            <pc:docMk/>
            <pc:sldMk cId="750105683" sldId="276"/>
            <ac:spMk id="15" creationId="{86ABCA29-81E0-4FDC-718E-6D16A51AD296}"/>
          </ac:spMkLst>
        </pc:spChg>
        <pc:spChg chg="mod">
          <ac:chgData name="YW Cho" userId="62217e2e1eae4c9f" providerId="LiveId" clId="{97671BA4-60EE-4433-A1C3-90D032A84224}" dt="2023-09-03T14:38:56.474" v="623" actId="20577"/>
          <ac:spMkLst>
            <pc:docMk/>
            <pc:sldMk cId="750105683" sldId="276"/>
            <ac:spMk id="31" creationId="{0C59A5B4-1F94-0C59-4338-0C2CBB5E7813}"/>
          </ac:spMkLst>
        </pc:spChg>
        <pc:spChg chg="mod">
          <ac:chgData name="YW Cho" userId="62217e2e1eae4c9f" providerId="LiveId" clId="{97671BA4-60EE-4433-A1C3-90D032A84224}" dt="2023-09-03T14:39:08.239" v="626" actId="1076"/>
          <ac:spMkLst>
            <pc:docMk/>
            <pc:sldMk cId="750105683" sldId="276"/>
            <ac:spMk id="32" creationId="{F4FFB264-9786-5BB8-B108-E61ADEEA720A}"/>
          </ac:spMkLst>
        </pc:spChg>
        <pc:spChg chg="mod">
          <ac:chgData name="YW Cho" userId="62217e2e1eae4c9f" providerId="LiveId" clId="{97671BA4-60EE-4433-A1C3-90D032A84224}" dt="2023-09-03T14:37:33.895" v="609" actId="1076"/>
          <ac:spMkLst>
            <pc:docMk/>
            <pc:sldMk cId="750105683" sldId="276"/>
            <ac:spMk id="33" creationId="{148A0C01-E0F7-847B-4072-A01CAD5DF3C9}"/>
          </ac:spMkLst>
        </pc:spChg>
        <pc:spChg chg="del mod">
          <ac:chgData name="YW Cho" userId="62217e2e1eae4c9f" providerId="LiveId" clId="{97671BA4-60EE-4433-A1C3-90D032A84224}" dt="2023-09-03T14:37:17.126" v="604" actId="478"/>
          <ac:spMkLst>
            <pc:docMk/>
            <pc:sldMk cId="750105683" sldId="276"/>
            <ac:spMk id="34" creationId="{96A9B96B-5F65-2BA6-107A-3A01D989ECEA}"/>
          </ac:spMkLst>
        </pc:spChg>
        <pc:spChg chg="mod">
          <ac:chgData name="YW Cho" userId="62217e2e1eae4c9f" providerId="LiveId" clId="{97671BA4-60EE-4433-A1C3-90D032A84224}" dt="2023-09-03T14:37:20.951" v="605" actId="1076"/>
          <ac:spMkLst>
            <pc:docMk/>
            <pc:sldMk cId="750105683" sldId="276"/>
            <ac:spMk id="35" creationId="{A33168EE-6619-37AA-5BF4-0C32CC208D97}"/>
          </ac:spMkLst>
        </pc:spChg>
        <pc:spChg chg="mod">
          <ac:chgData name="YW Cho" userId="62217e2e1eae4c9f" providerId="LiveId" clId="{97671BA4-60EE-4433-A1C3-90D032A84224}" dt="2023-09-05T15:57:44.357" v="722" actId="14100"/>
          <ac:spMkLst>
            <pc:docMk/>
            <pc:sldMk cId="750105683" sldId="276"/>
            <ac:spMk id="36" creationId="{3467E9B3-B4DE-44FE-3CB9-A7F4335C85EF}"/>
          </ac:spMkLst>
        </pc:spChg>
        <pc:spChg chg="del mod">
          <ac:chgData name="YW Cho" userId="62217e2e1eae4c9f" providerId="LiveId" clId="{97671BA4-60EE-4433-A1C3-90D032A84224}" dt="2023-09-03T14:38:42.012" v="619" actId="478"/>
          <ac:spMkLst>
            <pc:docMk/>
            <pc:sldMk cId="750105683" sldId="276"/>
            <ac:spMk id="37" creationId="{83C0BA6C-B59A-0BA8-2AF1-09D7277A1162}"/>
          </ac:spMkLst>
        </pc:spChg>
        <pc:spChg chg="mod">
          <ac:chgData name="YW Cho" userId="62217e2e1eae4c9f" providerId="LiveId" clId="{97671BA4-60EE-4433-A1C3-90D032A84224}" dt="2023-09-03T14:34:07.154" v="556"/>
          <ac:spMkLst>
            <pc:docMk/>
            <pc:sldMk cId="750105683" sldId="276"/>
            <ac:spMk id="38" creationId="{32B522C0-A6D3-A69D-5BF7-50E813BF75A1}"/>
          </ac:spMkLst>
        </pc:spChg>
        <pc:spChg chg="mod">
          <ac:chgData name="YW Cho" userId="62217e2e1eae4c9f" providerId="LiveId" clId="{97671BA4-60EE-4433-A1C3-90D032A84224}" dt="2023-09-03T14:33:07.641" v="542"/>
          <ac:spMkLst>
            <pc:docMk/>
            <pc:sldMk cId="750105683" sldId="276"/>
            <ac:spMk id="39" creationId="{36833DBA-82A2-9FB6-CC73-B025D630F849}"/>
          </ac:spMkLst>
        </pc:spChg>
        <pc:spChg chg="mod">
          <ac:chgData name="YW Cho" userId="62217e2e1eae4c9f" providerId="LiveId" clId="{97671BA4-60EE-4433-A1C3-90D032A84224}" dt="2023-09-03T14:39:10.190" v="627" actId="1076"/>
          <ac:spMkLst>
            <pc:docMk/>
            <pc:sldMk cId="750105683" sldId="276"/>
            <ac:spMk id="40" creationId="{4AF27E7B-E2C2-C796-4885-4421808D26DD}"/>
          </ac:spMkLst>
        </pc:spChg>
        <pc:spChg chg="mod">
          <ac:chgData name="YW Cho" userId="62217e2e1eae4c9f" providerId="LiveId" clId="{97671BA4-60EE-4433-A1C3-90D032A84224}" dt="2023-09-05T15:57:37.458" v="720" actId="14100"/>
          <ac:spMkLst>
            <pc:docMk/>
            <pc:sldMk cId="750105683" sldId="276"/>
            <ac:spMk id="41" creationId="{11AA5556-1277-8F00-A6CF-F2C6698B3945}"/>
          </ac:spMkLst>
        </pc:spChg>
        <pc:spChg chg="mod">
          <ac:chgData name="YW Cho" userId="62217e2e1eae4c9f" providerId="LiveId" clId="{97671BA4-60EE-4433-A1C3-90D032A84224}" dt="2023-09-03T14:33:07.641" v="542"/>
          <ac:spMkLst>
            <pc:docMk/>
            <pc:sldMk cId="750105683" sldId="276"/>
            <ac:spMk id="42" creationId="{53A0F12C-E8D0-6C04-AFBE-84A768DB960E}"/>
          </ac:spMkLst>
        </pc:spChg>
        <pc:spChg chg="mod">
          <ac:chgData name="YW Cho" userId="62217e2e1eae4c9f" providerId="LiveId" clId="{97671BA4-60EE-4433-A1C3-90D032A84224}" dt="2023-09-03T14:33:07.641" v="542"/>
          <ac:spMkLst>
            <pc:docMk/>
            <pc:sldMk cId="750105683" sldId="276"/>
            <ac:spMk id="43" creationId="{AF0FE7E6-9E8D-E9C0-0022-8EFD1D58C464}"/>
          </ac:spMkLst>
        </pc:spChg>
        <pc:spChg chg="mod">
          <ac:chgData name="YW Cho" userId="62217e2e1eae4c9f" providerId="LiveId" clId="{97671BA4-60EE-4433-A1C3-90D032A84224}" dt="2023-09-03T14:33:07.641" v="542"/>
          <ac:spMkLst>
            <pc:docMk/>
            <pc:sldMk cId="750105683" sldId="276"/>
            <ac:spMk id="44" creationId="{5FF88778-0926-1F38-B01D-B1B2EF3EE127}"/>
          </ac:spMkLst>
        </pc:spChg>
        <pc:spChg chg="del mod">
          <ac:chgData name="YW Cho" userId="62217e2e1eae4c9f" providerId="LiveId" clId="{97671BA4-60EE-4433-A1C3-90D032A84224}" dt="2023-09-03T14:37:59.739" v="610" actId="478"/>
          <ac:spMkLst>
            <pc:docMk/>
            <pc:sldMk cId="750105683" sldId="276"/>
            <ac:spMk id="45" creationId="{789DF154-98D2-E9A0-241A-BEE95D108D29}"/>
          </ac:spMkLst>
        </pc:spChg>
        <pc:spChg chg="mod">
          <ac:chgData name="YW Cho" userId="62217e2e1eae4c9f" providerId="LiveId" clId="{97671BA4-60EE-4433-A1C3-90D032A84224}" dt="2023-09-03T14:38:04.519" v="611" actId="1076"/>
          <ac:spMkLst>
            <pc:docMk/>
            <pc:sldMk cId="750105683" sldId="276"/>
            <ac:spMk id="46" creationId="{77E0AAE0-0873-04A9-952A-921B5416BEFF}"/>
          </ac:spMkLst>
        </pc:spChg>
        <pc:spChg chg="mod">
          <ac:chgData name="YW Cho" userId="62217e2e1eae4c9f" providerId="LiveId" clId="{97671BA4-60EE-4433-A1C3-90D032A84224}" dt="2023-09-03T14:38:07.063" v="612" actId="1076"/>
          <ac:spMkLst>
            <pc:docMk/>
            <pc:sldMk cId="750105683" sldId="276"/>
            <ac:spMk id="47" creationId="{86A8BE4F-54C7-E872-4421-863E57A1F872}"/>
          </ac:spMkLst>
        </pc:spChg>
        <pc:spChg chg="mod">
          <ac:chgData name="YW Cho" userId="62217e2e1eae4c9f" providerId="LiveId" clId="{97671BA4-60EE-4433-A1C3-90D032A84224}" dt="2023-09-03T14:33:07.641" v="542"/>
          <ac:spMkLst>
            <pc:docMk/>
            <pc:sldMk cId="750105683" sldId="276"/>
            <ac:spMk id="48" creationId="{0693C6EE-D5B9-BA72-4D04-32CDE10D21BA}"/>
          </ac:spMkLst>
        </pc:spChg>
        <pc:spChg chg="mod">
          <ac:chgData name="YW Cho" userId="62217e2e1eae4c9f" providerId="LiveId" clId="{97671BA4-60EE-4433-A1C3-90D032A84224}" dt="2023-09-03T14:33:07.641" v="542"/>
          <ac:spMkLst>
            <pc:docMk/>
            <pc:sldMk cId="750105683" sldId="276"/>
            <ac:spMk id="49" creationId="{47D254E7-B5F8-3CB0-1859-DFEBB56846EE}"/>
          </ac:spMkLst>
        </pc:spChg>
        <pc:spChg chg="mod">
          <ac:chgData name="YW Cho" userId="62217e2e1eae4c9f" providerId="LiveId" clId="{97671BA4-60EE-4433-A1C3-90D032A84224}" dt="2023-09-03T14:33:07.641" v="542"/>
          <ac:spMkLst>
            <pc:docMk/>
            <pc:sldMk cId="750105683" sldId="276"/>
            <ac:spMk id="50" creationId="{A87D906C-D77A-7A38-5779-9514964B41D0}"/>
          </ac:spMkLst>
        </pc:spChg>
        <pc:spChg chg="mod">
          <ac:chgData name="YW Cho" userId="62217e2e1eae4c9f" providerId="LiveId" clId="{97671BA4-60EE-4433-A1C3-90D032A84224}" dt="2023-09-03T14:33:07.641" v="542"/>
          <ac:spMkLst>
            <pc:docMk/>
            <pc:sldMk cId="750105683" sldId="276"/>
            <ac:spMk id="51" creationId="{C35E345A-557B-E188-0619-7C9FB59204E8}"/>
          </ac:spMkLst>
        </pc:spChg>
        <pc:spChg chg="add mod">
          <ac:chgData name="YW Cho" userId="62217e2e1eae4c9f" providerId="LiveId" clId="{97671BA4-60EE-4433-A1C3-90D032A84224}" dt="2023-09-03T14:37:29.937" v="608" actId="1076"/>
          <ac:spMkLst>
            <pc:docMk/>
            <pc:sldMk cId="750105683" sldId="276"/>
            <ac:spMk id="52" creationId="{FB284751-CDA9-CBD2-63F3-A49207F41A07}"/>
          </ac:spMkLst>
        </pc:spChg>
        <pc:spChg chg="add del mod">
          <ac:chgData name="YW Cho" userId="62217e2e1eae4c9f" providerId="LiveId" clId="{97671BA4-60EE-4433-A1C3-90D032A84224}" dt="2023-09-03T14:38:11.298" v="614"/>
          <ac:spMkLst>
            <pc:docMk/>
            <pc:sldMk cId="750105683" sldId="276"/>
            <ac:spMk id="53" creationId="{6517DD7F-F0B2-9B28-A86C-26D65E0AA0E9}"/>
          </ac:spMkLst>
        </pc:spChg>
        <pc:spChg chg="add mod">
          <ac:chgData name="YW Cho" userId="62217e2e1eae4c9f" providerId="LiveId" clId="{97671BA4-60EE-4433-A1C3-90D032A84224}" dt="2023-09-03T14:38:15.521" v="616" actId="1076"/>
          <ac:spMkLst>
            <pc:docMk/>
            <pc:sldMk cId="750105683" sldId="276"/>
            <ac:spMk id="54" creationId="{81DB843B-1C25-1B60-24EA-23085D363CBB}"/>
          </ac:spMkLst>
        </pc:spChg>
        <pc:spChg chg="add mod">
          <ac:chgData name="YW Cho" userId="62217e2e1eae4c9f" providerId="LiveId" clId="{97671BA4-60EE-4433-A1C3-90D032A84224}" dt="2023-09-05T15:57:40.669" v="721" actId="14100"/>
          <ac:spMkLst>
            <pc:docMk/>
            <pc:sldMk cId="750105683" sldId="276"/>
            <ac:spMk id="55" creationId="{D33CA8E0-6BD5-DAFE-E17A-284850ABD73B}"/>
          </ac:spMkLst>
        </pc:spChg>
        <pc:spChg chg="add mod">
          <ac:chgData name="YW Cho" userId="62217e2e1eae4c9f" providerId="LiveId" clId="{97671BA4-60EE-4433-A1C3-90D032A84224}" dt="2023-09-03T14:39:13.577" v="629" actId="1076"/>
          <ac:spMkLst>
            <pc:docMk/>
            <pc:sldMk cId="750105683" sldId="276"/>
            <ac:spMk id="56" creationId="{D8692E6F-A570-3364-5824-0785168572A7}"/>
          </ac:spMkLst>
        </pc:spChg>
        <pc:grpChg chg="add mod">
          <ac:chgData name="YW Cho" userId="62217e2e1eae4c9f" providerId="LiveId" clId="{97671BA4-60EE-4433-A1C3-90D032A84224}" dt="2023-09-03T14:33:09.489" v="543" actId="1076"/>
          <ac:grpSpMkLst>
            <pc:docMk/>
            <pc:sldMk cId="750105683" sldId="276"/>
            <ac:grpSpMk id="3" creationId="{A26260B6-2BF1-741E-9213-493E5C41AD73}"/>
          </ac:grpSpMkLst>
        </pc:grpChg>
        <pc:grpChg chg="mod">
          <ac:chgData name="YW Cho" userId="62217e2e1eae4c9f" providerId="LiveId" clId="{97671BA4-60EE-4433-A1C3-90D032A84224}" dt="2023-09-03T14:33:07.641" v="542"/>
          <ac:grpSpMkLst>
            <pc:docMk/>
            <pc:sldMk cId="750105683" sldId="276"/>
            <ac:grpSpMk id="4" creationId="{DF1F3E0B-7BD1-491F-9E37-FC2AAFD29D45}"/>
          </ac:grpSpMkLst>
        </pc:grpChg>
        <pc:grpChg chg="del">
          <ac:chgData name="YW Cho" userId="62217e2e1eae4c9f" providerId="LiveId" clId="{97671BA4-60EE-4433-A1C3-90D032A84224}" dt="2023-09-03T14:32:56.663" v="540" actId="478"/>
          <ac:grpSpMkLst>
            <pc:docMk/>
            <pc:sldMk cId="750105683" sldId="276"/>
            <ac:grpSpMk id="5" creationId="{13D7F68B-114F-4772-5C01-5F87E2144AEE}"/>
          </ac:grpSpMkLst>
        </pc:grpChg>
      </pc:sldChg>
      <pc:sldChg chg="del">
        <pc:chgData name="YW Cho" userId="62217e2e1eae4c9f" providerId="LiveId" clId="{97671BA4-60EE-4433-A1C3-90D032A84224}" dt="2023-09-03T14:26:27.414" v="349" actId="47"/>
        <pc:sldMkLst>
          <pc:docMk/>
          <pc:sldMk cId="1724534051" sldId="277"/>
        </pc:sldMkLst>
      </pc:sldChg>
      <pc:sldChg chg="del">
        <pc:chgData name="YW Cho" userId="62217e2e1eae4c9f" providerId="LiveId" clId="{97671BA4-60EE-4433-A1C3-90D032A84224}" dt="2023-09-03T14:26:27.414" v="349" actId="47"/>
        <pc:sldMkLst>
          <pc:docMk/>
          <pc:sldMk cId="2723486203" sldId="278"/>
        </pc:sldMkLst>
      </pc:sldChg>
      <pc:sldChg chg="del">
        <pc:chgData name="YW Cho" userId="62217e2e1eae4c9f" providerId="LiveId" clId="{97671BA4-60EE-4433-A1C3-90D032A84224}" dt="2023-09-03T14:26:27.414" v="349" actId="47"/>
        <pc:sldMkLst>
          <pc:docMk/>
          <pc:sldMk cId="3934662897" sldId="279"/>
        </pc:sldMkLst>
      </pc:sldChg>
      <pc:sldChg chg="del">
        <pc:chgData name="YW Cho" userId="62217e2e1eae4c9f" providerId="LiveId" clId="{97671BA4-60EE-4433-A1C3-90D032A84224}" dt="2023-09-03T14:26:27.414" v="349" actId="47"/>
        <pc:sldMkLst>
          <pc:docMk/>
          <pc:sldMk cId="4049010930" sldId="280"/>
        </pc:sldMkLst>
      </pc:sldChg>
      <pc:sldChg chg="del">
        <pc:chgData name="YW Cho" userId="62217e2e1eae4c9f" providerId="LiveId" clId="{97671BA4-60EE-4433-A1C3-90D032A84224}" dt="2023-09-03T14:22:30.975" v="266" actId="47"/>
        <pc:sldMkLst>
          <pc:docMk/>
          <pc:sldMk cId="1328170970" sldId="281"/>
        </pc:sldMkLst>
      </pc:sldChg>
      <pc:sldChg chg="del">
        <pc:chgData name="YW Cho" userId="62217e2e1eae4c9f" providerId="LiveId" clId="{97671BA4-60EE-4433-A1C3-90D032A84224}" dt="2023-09-03T15:23:14.719" v="633" actId="47"/>
        <pc:sldMkLst>
          <pc:docMk/>
          <pc:sldMk cId="3060628188" sldId="283"/>
        </pc:sldMkLst>
      </pc:sldChg>
      <pc:sldChg chg="del">
        <pc:chgData name="YW Cho" userId="62217e2e1eae4c9f" providerId="LiveId" clId="{97671BA4-60EE-4433-A1C3-90D032A84224}" dt="2023-09-03T14:22:29.453" v="262" actId="47"/>
        <pc:sldMkLst>
          <pc:docMk/>
          <pc:sldMk cId="458474960" sldId="284"/>
        </pc:sldMkLst>
      </pc:sldChg>
      <pc:sldChg chg="del">
        <pc:chgData name="YW Cho" userId="62217e2e1eae4c9f" providerId="LiveId" clId="{97671BA4-60EE-4433-A1C3-90D032A84224}" dt="2023-09-03T14:22:31.290" v="268" actId="47"/>
        <pc:sldMkLst>
          <pc:docMk/>
          <pc:sldMk cId="1547711909" sldId="285"/>
        </pc:sldMkLst>
      </pc:sldChg>
      <pc:sldChg chg="modSp mod">
        <pc:chgData name="YW Cho" userId="62217e2e1eae4c9f" providerId="LiveId" clId="{97671BA4-60EE-4433-A1C3-90D032A84224}" dt="2023-09-04T12:55:11.165" v="719" actId="20577"/>
        <pc:sldMkLst>
          <pc:docMk/>
          <pc:sldMk cId="1167337706" sldId="286"/>
        </pc:sldMkLst>
        <pc:spChg chg="mod">
          <ac:chgData name="YW Cho" userId="62217e2e1eae4c9f" providerId="LiveId" clId="{97671BA4-60EE-4433-A1C3-90D032A84224}" dt="2023-09-03T15:23:21.871" v="634"/>
          <ac:spMkLst>
            <pc:docMk/>
            <pc:sldMk cId="1167337706" sldId="286"/>
            <ac:spMk id="4" creationId="{102CB140-85A9-0FB9-477F-71D7A592F2EA}"/>
          </ac:spMkLst>
        </pc:spChg>
        <pc:spChg chg="mod">
          <ac:chgData name="YW Cho" userId="62217e2e1eae4c9f" providerId="LiveId" clId="{97671BA4-60EE-4433-A1C3-90D032A84224}" dt="2023-09-04T12:55:11.165" v="719" actId="20577"/>
          <ac:spMkLst>
            <pc:docMk/>
            <pc:sldMk cId="1167337706" sldId="286"/>
            <ac:spMk id="5" creationId="{4619FFFF-41B9-1D65-F8E0-486F2F78B4DD}"/>
          </ac:spMkLst>
        </pc:spChg>
        <pc:spChg chg="mod">
          <ac:chgData name="YW Cho" userId="62217e2e1eae4c9f" providerId="LiveId" clId="{97671BA4-60EE-4433-A1C3-90D032A84224}" dt="2023-09-04T12:49:21.244" v="667" actId="20577"/>
          <ac:spMkLst>
            <pc:docMk/>
            <pc:sldMk cId="1167337706" sldId="286"/>
            <ac:spMk id="6" creationId="{BA6474CC-134A-710C-6CB6-BD1981C5E057}"/>
          </ac:spMkLst>
        </pc:spChg>
      </pc:sldChg>
      <pc:sldChg chg="del">
        <pc:chgData name="YW Cho" userId="62217e2e1eae4c9f" providerId="LiveId" clId="{97671BA4-60EE-4433-A1C3-90D032A84224}" dt="2023-09-03T14:26:27.414" v="349" actId="47"/>
        <pc:sldMkLst>
          <pc:docMk/>
          <pc:sldMk cId="1394374990" sldId="287"/>
        </pc:sldMkLst>
      </pc:sldChg>
      <pc:sldChg chg="del">
        <pc:chgData name="YW Cho" userId="62217e2e1eae4c9f" providerId="LiveId" clId="{97671BA4-60EE-4433-A1C3-90D032A84224}" dt="2023-09-03T14:22:31.736" v="269" actId="47"/>
        <pc:sldMkLst>
          <pc:docMk/>
          <pc:sldMk cId="2009590855" sldId="288"/>
        </pc:sldMkLst>
      </pc:sldChg>
      <pc:sldChg chg="del">
        <pc:chgData name="YW Cho" userId="62217e2e1eae4c9f" providerId="LiveId" clId="{97671BA4-60EE-4433-A1C3-90D032A84224}" dt="2023-09-03T15:22:58.209" v="631" actId="47"/>
        <pc:sldMkLst>
          <pc:docMk/>
          <pc:sldMk cId="165052845" sldId="290"/>
        </pc:sldMkLst>
      </pc:sldChg>
      <pc:sldChg chg="del">
        <pc:chgData name="YW Cho" userId="62217e2e1eae4c9f" providerId="LiveId" clId="{97671BA4-60EE-4433-A1C3-90D032A84224}" dt="2023-09-03T15:22:58.209" v="631" actId="47"/>
        <pc:sldMkLst>
          <pc:docMk/>
          <pc:sldMk cId="4272377322" sldId="291"/>
        </pc:sldMkLst>
      </pc:sldChg>
      <pc:sldChg chg="del">
        <pc:chgData name="YW Cho" userId="62217e2e1eae4c9f" providerId="LiveId" clId="{97671BA4-60EE-4433-A1C3-90D032A84224}" dt="2023-09-03T15:22:58.209" v="631" actId="47"/>
        <pc:sldMkLst>
          <pc:docMk/>
          <pc:sldMk cId="3585526449" sldId="292"/>
        </pc:sldMkLst>
      </pc:sldChg>
      <pc:sldChg chg="del">
        <pc:chgData name="YW Cho" userId="62217e2e1eae4c9f" providerId="LiveId" clId="{97671BA4-60EE-4433-A1C3-90D032A84224}" dt="2023-09-03T15:23:00.765" v="632" actId="47"/>
        <pc:sldMkLst>
          <pc:docMk/>
          <pc:sldMk cId="3283450967" sldId="293"/>
        </pc:sldMkLst>
      </pc:sldChg>
    </pc:docChg>
  </pc:docChgLst>
  <pc:docChgLst>
    <pc:chgData name="YW Cho" userId="62217e2e1eae4c9f" providerId="LiveId" clId="{08595527-3E64-4852-94D5-A89198BAFA18}"/>
    <pc:docChg chg="undo custSel addSld delSld modSld">
      <pc:chgData name="YW Cho" userId="62217e2e1eae4c9f" providerId="LiveId" clId="{08595527-3E64-4852-94D5-A89198BAFA18}" dt="2023-07-26T05:36:24.669" v="1338" actId="20577"/>
      <pc:docMkLst>
        <pc:docMk/>
      </pc:docMkLst>
      <pc:sldChg chg="modSp mod">
        <pc:chgData name="YW Cho" userId="62217e2e1eae4c9f" providerId="LiveId" clId="{08595527-3E64-4852-94D5-A89198BAFA18}" dt="2023-07-23T08:57:08.574" v="121"/>
        <pc:sldMkLst>
          <pc:docMk/>
          <pc:sldMk cId="1771748516" sldId="257"/>
        </pc:sldMkLst>
        <pc:spChg chg="mod">
          <ac:chgData name="YW Cho" userId="62217e2e1eae4c9f" providerId="LiveId" clId="{08595527-3E64-4852-94D5-A89198BAFA18}" dt="2023-07-23T08:57:08.574" v="121"/>
          <ac:spMkLst>
            <pc:docMk/>
            <pc:sldMk cId="1771748516" sldId="257"/>
            <ac:spMk id="3" creationId="{89BF1AB5-79BD-3F82-8E05-3D48A0C179A2}"/>
          </ac:spMkLst>
        </pc:spChg>
      </pc:sldChg>
      <pc:sldChg chg="modSp mod">
        <pc:chgData name="YW Cho" userId="62217e2e1eae4c9f" providerId="LiveId" clId="{08595527-3E64-4852-94D5-A89198BAFA18}" dt="2023-07-25T16:46:49.391" v="659" actId="20577"/>
        <pc:sldMkLst>
          <pc:docMk/>
          <pc:sldMk cId="4168797579" sldId="263"/>
        </pc:sldMkLst>
        <pc:spChg chg="mod">
          <ac:chgData name="YW Cho" userId="62217e2e1eae4c9f" providerId="LiveId" clId="{08595527-3E64-4852-94D5-A89198BAFA18}" dt="2023-07-25T16:46:49.391" v="659" actId="20577"/>
          <ac:spMkLst>
            <pc:docMk/>
            <pc:sldMk cId="4168797579" sldId="263"/>
            <ac:spMk id="4" creationId="{FF75AD35-6126-E6D7-A766-54AFD1CC0BE3}"/>
          </ac:spMkLst>
        </pc:spChg>
        <pc:spChg chg="mod ord">
          <ac:chgData name="YW Cho" userId="62217e2e1eae4c9f" providerId="LiveId" clId="{08595527-3E64-4852-94D5-A89198BAFA18}" dt="2023-07-25T16:44:54.489" v="627" actId="166"/>
          <ac:spMkLst>
            <pc:docMk/>
            <pc:sldMk cId="4168797579" sldId="263"/>
            <ac:spMk id="7" creationId="{824CDAF4-44D7-F210-31E9-2AAFE96147E2}"/>
          </ac:spMkLst>
        </pc:spChg>
      </pc:sldChg>
      <pc:sldChg chg="add del">
        <pc:chgData name="YW Cho" userId="62217e2e1eae4c9f" providerId="LiveId" clId="{08595527-3E64-4852-94D5-A89198BAFA18}" dt="2023-07-23T08:56:51.899" v="66" actId="47"/>
        <pc:sldMkLst>
          <pc:docMk/>
          <pc:sldMk cId="1079054551" sldId="264"/>
        </pc:sldMkLst>
      </pc:sldChg>
      <pc:sldChg chg="add del">
        <pc:chgData name="YW Cho" userId="62217e2e1eae4c9f" providerId="LiveId" clId="{08595527-3E64-4852-94D5-A89198BAFA18}" dt="2023-07-23T08:56:51.340" v="65" actId="47"/>
        <pc:sldMkLst>
          <pc:docMk/>
          <pc:sldMk cId="3916833662" sldId="265"/>
        </pc:sldMkLst>
      </pc:sldChg>
      <pc:sldChg chg="addSp delSp modSp mod">
        <pc:chgData name="YW Cho" userId="62217e2e1eae4c9f" providerId="LiveId" clId="{08595527-3E64-4852-94D5-A89198BAFA18}" dt="2023-07-26T05:31:14.972" v="908" actId="478"/>
        <pc:sldMkLst>
          <pc:docMk/>
          <pc:sldMk cId="3751402943" sldId="273"/>
        </pc:sldMkLst>
        <pc:spChg chg="add del mod">
          <ac:chgData name="YW Cho" userId="62217e2e1eae4c9f" providerId="LiveId" clId="{08595527-3E64-4852-94D5-A89198BAFA18}" dt="2023-07-26T05:31:14.972" v="908" actId="478"/>
          <ac:spMkLst>
            <pc:docMk/>
            <pc:sldMk cId="3751402943" sldId="273"/>
            <ac:spMk id="6" creationId="{663E4F55-174F-CE35-189C-27B8646C7038}"/>
          </ac:spMkLst>
        </pc:spChg>
        <pc:picChg chg="add del">
          <ac:chgData name="YW Cho" userId="62217e2e1eae4c9f" providerId="LiveId" clId="{08595527-3E64-4852-94D5-A89198BAFA18}" dt="2023-07-26T05:31:14.972" v="908" actId="478"/>
          <ac:picMkLst>
            <pc:docMk/>
            <pc:sldMk cId="3751402943" sldId="273"/>
            <ac:picMk id="5" creationId="{446A32E4-E648-4BD5-CA8F-F931CE9E7DB2}"/>
          </ac:picMkLst>
        </pc:picChg>
        <pc:picChg chg="add del mod ord">
          <ac:chgData name="YW Cho" userId="62217e2e1eae4c9f" providerId="LiveId" clId="{08595527-3E64-4852-94D5-A89198BAFA18}" dt="2023-07-26T05:31:14.532" v="907" actId="22"/>
          <ac:picMkLst>
            <pc:docMk/>
            <pc:sldMk cId="3751402943" sldId="273"/>
            <ac:picMk id="13" creationId="{BD8124D9-56A7-4FB4-AC5C-75A9877D4DF6}"/>
          </ac:picMkLst>
        </pc:picChg>
        <pc:cxnChg chg="mod">
          <ac:chgData name="YW Cho" userId="62217e2e1eae4c9f" providerId="LiveId" clId="{08595527-3E64-4852-94D5-A89198BAFA18}" dt="2023-07-26T05:31:11.954" v="899" actId="14100"/>
          <ac:cxnSpMkLst>
            <pc:docMk/>
            <pc:sldMk cId="3751402943" sldId="273"/>
            <ac:cxnSpMk id="9" creationId="{436EB6CF-0D9C-F3E2-E57D-B7071B87AA6B}"/>
          </ac:cxnSpMkLst>
        </pc:cxnChg>
        <pc:cxnChg chg="mod">
          <ac:chgData name="YW Cho" userId="62217e2e1eae4c9f" providerId="LiveId" clId="{08595527-3E64-4852-94D5-A89198BAFA18}" dt="2023-07-26T05:31:12.757" v="902" actId="1076"/>
          <ac:cxnSpMkLst>
            <pc:docMk/>
            <pc:sldMk cId="3751402943" sldId="273"/>
            <ac:cxnSpMk id="12" creationId="{69CA5B95-9320-922E-1ACE-F658F9E9D313}"/>
          </ac:cxnSpMkLst>
        </pc:cxnChg>
        <pc:cxnChg chg="mod">
          <ac:chgData name="YW Cho" userId="62217e2e1eae4c9f" providerId="LiveId" clId="{08595527-3E64-4852-94D5-A89198BAFA18}" dt="2023-07-26T05:31:11.532" v="897" actId="14100"/>
          <ac:cxnSpMkLst>
            <pc:docMk/>
            <pc:sldMk cId="3751402943" sldId="273"/>
            <ac:cxnSpMk id="29" creationId="{C74DA080-E55A-5FF0-C9E6-8F8B854415D1}"/>
          </ac:cxnSpMkLst>
        </pc:cxnChg>
        <pc:cxnChg chg="mod">
          <ac:chgData name="YW Cho" userId="62217e2e1eae4c9f" providerId="LiveId" clId="{08595527-3E64-4852-94D5-A89198BAFA18}" dt="2023-07-26T05:31:11.279" v="896" actId="1076"/>
          <ac:cxnSpMkLst>
            <pc:docMk/>
            <pc:sldMk cId="3751402943" sldId="273"/>
            <ac:cxnSpMk id="30" creationId="{D455A8D3-F102-6822-C0AB-EA4B07591CB3}"/>
          </ac:cxnSpMkLst>
        </pc:cxnChg>
        <pc:cxnChg chg="mod">
          <ac:chgData name="YW Cho" userId="62217e2e1eae4c9f" providerId="LiveId" clId="{08595527-3E64-4852-94D5-A89198BAFA18}" dt="2023-07-26T05:31:11.771" v="898" actId="1076"/>
          <ac:cxnSpMkLst>
            <pc:docMk/>
            <pc:sldMk cId="3751402943" sldId="273"/>
            <ac:cxnSpMk id="37" creationId="{FC1AADBB-A1D6-A8E5-3F4C-7166DB96907D}"/>
          </ac:cxnSpMkLst>
        </pc:cxnChg>
      </pc:sldChg>
      <pc:sldChg chg="del">
        <pc:chgData name="YW Cho" userId="62217e2e1eae4c9f" providerId="LiveId" clId="{08595527-3E64-4852-94D5-A89198BAFA18}" dt="2023-07-23T09:01:35.480" v="425" actId="47"/>
        <pc:sldMkLst>
          <pc:docMk/>
          <pc:sldMk cId="4115753580" sldId="274"/>
        </pc:sldMkLst>
      </pc:sldChg>
      <pc:sldChg chg="modSp mod">
        <pc:chgData name="YW Cho" userId="62217e2e1eae4c9f" providerId="LiveId" clId="{08595527-3E64-4852-94D5-A89198BAFA18}" dt="2023-07-26T03:55:42.789" v="882" actId="20577"/>
        <pc:sldMkLst>
          <pc:docMk/>
          <pc:sldMk cId="3060628188" sldId="283"/>
        </pc:sldMkLst>
        <pc:spChg chg="mod">
          <ac:chgData name="YW Cho" userId="62217e2e1eae4c9f" providerId="LiveId" clId="{08595527-3E64-4852-94D5-A89198BAFA18}" dt="2023-07-26T03:55:42.789" v="882" actId="20577"/>
          <ac:spMkLst>
            <pc:docMk/>
            <pc:sldMk cId="3060628188" sldId="283"/>
            <ac:spMk id="4" creationId="{873EC9C5-5C88-A0AF-8688-54C53E952295}"/>
          </ac:spMkLst>
        </pc:spChg>
      </pc:sldChg>
      <pc:sldChg chg="modSp mod">
        <pc:chgData name="YW Cho" userId="62217e2e1eae4c9f" providerId="LiveId" clId="{08595527-3E64-4852-94D5-A89198BAFA18}" dt="2023-07-25T16:45:50.873" v="656" actId="20577"/>
        <pc:sldMkLst>
          <pc:docMk/>
          <pc:sldMk cId="1547711909" sldId="285"/>
        </pc:sldMkLst>
        <pc:spChg chg="mod">
          <ac:chgData name="YW Cho" userId="62217e2e1eae4c9f" providerId="LiveId" clId="{08595527-3E64-4852-94D5-A89198BAFA18}" dt="2023-07-25T16:45:50.873" v="656" actId="20577"/>
          <ac:spMkLst>
            <pc:docMk/>
            <pc:sldMk cId="1547711909" sldId="285"/>
            <ac:spMk id="3" creationId="{8392603D-0E70-7317-8978-BC5A910EB923}"/>
          </ac:spMkLst>
        </pc:spChg>
      </pc:sldChg>
      <pc:sldChg chg="modSp mod">
        <pc:chgData name="YW Cho" userId="62217e2e1eae4c9f" providerId="LiveId" clId="{08595527-3E64-4852-94D5-A89198BAFA18}" dt="2023-07-26T05:36:24.669" v="1338" actId="20577"/>
        <pc:sldMkLst>
          <pc:docMk/>
          <pc:sldMk cId="1167337706" sldId="286"/>
        </pc:sldMkLst>
        <pc:spChg chg="mod">
          <ac:chgData name="YW Cho" userId="62217e2e1eae4c9f" providerId="LiveId" clId="{08595527-3E64-4852-94D5-A89198BAFA18}" dt="2023-07-26T05:36:24.669" v="1338" actId="20577"/>
          <ac:spMkLst>
            <pc:docMk/>
            <pc:sldMk cId="1167337706" sldId="286"/>
            <ac:spMk id="4" creationId="{102CB140-85A9-0FB9-477F-71D7A592F2EA}"/>
          </ac:spMkLst>
        </pc:spChg>
      </pc:sldChg>
      <pc:sldChg chg="addSp delSp modSp add del mod">
        <pc:chgData name="YW Cho" userId="62217e2e1eae4c9f" providerId="LiveId" clId="{08595527-3E64-4852-94D5-A89198BAFA18}" dt="2023-07-23T08:53:29.646" v="7" actId="47"/>
        <pc:sldMkLst>
          <pc:docMk/>
          <pc:sldMk cId="3074587818" sldId="289"/>
        </pc:sldMkLst>
        <pc:spChg chg="add del mod">
          <ac:chgData name="YW Cho" userId="62217e2e1eae4c9f" providerId="LiveId" clId="{08595527-3E64-4852-94D5-A89198BAFA18}" dt="2023-07-23T08:53:23.951" v="4" actId="478"/>
          <ac:spMkLst>
            <pc:docMk/>
            <pc:sldMk cId="3074587818" sldId="289"/>
            <ac:spMk id="3" creationId="{613AC698-8811-6F3F-A41C-4B4815B23AA0}"/>
          </ac:spMkLst>
        </pc:spChg>
        <pc:picChg chg="del">
          <ac:chgData name="YW Cho" userId="62217e2e1eae4c9f" providerId="LiveId" clId="{08595527-3E64-4852-94D5-A89198BAFA18}" dt="2023-07-23T08:53:15.709" v="1" actId="478"/>
          <ac:picMkLst>
            <pc:docMk/>
            <pc:sldMk cId="3074587818" sldId="289"/>
            <ac:picMk id="4" creationId="{5A257976-6100-A5E2-5B3F-3178D1E80989}"/>
          </ac:picMkLst>
        </pc:picChg>
      </pc:sldChg>
      <pc:sldChg chg="addSp delSp modSp add mod">
        <pc:chgData name="YW Cho" userId="62217e2e1eae4c9f" providerId="LiveId" clId="{08595527-3E64-4852-94D5-A89198BAFA18}" dt="2023-07-23T09:01:43.828" v="429" actId="20577"/>
        <pc:sldMkLst>
          <pc:docMk/>
          <pc:sldMk cId="165052845" sldId="290"/>
        </pc:sldMkLst>
        <pc:spChg chg="add del mod">
          <ac:chgData name="YW Cho" userId="62217e2e1eae4c9f" providerId="LiveId" clId="{08595527-3E64-4852-94D5-A89198BAFA18}" dt="2023-07-23T08:53:35.361" v="8" actId="478"/>
          <ac:spMkLst>
            <pc:docMk/>
            <pc:sldMk cId="165052845" sldId="290"/>
            <ac:spMk id="3" creationId="{887A85D1-87AF-666A-4846-EF54EF4CD5D6}"/>
          </ac:spMkLst>
        </pc:spChg>
        <pc:spChg chg="mod">
          <ac:chgData name="YW Cho" userId="62217e2e1eae4c9f" providerId="LiveId" clId="{08595527-3E64-4852-94D5-A89198BAFA18}" dt="2023-07-23T09:01:43.828" v="429" actId="20577"/>
          <ac:spMkLst>
            <pc:docMk/>
            <pc:sldMk cId="165052845" sldId="290"/>
            <ac:spMk id="5" creationId="{7BAACD16-21B6-9542-70E7-52B66E17B05B}"/>
          </ac:spMkLst>
        </pc:spChg>
        <pc:spChg chg="del mod">
          <ac:chgData name="YW Cho" userId="62217e2e1eae4c9f" providerId="LiveId" clId="{08595527-3E64-4852-94D5-A89198BAFA18}" dt="2023-07-23T08:56:04.973" v="53" actId="478"/>
          <ac:spMkLst>
            <pc:docMk/>
            <pc:sldMk cId="165052845" sldId="290"/>
            <ac:spMk id="12" creationId="{81C9CA44-D273-98FB-4071-43C2FDA616B3}"/>
          </ac:spMkLst>
        </pc:spChg>
        <pc:spChg chg="mod">
          <ac:chgData name="YW Cho" userId="62217e2e1eae4c9f" providerId="LiveId" clId="{08595527-3E64-4852-94D5-A89198BAFA18}" dt="2023-07-23T08:55:02.580" v="46" actId="1076"/>
          <ac:spMkLst>
            <pc:docMk/>
            <pc:sldMk cId="165052845" sldId="290"/>
            <ac:spMk id="13" creationId="{38A50FC7-F1E9-553D-F9F5-AA2280A4C77E}"/>
          </ac:spMkLst>
        </pc:spChg>
        <pc:spChg chg="mod">
          <ac:chgData name="YW Cho" userId="62217e2e1eae4c9f" providerId="LiveId" clId="{08595527-3E64-4852-94D5-A89198BAFA18}" dt="2023-07-23T09:00:40.514" v="424" actId="20577"/>
          <ac:spMkLst>
            <pc:docMk/>
            <pc:sldMk cId="165052845" sldId="290"/>
            <ac:spMk id="14" creationId="{747449B3-7382-4176-0018-4602B47DF9E0}"/>
          </ac:spMkLst>
        </pc:spChg>
        <pc:picChg chg="del">
          <ac:chgData name="YW Cho" userId="62217e2e1eae4c9f" providerId="LiveId" clId="{08595527-3E64-4852-94D5-A89198BAFA18}" dt="2023-07-23T08:53:26.739" v="6" actId="478"/>
          <ac:picMkLst>
            <pc:docMk/>
            <pc:sldMk cId="165052845" sldId="290"/>
            <ac:picMk id="4" creationId="{5A257976-6100-A5E2-5B3F-3178D1E80989}"/>
          </ac:picMkLst>
        </pc:picChg>
        <pc:picChg chg="add del mod ord">
          <ac:chgData name="YW Cho" userId="62217e2e1eae4c9f" providerId="LiveId" clId="{08595527-3E64-4852-94D5-A89198BAFA18}" dt="2023-07-23T08:54:22.594" v="32" actId="478"/>
          <ac:picMkLst>
            <pc:docMk/>
            <pc:sldMk cId="165052845" sldId="290"/>
            <ac:picMk id="7" creationId="{ADE669BD-3AF2-85A9-AB67-681AB552B266}"/>
          </ac:picMkLst>
        </pc:picChg>
        <pc:picChg chg="add mod ord">
          <ac:chgData name="YW Cho" userId="62217e2e1eae4c9f" providerId="LiveId" clId="{08595527-3E64-4852-94D5-A89198BAFA18}" dt="2023-07-23T08:54:33.589" v="39" actId="1076"/>
          <ac:picMkLst>
            <pc:docMk/>
            <pc:sldMk cId="165052845" sldId="290"/>
            <ac:picMk id="9" creationId="{9D5D1961-F1E7-857D-08EC-1DA1A37D6388}"/>
          </ac:picMkLst>
        </pc:picChg>
        <pc:cxnChg chg="mod">
          <ac:chgData name="YW Cho" userId="62217e2e1eae4c9f" providerId="LiveId" clId="{08595527-3E64-4852-94D5-A89198BAFA18}" dt="2023-07-23T08:54:40.046" v="41" actId="208"/>
          <ac:cxnSpMkLst>
            <pc:docMk/>
            <pc:sldMk cId="165052845" sldId="290"/>
            <ac:cxnSpMk id="10" creationId="{36FA8426-71F2-8ACD-ACDD-4FD28E9665ED}"/>
          </ac:cxnSpMkLst>
        </pc:cxnChg>
        <pc:cxnChg chg="del">
          <ac:chgData name="YW Cho" userId="62217e2e1eae4c9f" providerId="LiveId" clId="{08595527-3E64-4852-94D5-A89198BAFA18}" dt="2023-07-23T08:56:03.803" v="51" actId="478"/>
          <ac:cxnSpMkLst>
            <pc:docMk/>
            <pc:sldMk cId="165052845" sldId="290"/>
            <ac:cxnSpMk id="11" creationId="{BECA48F3-B083-0909-033D-C613579408F1}"/>
          </ac:cxnSpMkLst>
        </pc:cxnChg>
        <pc:cxnChg chg="mod">
          <ac:chgData name="YW Cho" userId="62217e2e1eae4c9f" providerId="LiveId" clId="{08595527-3E64-4852-94D5-A89198BAFA18}" dt="2023-07-23T08:54:51.539" v="44" actId="208"/>
          <ac:cxnSpMkLst>
            <pc:docMk/>
            <pc:sldMk cId="165052845" sldId="290"/>
            <ac:cxnSpMk id="15" creationId="{23DC2ED3-6250-20C0-BBE7-725C885817A5}"/>
          </ac:cxnSpMkLst>
        </pc:cxnChg>
        <pc:cxnChg chg="mod">
          <ac:chgData name="YW Cho" userId="62217e2e1eae4c9f" providerId="LiveId" clId="{08595527-3E64-4852-94D5-A89198BAFA18}" dt="2023-07-23T08:55:48.477" v="48" actId="1076"/>
          <ac:cxnSpMkLst>
            <pc:docMk/>
            <pc:sldMk cId="165052845" sldId="290"/>
            <ac:cxnSpMk id="17" creationId="{3F2C4E0F-8E78-D592-724E-31D1FD7835F1}"/>
          </ac:cxnSpMkLst>
        </pc:cxnChg>
        <pc:cxnChg chg="add mod">
          <ac:chgData name="YW Cho" userId="62217e2e1eae4c9f" providerId="LiveId" clId="{08595527-3E64-4852-94D5-A89198BAFA18}" dt="2023-07-23T08:59:45.831" v="387" actId="208"/>
          <ac:cxnSpMkLst>
            <pc:docMk/>
            <pc:sldMk cId="165052845" sldId="290"/>
            <ac:cxnSpMk id="19" creationId="{9A0B5E5E-F5BA-A2E7-27EB-C200B74A7C9B}"/>
          </ac:cxnSpMkLst>
        </pc:cxnChg>
        <pc:cxnChg chg="mod">
          <ac:chgData name="YW Cho" userId="62217e2e1eae4c9f" providerId="LiveId" clId="{08595527-3E64-4852-94D5-A89198BAFA18}" dt="2023-07-23T08:55:56.004" v="50" actId="208"/>
          <ac:cxnSpMkLst>
            <pc:docMk/>
            <pc:sldMk cId="165052845" sldId="290"/>
            <ac:cxnSpMk id="20" creationId="{B4455D69-9BC3-CF06-370A-985952A4B146}"/>
          </ac:cxnSpMkLst>
        </pc:cxnChg>
        <pc:cxnChg chg="mod">
          <ac:chgData name="YW Cho" userId="62217e2e1eae4c9f" providerId="LiveId" clId="{08595527-3E64-4852-94D5-A89198BAFA18}" dt="2023-07-23T08:54:57.471" v="45" actId="208"/>
          <ac:cxnSpMkLst>
            <pc:docMk/>
            <pc:sldMk cId="165052845" sldId="290"/>
            <ac:cxnSpMk id="23" creationId="{6D427092-9C34-4566-1354-226D834DF322}"/>
          </ac:cxnSpMkLst>
        </pc:cxnChg>
      </pc:sldChg>
      <pc:sldChg chg="add del">
        <pc:chgData name="YW Cho" userId="62217e2e1eae4c9f" providerId="LiveId" clId="{08595527-3E64-4852-94D5-A89198BAFA18}" dt="2023-07-23T08:53:16.887" v="3"/>
        <pc:sldMkLst>
          <pc:docMk/>
          <pc:sldMk cId="4001867999" sldId="290"/>
        </pc:sldMkLst>
      </pc:sldChg>
      <pc:sldChg chg="addSp delSp modSp new del mod">
        <pc:chgData name="YW Cho" userId="62217e2e1eae4c9f" providerId="LiveId" clId="{08595527-3E64-4852-94D5-A89198BAFA18}" dt="2023-07-23T08:56:49.628" v="60" actId="680"/>
        <pc:sldMkLst>
          <pc:docMk/>
          <pc:sldMk cId="1102216165" sldId="291"/>
        </pc:sldMkLst>
        <pc:spChg chg="add del">
          <ac:chgData name="YW Cho" userId="62217e2e1eae4c9f" providerId="LiveId" clId="{08595527-3E64-4852-94D5-A89198BAFA18}" dt="2023-07-23T08:56:49.612" v="59" actId="22"/>
          <ac:spMkLst>
            <pc:docMk/>
            <pc:sldMk cId="1102216165" sldId="291"/>
            <ac:spMk id="3" creationId="{9B03EAC5-1FBB-E55D-11AE-C33D2BAB7D0D}"/>
          </ac:spMkLst>
        </pc:spChg>
        <pc:picChg chg="add del">
          <ac:chgData name="YW Cho" userId="62217e2e1eae4c9f" providerId="LiveId" clId="{08595527-3E64-4852-94D5-A89198BAFA18}" dt="2023-07-23T08:56:45.097" v="57" actId="22"/>
          <ac:picMkLst>
            <pc:docMk/>
            <pc:sldMk cId="1102216165" sldId="291"/>
            <ac:picMk id="5" creationId="{214EC836-CC38-9C61-CFCE-C22315428291}"/>
          </ac:picMkLst>
        </pc:picChg>
        <pc:picChg chg="add del mod ord">
          <ac:chgData name="YW Cho" userId="62217e2e1eae4c9f" providerId="LiveId" clId="{08595527-3E64-4852-94D5-A89198BAFA18}" dt="2023-07-23T08:56:49.612" v="59" actId="22"/>
          <ac:picMkLst>
            <pc:docMk/>
            <pc:sldMk cId="1102216165" sldId="291"/>
            <ac:picMk id="7" creationId="{8D5B82BD-0CFA-1DD2-E750-163266D76620}"/>
          </ac:picMkLst>
        </pc:picChg>
      </pc:sldChg>
      <pc:sldChg chg="addSp delSp modSp new mod">
        <pc:chgData name="YW Cho" userId="62217e2e1eae4c9f" providerId="LiveId" clId="{08595527-3E64-4852-94D5-A89198BAFA18}" dt="2023-07-23T08:58:51.527" v="342" actId="20577"/>
        <pc:sldMkLst>
          <pc:docMk/>
          <pc:sldMk cId="4272377322" sldId="291"/>
        </pc:sldMkLst>
        <pc:spChg chg="mod">
          <ac:chgData name="YW Cho" userId="62217e2e1eae4c9f" providerId="LiveId" clId="{08595527-3E64-4852-94D5-A89198BAFA18}" dt="2023-07-23T08:57:42.261" v="162" actId="20577"/>
          <ac:spMkLst>
            <pc:docMk/>
            <pc:sldMk cId="4272377322" sldId="291"/>
            <ac:spMk id="2" creationId="{FE501141-EE59-FE93-8B3D-98077BFA1BEC}"/>
          </ac:spMkLst>
        </pc:spChg>
        <pc:spChg chg="del">
          <ac:chgData name="YW Cho" userId="62217e2e1eae4c9f" providerId="LiveId" clId="{08595527-3E64-4852-94D5-A89198BAFA18}" dt="2023-07-23T08:57:52.163" v="163" actId="478"/>
          <ac:spMkLst>
            <pc:docMk/>
            <pc:sldMk cId="4272377322" sldId="291"/>
            <ac:spMk id="3" creationId="{6B6D3061-5734-347D-1245-A02DF2FD087F}"/>
          </ac:spMkLst>
        </pc:spChg>
        <pc:spChg chg="add mod">
          <ac:chgData name="YW Cho" userId="62217e2e1eae4c9f" providerId="LiveId" clId="{08595527-3E64-4852-94D5-A89198BAFA18}" dt="2023-07-23T08:58:51.527" v="342" actId="20577"/>
          <ac:spMkLst>
            <pc:docMk/>
            <pc:sldMk cId="4272377322" sldId="291"/>
            <ac:spMk id="5" creationId="{1C798422-583D-7FCC-001D-864C14D976D9}"/>
          </ac:spMkLst>
        </pc:spChg>
      </pc:sldChg>
      <pc:sldChg chg="addSp delSp modSp new mod">
        <pc:chgData name="YW Cho" userId="62217e2e1eae4c9f" providerId="LiveId" clId="{08595527-3E64-4852-94D5-A89198BAFA18}" dt="2023-07-26T05:32:58.164" v="1316"/>
        <pc:sldMkLst>
          <pc:docMk/>
          <pc:sldMk cId="3585526449" sldId="292"/>
        </pc:sldMkLst>
        <pc:spChg chg="mod">
          <ac:chgData name="YW Cho" userId="62217e2e1eae4c9f" providerId="LiveId" clId="{08595527-3E64-4852-94D5-A89198BAFA18}" dt="2023-07-26T05:31:31.668" v="927" actId="20577"/>
          <ac:spMkLst>
            <pc:docMk/>
            <pc:sldMk cId="3585526449" sldId="292"/>
            <ac:spMk id="2" creationId="{8FC8018B-D1B4-13F2-CBD9-B7C84A0D6A51}"/>
          </ac:spMkLst>
        </pc:spChg>
        <pc:spChg chg="del">
          <ac:chgData name="YW Cho" userId="62217e2e1eae4c9f" providerId="LiveId" clId="{08595527-3E64-4852-94D5-A89198BAFA18}" dt="2023-07-26T05:31:35.196" v="930" actId="478"/>
          <ac:spMkLst>
            <pc:docMk/>
            <pc:sldMk cId="3585526449" sldId="292"/>
            <ac:spMk id="3" creationId="{79F74DDE-424F-67DC-3621-DD1E9677D642}"/>
          </ac:spMkLst>
        </pc:spChg>
        <pc:spChg chg="add mod">
          <ac:chgData name="YW Cho" userId="62217e2e1eae4c9f" providerId="LiveId" clId="{08595527-3E64-4852-94D5-A89198BAFA18}" dt="2023-07-26T05:32:58.164" v="1316"/>
          <ac:spMkLst>
            <pc:docMk/>
            <pc:sldMk cId="3585526449" sldId="292"/>
            <ac:spMk id="6" creationId="{98CD0920-9328-60AB-C885-D64EB6F6778C}"/>
          </ac:spMkLst>
        </pc:spChg>
        <pc:picChg chg="add mod">
          <ac:chgData name="YW Cho" userId="62217e2e1eae4c9f" providerId="LiveId" clId="{08595527-3E64-4852-94D5-A89198BAFA18}" dt="2023-07-26T05:31:48.939" v="938" actId="1076"/>
          <ac:picMkLst>
            <pc:docMk/>
            <pc:sldMk cId="3585526449" sldId="292"/>
            <ac:picMk id="5" creationId="{08BF8E7A-E1CB-BD88-B948-19E692B4E680}"/>
          </ac:picMkLst>
        </pc:picChg>
      </pc:sldChg>
      <pc:sldChg chg="addSp delSp modSp new mod">
        <pc:chgData name="YW Cho" userId="62217e2e1eae4c9f" providerId="LiveId" clId="{08595527-3E64-4852-94D5-A89198BAFA18}" dt="2023-07-26T05:34:36.372" v="1331" actId="1076"/>
        <pc:sldMkLst>
          <pc:docMk/>
          <pc:sldMk cId="3283450967" sldId="293"/>
        </pc:sldMkLst>
        <pc:spChg chg="mod">
          <ac:chgData name="YW Cho" userId="62217e2e1eae4c9f" providerId="LiveId" clId="{08595527-3E64-4852-94D5-A89198BAFA18}" dt="2023-07-26T05:34:22.976" v="1323" actId="20577"/>
          <ac:spMkLst>
            <pc:docMk/>
            <pc:sldMk cId="3283450967" sldId="293"/>
            <ac:spMk id="2" creationId="{11A54948-5ACC-1313-C73C-2F784746BCEE}"/>
          </ac:spMkLst>
        </pc:spChg>
        <pc:spChg chg="del">
          <ac:chgData name="YW Cho" userId="62217e2e1eae4c9f" providerId="LiveId" clId="{08595527-3E64-4852-94D5-A89198BAFA18}" dt="2023-07-26T05:34:25.288" v="1324" actId="478"/>
          <ac:spMkLst>
            <pc:docMk/>
            <pc:sldMk cId="3283450967" sldId="293"/>
            <ac:spMk id="3" creationId="{1ED6D66B-0884-190D-C98A-EDC4E3E8FA54}"/>
          </ac:spMkLst>
        </pc:spChg>
        <pc:picChg chg="add mod ord">
          <ac:chgData name="YW Cho" userId="62217e2e1eae4c9f" providerId="LiveId" clId="{08595527-3E64-4852-94D5-A89198BAFA18}" dt="2023-07-26T05:34:36.372" v="1331" actId="1076"/>
          <ac:picMkLst>
            <pc:docMk/>
            <pc:sldMk cId="3283450967" sldId="293"/>
            <ac:picMk id="5" creationId="{1449826A-6D7B-C917-576A-08CF802791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EEBF1-78E1-A7D3-EA15-0AD2CCD5C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972A8-4630-0BBE-BF12-F28D1A88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79714-F129-A36E-61D2-95C2E676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A2252-3699-EBCB-229E-C4D8E44B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9328C-455C-A3D6-642E-45A115C0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3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2077-4752-655F-8B9F-E585253C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4F733C-44BD-4062-2B3B-C87250CB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1B3FB-FF72-D5A6-86E5-92CFE4C9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9CA2D-5F4A-A73E-90C3-F53A31EA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5AD96-E8B1-A2FB-ECEA-CC954BE2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5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CC5031-4DC6-77B4-3A98-B1DA5E51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42AF7-EA75-B787-40EF-A969FDE66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AC645-6288-4236-E64A-34188B25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8E3D5-4352-FA03-C392-53FE04E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0164D-F100-1251-740E-3EE8DF16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0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9E07D-03BD-7590-E884-28A15C6D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AB0E8-B7D4-4AB7-B275-8153F0D0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BD969-47C1-A055-B61E-1B065DF3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BA1D0-F037-8BAC-CD88-0D92AF9A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C94C2-77AD-EC85-FC4F-D9150828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2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F0BD1-4570-4B8F-3B47-5F76B973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EDFD3-64F5-EC3A-E77A-D3B02CA0C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F916F-7381-5EDB-DC4B-AD7FD1D0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5227-1EC3-8D44-85C1-F04FB9FF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94F67-F78D-ACF0-AF02-BD40A439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0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AC69D-A208-3844-6757-0DB42C9F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08B38-13EB-6782-699A-B0146FA44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6540C-2505-3309-2BBE-8E4DC1A3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81F89-EEEA-3320-C53F-8B82B85A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E415B-7D4B-CF21-F2EB-978177C3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E30FC-EFCD-D679-BE72-D38FF7A4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3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69EEB-0DE3-5EFB-FD2A-287D8F24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2C2B-96BF-2F30-36C3-C959E41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69CB7-7344-3D95-5A1F-FA6B19870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204C36-0973-616F-D393-7A3D21185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45F28-B5D1-26E7-1226-29FC68DC0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DFC29-A9FC-3DF3-AA4B-8C64C3D2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8FF69-9C4B-7AC7-BAAA-BDC3FFCB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7027A5-5300-4F9D-B9FC-3110EFB4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8844E-9F0F-13C3-C65C-88A2F1FF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B821B9-DEBE-CD71-D616-D9FCABD5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F6044E-3881-5316-497E-646D4D4D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930475-70FF-DC37-F4AF-2C48D4D8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F3331-A5B9-51E2-92B0-9CC66B16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4E23AE-4BFE-3A9B-B68F-4D3FC5F6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D8ECF-4C8F-A608-92AA-46BA7A58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5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1EEC-CDA4-086C-816D-7C247C27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D2733-EF38-B1AD-90D9-9933E2BE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454F7-6C7F-EF15-9CAC-CEA3DE75F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FCF57-3881-A7DF-7B40-7A16B16D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1F16B-679B-1A76-2B3F-8EF895D4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03663-045B-95AB-3BBD-871D6CEC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6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835C4-98A1-0C54-8A56-6B377BED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B64764-FA8A-F205-B244-67AD24B2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571A1-F21D-352D-6462-6890EA48F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762BA-F29D-3F1B-C8A1-81AB67EF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53EBA-612C-4797-6C7B-487E965B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C69E-4A5C-38FE-FAC4-9814A9E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E5A397-8E1C-1E72-0448-1CABFD53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D3C05-9F66-33E5-D122-80B07902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B7583-F87A-38FC-DC67-5577C2DB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9479-00ED-4154-BABC-F45625C83183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FAB05-5D43-F865-B7A3-A8CA42401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471F7-517F-00E2-1C2D-AB4AA808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6B93-6B0A-4D1F-B0F2-A587FBCFB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3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7819E-FEC7-C112-BD80-3A6569E4E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ISEF_ADW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48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A78B-CACA-66EA-16B1-C8002240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베어링이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4940B-1A29-7D8E-2F24-575F3EFD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베어링 종류 </a:t>
            </a:r>
            <a:r>
              <a:rPr lang="en-US" altLang="ko-KR" dirty="0"/>
              <a:t>– 682OP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외경 </a:t>
            </a:r>
            <a:r>
              <a:rPr lang="en-US" altLang="ko-KR" dirty="0"/>
              <a:t>5, </a:t>
            </a:r>
            <a:r>
              <a:rPr lang="ko-KR" altLang="en-US" dirty="0"/>
              <a:t>내경 </a:t>
            </a:r>
            <a:r>
              <a:rPr lang="en-US" altLang="ko-KR" dirty="0"/>
              <a:t>2, </a:t>
            </a:r>
            <a:r>
              <a:rPr lang="ko-KR" altLang="en-US" dirty="0"/>
              <a:t>두께 </a:t>
            </a:r>
            <a:r>
              <a:rPr lang="en-US" altLang="ko-KR" dirty="0"/>
              <a:t>1.5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ADW</a:t>
            </a:r>
            <a:r>
              <a:rPr lang="ko-KR" altLang="en-US" dirty="0"/>
              <a:t> </a:t>
            </a:r>
            <a:r>
              <a:rPr lang="en-US" altLang="ko-KR" dirty="0"/>
              <a:t>FF</a:t>
            </a:r>
            <a:r>
              <a:rPr lang="ko-KR" altLang="en-US" dirty="0"/>
              <a:t>에는 베어링 없이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05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6F3B7-52DB-266F-3BD3-B1F7BB32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봉을 쓸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1EA3D-1B60-8C2C-6643-00C0A9F5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외경</a:t>
            </a:r>
            <a:r>
              <a:rPr lang="en-US" altLang="ko-KR" dirty="0"/>
              <a:t>6mm </a:t>
            </a:r>
            <a:r>
              <a:rPr lang="ko-KR" altLang="en-US" dirty="0"/>
              <a:t>내경 </a:t>
            </a:r>
            <a:r>
              <a:rPr lang="en-US" altLang="ko-KR" dirty="0"/>
              <a:t>4mm </a:t>
            </a:r>
            <a:r>
              <a:rPr lang="ko-KR" altLang="en-US" dirty="0"/>
              <a:t>파이프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2mm </a:t>
            </a:r>
            <a:r>
              <a:rPr lang="ko-KR" altLang="en-US" dirty="0"/>
              <a:t>카본 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683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2FCE8-7996-DF93-34B7-64FB2E97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9013" cy="1325563"/>
          </a:xfrm>
        </p:spPr>
        <p:txBody>
          <a:bodyPr/>
          <a:lstStyle/>
          <a:p>
            <a:r>
              <a:rPr lang="en-US" altLang="ko-KR" dirty="0"/>
              <a:t>ADW, </a:t>
            </a:r>
            <a:r>
              <a:rPr lang="ko-KR" altLang="en-US" dirty="0"/>
              <a:t>축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4FC8F6-5A73-DB98-7F1B-9644EBFC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6" y="1521619"/>
            <a:ext cx="4325982" cy="490061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236045-4018-3961-98FE-C56753896C68}"/>
              </a:ext>
            </a:extLst>
          </p:cNvPr>
          <p:cNvCxnSpPr>
            <a:cxnSpLocks/>
          </p:cNvCxnSpPr>
          <p:nvPr/>
        </p:nvCxnSpPr>
        <p:spPr>
          <a:xfrm flipH="1">
            <a:off x="2736056" y="1978819"/>
            <a:ext cx="2486025" cy="992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6EA32C-716F-0E42-FE1C-F38B0835CA6E}"/>
              </a:ext>
            </a:extLst>
          </p:cNvPr>
          <p:cNvSpPr txBox="1"/>
          <p:nvPr/>
        </p:nvSpPr>
        <p:spPr>
          <a:xfrm>
            <a:off x="5222081" y="1794153"/>
            <a:ext cx="62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center rotational axis / B</a:t>
            </a:r>
            <a:r>
              <a:rPr lang="ko-KR" altLang="en-US" dirty="0"/>
              <a:t> 중심 회전축 </a:t>
            </a:r>
            <a:r>
              <a:rPr lang="en-US" altLang="ko-KR" dirty="0"/>
              <a:t>-&gt; B-CRA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6821A-E666-A73C-BE5D-9FF1E6DDFFE0}"/>
              </a:ext>
            </a:extLst>
          </p:cNvPr>
          <p:cNvSpPr txBox="1"/>
          <p:nvPr/>
        </p:nvSpPr>
        <p:spPr>
          <a:xfrm>
            <a:off x="6419375" y="4787756"/>
            <a:ext cx="362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: Bar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B642E3-78B6-8F16-A564-DD7BF8D636BE}"/>
              </a:ext>
            </a:extLst>
          </p:cNvPr>
          <p:cNvCxnSpPr>
            <a:cxnSpLocks/>
          </p:cNvCxnSpPr>
          <p:nvPr/>
        </p:nvCxnSpPr>
        <p:spPr>
          <a:xfrm flipH="1">
            <a:off x="3309937" y="2543175"/>
            <a:ext cx="1794730" cy="800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7C5E1B-EAD6-D9BA-FAC0-74A7B0649802}"/>
              </a:ext>
            </a:extLst>
          </p:cNvPr>
          <p:cNvSpPr txBox="1"/>
          <p:nvPr/>
        </p:nvSpPr>
        <p:spPr>
          <a:xfrm>
            <a:off x="5153723" y="2348151"/>
            <a:ext cx="52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Flap rotational axis / B</a:t>
            </a:r>
            <a:r>
              <a:rPr lang="ko-KR" altLang="en-US" dirty="0"/>
              <a:t> 날개 회전축 </a:t>
            </a:r>
            <a:r>
              <a:rPr lang="en-US" altLang="ko-KR" dirty="0"/>
              <a:t>-&gt; B-FRA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F8CB86-A859-C2D7-E75E-AD44722F1326}"/>
              </a:ext>
            </a:extLst>
          </p:cNvPr>
          <p:cNvCxnSpPr>
            <a:cxnSpLocks/>
          </p:cNvCxnSpPr>
          <p:nvPr/>
        </p:nvCxnSpPr>
        <p:spPr>
          <a:xfrm flipH="1">
            <a:off x="2125632" y="3015655"/>
            <a:ext cx="3096449" cy="956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A39223-4470-AF3F-9D96-17873CC69137}"/>
              </a:ext>
            </a:extLst>
          </p:cNvPr>
          <p:cNvSpPr txBox="1"/>
          <p:nvPr/>
        </p:nvSpPr>
        <p:spPr>
          <a:xfrm>
            <a:off x="5161799" y="2830989"/>
            <a:ext cx="52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Flap pin slot/ B</a:t>
            </a:r>
            <a:r>
              <a:rPr lang="ko-KR" altLang="en-US" dirty="0"/>
              <a:t> 날개 </a:t>
            </a:r>
            <a:r>
              <a:rPr lang="ko-KR" altLang="en-US" dirty="0" err="1"/>
              <a:t>각도축</a:t>
            </a:r>
            <a:r>
              <a:rPr lang="ko-KR" altLang="en-US" dirty="0"/>
              <a:t> </a:t>
            </a:r>
            <a:r>
              <a:rPr lang="en-US" altLang="ko-KR" dirty="0"/>
              <a:t>-&gt; B-FPS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B7CFEE-0F32-DA38-AB36-4EEBD1B2E5ED}"/>
              </a:ext>
            </a:extLst>
          </p:cNvPr>
          <p:cNvSpPr txBox="1"/>
          <p:nvPr/>
        </p:nvSpPr>
        <p:spPr>
          <a:xfrm>
            <a:off x="5160133" y="3341132"/>
            <a:ext cx="52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Angle Linear Axis / B</a:t>
            </a:r>
            <a:r>
              <a:rPr lang="ko-KR" altLang="en-US" dirty="0"/>
              <a:t> </a:t>
            </a:r>
            <a:r>
              <a:rPr lang="ko-KR" altLang="en-US" dirty="0" err="1"/>
              <a:t>각도선형축</a:t>
            </a:r>
            <a:r>
              <a:rPr lang="ko-KR" altLang="en-US" dirty="0"/>
              <a:t> </a:t>
            </a:r>
            <a:r>
              <a:rPr lang="en-US" altLang="ko-KR" dirty="0"/>
              <a:t>-&gt; B-ALA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155A81-55A6-972E-2283-4698E9350376}"/>
              </a:ext>
            </a:extLst>
          </p:cNvPr>
          <p:cNvCxnSpPr>
            <a:cxnSpLocks/>
          </p:cNvCxnSpPr>
          <p:nvPr/>
        </p:nvCxnSpPr>
        <p:spPr>
          <a:xfrm flipH="1">
            <a:off x="1406495" y="3578324"/>
            <a:ext cx="3562183" cy="1718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7A1D3B-1F9F-89AB-2399-F3A797468C1B}"/>
              </a:ext>
            </a:extLst>
          </p:cNvPr>
          <p:cNvCxnSpPr>
            <a:cxnSpLocks/>
          </p:cNvCxnSpPr>
          <p:nvPr/>
        </p:nvCxnSpPr>
        <p:spPr>
          <a:xfrm flipH="1">
            <a:off x="3351309" y="3578324"/>
            <a:ext cx="1617369" cy="1752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58102D1-273C-1C34-DA32-25F7853FC20B}"/>
              </a:ext>
            </a:extLst>
          </p:cNvPr>
          <p:cNvCxnSpPr>
            <a:cxnSpLocks/>
          </p:cNvCxnSpPr>
          <p:nvPr/>
        </p:nvCxnSpPr>
        <p:spPr>
          <a:xfrm flipH="1">
            <a:off x="3478010" y="4015780"/>
            <a:ext cx="1682123" cy="1708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80F8B7-C956-AF78-7BE9-A75BB4B3048B}"/>
              </a:ext>
            </a:extLst>
          </p:cNvPr>
          <p:cNvSpPr txBox="1"/>
          <p:nvPr/>
        </p:nvSpPr>
        <p:spPr>
          <a:xfrm>
            <a:off x="5160133" y="3851275"/>
            <a:ext cx="52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Angle rod -&gt; B-AR</a:t>
            </a:r>
          </a:p>
        </p:txBody>
      </p:sp>
    </p:spTree>
    <p:extLst>
      <p:ext uri="{BB962C8B-B14F-4D97-AF65-F5344CB8AC3E}">
        <p14:creationId xmlns:p14="http://schemas.microsoft.com/office/powerpoint/2010/main" val="68958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9BCFE-4471-63E0-36F8-D9384292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 </a:t>
            </a:r>
            <a:r>
              <a:rPr lang="ko-KR" altLang="en-US" dirty="0"/>
              <a:t>부품 정의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8526ED-1469-DE31-C8B3-1BEF9304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77" y="1514475"/>
            <a:ext cx="4325982" cy="490061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3E14F3-FFAC-5337-71FB-DCB598E36C7A}"/>
              </a:ext>
            </a:extLst>
          </p:cNvPr>
          <p:cNvCxnSpPr>
            <a:cxnSpLocks/>
          </p:cNvCxnSpPr>
          <p:nvPr/>
        </p:nvCxnSpPr>
        <p:spPr>
          <a:xfrm flipH="1">
            <a:off x="3278981" y="1957388"/>
            <a:ext cx="2336007" cy="70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33A8C5-012C-1579-11AD-310FD69103E5}"/>
              </a:ext>
            </a:extLst>
          </p:cNvPr>
          <p:cNvSpPr txBox="1"/>
          <p:nvPr/>
        </p:nvSpPr>
        <p:spPr>
          <a:xfrm>
            <a:off x="5614988" y="1772722"/>
            <a:ext cx="288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CB - </a:t>
            </a:r>
            <a:r>
              <a:rPr lang="en-US" altLang="ko-KR" dirty="0" err="1"/>
              <a:t>CenterBody</a:t>
            </a:r>
            <a:r>
              <a:rPr lang="en-US" altLang="ko-KR" dirty="0"/>
              <a:t> / </a:t>
            </a:r>
            <a:r>
              <a:rPr lang="ko-KR" altLang="en-US" dirty="0"/>
              <a:t>중심체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913383-DFD1-A3D1-E2F6-DB415A1F88B8}"/>
              </a:ext>
            </a:extLst>
          </p:cNvPr>
          <p:cNvCxnSpPr>
            <a:cxnSpLocks/>
          </p:cNvCxnSpPr>
          <p:nvPr/>
        </p:nvCxnSpPr>
        <p:spPr>
          <a:xfrm flipH="1">
            <a:off x="3643313" y="2326720"/>
            <a:ext cx="1971675" cy="964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275143-8776-49DF-6A49-D6911566E6B1}"/>
              </a:ext>
            </a:extLst>
          </p:cNvPr>
          <p:cNvSpPr txBox="1"/>
          <p:nvPr/>
        </p:nvSpPr>
        <p:spPr>
          <a:xfrm>
            <a:off x="5640191" y="2122765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FF - Flap frame / </a:t>
            </a:r>
            <a:r>
              <a:rPr lang="ko-KR" altLang="en-US" dirty="0"/>
              <a:t>날개 뼈대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FEE0F7-B89A-9132-C7F9-364C6737A314}"/>
              </a:ext>
            </a:extLst>
          </p:cNvPr>
          <p:cNvCxnSpPr>
            <a:cxnSpLocks/>
          </p:cNvCxnSpPr>
          <p:nvPr/>
        </p:nvCxnSpPr>
        <p:spPr>
          <a:xfrm flipH="1">
            <a:off x="4605339" y="2692658"/>
            <a:ext cx="1034852" cy="645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4815D5-357E-7B4D-1455-BA92E2565CA3}"/>
              </a:ext>
            </a:extLst>
          </p:cNvPr>
          <p:cNvSpPr txBox="1"/>
          <p:nvPr/>
        </p:nvSpPr>
        <p:spPr>
          <a:xfrm>
            <a:off x="5640191" y="252728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- Flap / </a:t>
            </a:r>
            <a:r>
              <a:rPr lang="ko-KR" altLang="en-US" dirty="0"/>
              <a:t>날개</a:t>
            </a:r>
            <a:endParaRPr lang="en-US" altLang="ko-KR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63FB02-C206-ED99-99D8-B444490BDB99}"/>
              </a:ext>
            </a:extLst>
          </p:cNvPr>
          <p:cNvCxnSpPr>
            <a:cxnSpLocks/>
          </p:cNvCxnSpPr>
          <p:nvPr/>
        </p:nvCxnSpPr>
        <p:spPr>
          <a:xfrm flipH="1">
            <a:off x="3091836" y="3246685"/>
            <a:ext cx="2523152" cy="1839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D49C50-756E-F6E8-D96E-4C63AAE7F022}"/>
              </a:ext>
            </a:extLst>
          </p:cNvPr>
          <p:cNvSpPr txBox="1"/>
          <p:nvPr/>
        </p:nvSpPr>
        <p:spPr>
          <a:xfrm>
            <a:off x="5648743" y="3024753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FC - </a:t>
            </a:r>
            <a:r>
              <a:rPr lang="en-US" altLang="ko-KR" dirty="0" err="1"/>
              <a:t>FlapCap</a:t>
            </a:r>
            <a:r>
              <a:rPr lang="en-US" altLang="ko-KR" dirty="0"/>
              <a:t> / </a:t>
            </a:r>
            <a:r>
              <a:rPr lang="ko-KR" altLang="en-US" dirty="0"/>
              <a:t>날개 뚜껑</a:t>
            </a:r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C2A5A26-94F5-1620-7C37-589AD2D42D4E}"/>
              </a:ext>
            </a:extLst>
          </p:cNvPr>
          <p:cNvCxnSpPr>
            <a:cxnSpLocks/>
          </p:cNvCxnSpPr>
          <p:nvPr/>
        </p:nvCxnSpPr>
        <p:spPr>
          <a:xfrm flipH="1">
            <a:off x="3915748" y="3657342"/>
            <a:ext cx="1724443" cy="1715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EAE300-9A1F-5C9D-8773-38AFA4ACEB48}"/>
              </a:ext>
            </a:extLst>
          </p:cNvPr>
          <p:cNvSpPr txBox="1"/>
          <p:nvPr/>
        </p:nvSpPr>
        <p:spPr>
          <a:xfrm>
            <a:off x="5640191" y="3522226"/>
            <a:ext cx="465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LAG - Linear Angle guide / </a:t>
            </a:r>
            <a:r>
              <a:rPr lang="ko-KR" altLang="en-US" dirty="0"/>
              <a:t>선형 캠 가이드</a:t>
            </a:r>
            <a:endParaRPr lang="en-US" altLang="ko-KR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BF6DF84-F739-6D72-51B1-2934EBAA000A}"/>
              </a:ext>
            </a:extLst>
          </p:cNvPr>
          <p:cNvCxnSpPr>
            <a:cxnSpLocks/>
          </p:cNvCxnSpPr>
          <p:nvPr/>
        </p:nvCxnSpPr>
        <p:spPr>
          <a:xfrm flipH="1">
            <a:off x="3091836" y="4100513"/>
            <a:ext cx="2556907" cy="1843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E4E37F-52A3-6971-0665-1282F3F3623B}"/>
              </a:ext>
            </a:extLst>
          </p:cNvPr>
          <p:cNvSpPr txBox="1"/>
          <p:nvPr/>
        </p:nvSpPr>
        <p:spPr>
          <a:xfrm>
            <a:off x="5640191" y="3965397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 - </a:t>
            </a:r>
            <a:r>
              <a:rPr lang="en-US" altLang="ko-KR" dirty="0" err="1"/>
              <a:t>AngleBlock</a:t>
            </a:r>
            <a:r>
              <a:rPr lang="en-US" altLang="ko-KR" dirty="0"/>
              <a:t> / </a:t>
            </a:r>
            <a:r>
              <a:rPr lang="ko-KR" altLang="en-US" dirty="0" err="1"/>
              <a:t>각도블럭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685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15CF-1FB9-21BA-9691-D1F899DC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 </a:t>
            </a:r>
            <a:r>
              <a:rPr lang="en-US" altLang="ko-KR" sz="3200" dirty="0"/>
              <a:t>Axial Dimension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0C0E66-6D5B-055E-9964-739C54707DE1}"/>
              </a:ext>
            </a:extLst>
          </p:cNvPr>
          <p:cNvSpPr txBox="1"/>
          <p:nvPr/>
        </p:nvSpPr>
        <p:spPr>
          <a:xfrm>
            <a:off x="909638" y="1475972"/>
            <a:ext cx="6177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AB-AT : Angle Block Axial Thickness, </a:t>
            </a:r>
            <a:r>
              <a:rPr lang="ko-KR" altLang="en-US" sz="1050" dirty="0" err="1"/>
              <a:t>각도블럭</a:t>
            </a:r>
            <a:r>
              <a:rPr lang="ko-KR" altLang="en-US" sz="1050" dirty="0"/>
              <a:t> </a:t>
            </a:r>
            <a:r>
              <a:rPr lang="en-US" altLang="ko-KR" sz="1050" dirty="0"/>
              <a:t>axial </a:t>
            </a:r>
            <a:r>
              <a:rPr lang="ko-KR" altLang="en-US" sz="1050" dirty="0"/>
              <a:t>두께</a:t>
            </a:r>
            <a:endParaRPr lang="en-US" altLang="ko-KR" sz="1050" dirty="0"/>
          </a:p>
          <a:p>
            <a:r>
              <a:rPr lang="en-US" altLang="ko-KR" sz="1050" dirty="0"/>
              <a:t>FC-AT : Flap Cap Axial Thickness, </a:t>
            </a:r>
            <a:r>
              <a:rPr lang="en-US" altLang="ko-KR" sz="1050" dirty="0" err="1"/>
              <a:t>flapcap</a:t>
            </a:r>
            <a:r>
              <a:rPr lang="en-US" altLang="ko-KR" sz="1050" dirty="0"/>
              <a:t> </a:t>
            </a:r>
            <a:r>
              <a:rPr lang="ko-KR" altLang="en-US" sz="1050" dirty="0" err="1"/>
              <a:t>축방향</a:t>
            </a:r>
            <a:r>
              <a:rPr lang="ko-KR" altLang="en-US" sz="1050" dirty="0"/>
              <a:t> 두께</a:t>
            </a:r>
            <a:endParaRPr lang="en-US" altLang="ko-KR" sz="1050" dirty="0"/>
          </a:p>
          <a:p>
            <a:r>
              <a:rPr lang="en-US" altLang="ko-KR" sz="1050" dirty="0"/>
              <a:t>G-AT : Gear</a:t>
            </a:r>
            <a:r>
              <a:rPr lang="ko-KR" altLang="en-US" sz="1050" dirty="0"/>
              <a:t> </a:t>
            </a:r>
            <a:r>
              <a:rPr lang="en-US" altLang="ko-KR" sz="1050" dirty="0"/>
              <a:t>Axial Thickness, </a:t>
            </a:r>
            <a:r>
              <a:rPr lang="ko-KR" altLang="en-US" sz="1050" dirty="0"/>
              <a:t>기어 축방향두께</a:t>
            </a:r>
            <a:endParaRPr lang="en-US" altLang="ko-KR" sz="1050" dirty="0"/>
          </a:p>
          <a:p>
            <a:r>
              <a:rPr lang="en-US" altLang="ko-KR" sz="1050" dirty="0"/>
              <a:t>LAG-AT : Linear Angle Guide Axial Thickness</a:t>
            </a:r>
          </a:p>
          <a:p>
            <a:r>
              <a:rPr lang="en-US" altLang="ko-KR" sz="1050" dirty="0"/>
              <a:t>BFL : Bar</a:t>
            </a:r>
            <a:r>
              <a:rPr lang="ko-KR" altLang="en-US" sz="1050" dirty="0"/>
              <a:t> </a:t>
            </a:r>
            <a:r>
              <a:rPr lang="en-US" altLang="ko-KR" sz="1050" dirty="0"/>
              <a:t>Fix</a:t>
            </a:r>
            <a:r>
              <a:rPr lang="ko-KR" altLang="en-US" sz="1050" dirty="0"/>
              <a:t> </a:t>
            </a:r>
            <a:r>
              <a:rPr lang="en-US" altLang="ko-KR" sz="1050" dirty="0"/>
              <a:t>Length</a:t>
            </a:r>
          </a:p>
          <a:p>
            <a:r>
              <a:rPr lang="en-US" altLang="ko-KR" sz="1050" dirty="0"/>
              <a:t>LBT : Linear Bush Thickness</a:t>
            </a:r>
          </a:p>
          <a:p>
            <a:r>
              <a:rPr lang="en-US" altLang="ko-KR" sz="1050" dirty="0"/>
              <a:t>LAG-LB-B-T : LAG linear bearing body thickness</a:t>
            </a:r>
          </a:p>
          <a:p>
            <a:r>
              <a:rPr lang="en-US" altLang="ko-KR" sz="1050" dirty="0"/>
              <a:t>LAG-B-AT : LAG</a:t>
            </a:r>
            <a:r>
              <a:rPr lang="ko-KR" altLang="en-US" sz="1050" dirty="0"/>
              <a:t> </a:t>
            </a:r>
            <a:r>
              <a:rPr lang="en-US" altLang="ko-KR" sz="1050" dirty="0"/>
              <a:t>Body</a:t>
            </a:r>
            <a:r>
              <a:rPr lang="ko-KR" altLang="en-US" sz="1050" dirty="0"/>
              <a:t> </a:t>
            </a:r>
            <a:r>
              <a:rPr lang="en-US" altLang="ko-KR" sz="1050" dirty="0"/>
              <a:t>Axial thickness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1BA8BFA-8586-A9C7-3B60-FBB60FD1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494" y="292965"/>
            <a:ext cx="2783278" cy="241722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7E6E62CE-56F4-EC54-C86D-3F3F680EEE90}"/>
              </a:ext>
            </a:extLst>
          </p:cNvPr>
          <p:cNvGrpSpPr/>
          <p:nvPr/>
        </p:nvGrpSpPr>
        <p:grpSpPr>
          <a:xfrm>
            <a:off x="395431" y="2899979"/>
            <a:ext cx="10175170" cy="2755362"/>
            <a:chOff x="395431" y="2899979"/>
            <a:chExt cx="10175170" cy="27553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3F3E540-1090-FA8C-729B-9866E04139FA}"/>
                </a:ext>
              </a:extLst>
            </p:cNvPr>
            <p:cNvGrpSpPr/>
            <p:nvPr/>
          </p:nvGrpSpPr>
          <p:grpSpPr>
            <a:xfrm>
              <a:off x="4584048" y="4039255"/>
              <a:ext cx="2647954" cy="1571625"/>
              <a:chOff x="7045226" y="2202260"/>
              <a:chExt cx="2647954" cy="157162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2B2AD91-6576-5452-D78B-3A49F9038109}"/>
                  </a:ext>
                </a:extLst>
              </p:cNvPr>
              <p:cNvSpPr/>
              <p:nvPr/>
            </p:nvSpPr>
            <p:spPr>
              <a:xfrm>
                <a:off x="7045227" y="2202260"/>
                <a:ext cx="336947" cy="7810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S1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FE73FE2-38FD-DCF3-FBA8-74BC177E790B}"/>
                  </a:ext>
                </a:extLst>
              </p:cNvPr>
              <p:cNvSpPr/>
              <p:nvPr/>
            </p:nvSpPr>
            <p:spPr>
              <a:xfrm>
                <a:off x="7382175" y="2202260"/>
                <a:ext cx="1974058" cy="78105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FlapAT</a:t>
                </a:r>
                <a:endParaRPr lang="en-US" altLang="ko-KR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D2B83AA-ED74-2C88-BF76-8F48BF04DE7A}"/>
                  </a:ext>
                </a:extLst>
              </p:cNvPr>
              <p:cNvSpPr/>
              <p:nvPr/>
            </p:nvSpPr>
            <p:spPr>
              <a:xfrm>
                <a:off x="9356233" y="2202260"/>
                <a:ext cx="336947" cy="7810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S1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4588A5E-5EE4-3440-E4CC-AB96EE0967E7}"/>
                  </a:ext>
                </a:extLst>
              </p:cNvPr>
              <p:cNvSpPr/>
              <p:nvPr/>
            </p:nvSpPr>
            <p:spPr>
              <a:xfrm>
                <a:off x="7045226" y="2992835"/>
                <a:ext cx="2647953" cy="78105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CenterPieceAT</a:t>
                </a:r>
                <a:endParaRPr lang="en-US" altLang="ko-KR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768E1B-4CC1-A7B6-A427-8A8BCB5C9209}"/>
                </a:ext>
              </a:extLst>
            </p:cNvPr>
            <p:cNvSpPr/>
            <p:nvPr/>
          </p:nvSpPr>
          <p:spPr>
            <a:xfrm>
              <a:off x="9347236" y="3157940"/>
              <a:ext cx="1223365" cy="15716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783FDB-2C57-FF61-463B-75760A294AC5}"/>
                </a:ext>
              </a:extLst>
            </p:cNvPr>
            <p:cNvSpPr/>
            <p:nvPr/>
          </p:nvSpPr>
          <p:spPr>
            <a:xfrm>
              <a:off x="1946215" y="2995798"/>
              <a:ext cx="281557" cy="132022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G-AT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E0E3E3-CB72-C92E-0C32-FAEA9108B74F}"/>
                </a:ext>
              </a:extLst>
            </p:cNvPr>
            <p:cNvSpPr/>
            <p:nvPr/>
          </p:nvSpPr>
          <p:spPr>
            <a:xfrm>
              <a:off x="1612470" y="2993132"/>
              <a:ext cx="333743" cy="13202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12DEB1-ED2D-4CF3-10EB-AC035864A5B0}"/>
                </a:ext>
              </a:extLst>
            </p:cNvPr>
            <p:cNvSpPr/>
            <p:nvPr/>
          </p:nvSpPr>
          <p:spPr>
            <a:xfrm>
              <a:off x="395431" y="2993131"/>
              <a:ext cx="1211732" cy="1320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01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3E3267-7F66-E1FF-C9CA-E98501B50BC4}"/>
                </a:ext>
              </a:extLst>
            </p:cNvPr>
            <p:cNvSpPr/>
            <p:nvPr/>
          </p:nvSpPr>
          <p:spPr>
            <a:xfrm>
              <a:off x="2566824" y="2990462"/>
              <a:ext cx="333743" cy="1320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AB-AT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A7B415-069F-4734-55BA-5B2D80146D15}"/>
                </a:ext>
              </a:extLst>
            </p:cNvPr>
            <p:cNvSpPr/>
            <p:nvPr/>
          </p:nvSpPr>
          <p:spPr>
            <a:xfrm>
              <a:off x="2233081" y="2993130"/>
              <a:ext cx="333743" cy="13202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A85800F-FD31-ACFF-0476-EE51A48736EC}"/>
                </a:ext>
              </a:extLst>
            </p:cNvPr>
            <p:cNvSpPr/>
            <p:nvPr/>
          </p:nvSpPr>
          <p:spPr>
            <a:xfrm>
              <a:off x="2910023" y="4310688"/>
              <a:ext cx="442241" cy="13202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Til</a:t>
              </a:r>
              <a:r>
                <a:rPr lang="en-US" altLang="ko-KR" sz="900" dirty="0"/>
                <a:t> B-ALA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2E9AD1B-8A64-0107-7C6F-E11E3F2BC053}"/>
                </a:ext>
              </a:extLst>
            </p:cNvPr>
            <p:cNvSpPr/>
            <p:nvPr/>
          </p:nvSpPr>
          <p:spPr>
            <a:xfrm>
              <a:off x="3358609" y="4310688"/>
              <a:ext cx="1086908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B-ALA-S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AA2D86-6D16-4E77-4763-31727D710BFA}"/>
                </a:ext>
              </a:extLst>
            </p:cNvPr>
            <p:cNvSpPr/>
            <p:nvPr/>
          </p:nvSpPr>
          <p:spPr>
            <a:xfrm>
              <a:off x="9019874" y="3157940"/>
              <a:ext cx="336947" cy="2358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AB-AT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7DA81B0-3364-F1A9-3763-6BC4ECFE22E5}"/>
                </a:ext>
              </a:extLst>
            </p:cNvPr>
            <p:cNvSpPr/>
            <p:nvPr/>
          </p:nvSpPr>
          <p:spPr>
            <a:xfrm>
              <a:off x="2635354" y="4316204"/>
              <a:ext cx="265213" cy="1320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LAGAB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7150FFE-EA2B-6CAD-5455-9B1A13C9D374}"/>
                </a:ext>
              </a:extLst>
            </p:cNvPr>
            <p:cNvSpPr/>
            <p:nvPr/>
          </p:nvSpPr>
          <p:spPr>
            <a:xfrm>
              <a:off x="3360004" y="2990461"/>
              <a:ext cx="442241" cy="13202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Linear Bearing Casing Diameter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7B51EF-142F-FDF7-260C-72BD0D5A6645}"/>
                </a:ext>
              </a:extLst>
            </p:cNvPr>
            <p:cNvSpPr/>
            <p:nvPr/>
          </p:nvSpPr>
          <p:spPr>
            <a:xfrm>
              <a:off x="4340428" y="2899979"/>
              <a:ext cx="243620" cy="27309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FlapCap</a:t>
              </a:r>
              <a:endParaRPr lang="en-US" altLang="ko-KR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CF6713-BEAC-BFB9-1CF2-3B8634CFD9A7}"/>
                </a:ext>
              </a:extLst>
            </p:cNvPr>
            <p:cNvSpPr/>
            <p:nvPr/>
          </p:nvSpPr>
          <p:spPr>
            <a:xfrm>
              <a:off x="7229285" y="2899979"/>
              <a:ext cx="243620" cy="27309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FlapCap</a:t>
              </a:r>
              <a:endParaRPr lang="en-US" altLang="ko-KR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02D89DB-0AFD-2AD2-15AA-073028388C50}"/>
                </a:ext>
              </a:extLst>
            </p:cNvPr>
            <p:cNvSpPr/>
            <p:nvPr/>
          </p:nvSpPr>
          <p:spPr>
            <a:xfrm>
              <a:off x="7465177" y="4335114"/>
              <a:ext cx="442241" cy="13202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Til</a:t>
              </a:r>
              <a:r>
                <a:rPr lang="en-US" altLang="ko-KR" sz="900" dirty="0"/>
                <a:t> B-ALA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E62936-8E36-2290-617D-BFA9CE6D2D83}"/>
                </a:ext>
              </a:extLst>
            </p:cNvPr>
            <p:cNvSpPr/>
            <p:nvPr/>
          </p:nvSpPr>
          <p:spPr>
            <a:xfrm>
              <a:off x="7913763" y="4335114"/>
              <a:ext cx="1086908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B-ALA-S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B33AC85-63B0-9540-43EB-9C19FC6405D2}"/>
                </a:ext>
              </a:extLst>
            </p:cNvPr>
            <p:cNvSpPr/>
            <p:nvPr/>
          </p:nvSpPr>
          <p:spPr>
            <a:xfrm>
              <a:off x="7915158" y="3014887"/>
              <a:ext cx="442241" cy="13202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Linear Bearing Casing Diameter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996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19E9A757-A65B-F44F-D145-5D5977B3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0" y="2730415"/>
            <a:ext cx="7106088" cy="24011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FC80D7-5340-7384-6FB6-9EC4D776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 </a:t>
            </a:r>
            <a:r>
              <a:rPr lang="en-US" altLang="ko-KR" sz="3200" dirty="0"/>
              <a:t>Radial Dimension</a:t>
            </a:r>
            <a:endParaRPr lang="ko-KR" altLang="en-US" sz="3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166FFC-7307-7630-69C4-8310671C931E}"/>
              </a:ext>
            </a:extLst>
          </p:cNvPr>
          <p:cNvCxnSpPr>
            <a:cxnSpLocks/>
          </p:cNvCxnSpPr>
          <p:nvPr/>
        </p:nvCxnSpPr>
        <p:spPr>
          <a:xfrm>
            <a:off x="643416" y="4079081"/>
            <a:ext cx="208549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ED6030-49F2-DA11-3A22-F4685DDFB02B}"/>
              </a:ext>
            </a:extLst>
          </p:cNvPr>
          <p:cNvCxnSpPr>
            <a:cxnSpLocks/>
          </p:cNvCxnSpPr>
          <p:nvPr/>
        </p:nvCxnSpPr>
        <p:spPr>
          <a:xfrm>
            <a:off x="643416" y="4381500"/>
            <a:ext cx="878681" cy="476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529EA5-5A7B-50C7-02D6-CF5D141D6826}"/>
              </a:ext>
            </a:extLst>
          </p:cNvPr>
          <p:cNvSpPr txBox="1"/>
          <p:nvPr/>
        </p:nvSpPr>
        <p:spPr>
          <a:xfrm>
            <a:off x="586744" y="1683425"/>
            <a:ext cx="18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B-CRA to</a:t>
            </a:r>
            <a:r>
              <a:rPr lang="ko-KR" altLang="en-US" dirty="0"/>
              <a:t> </a:t>
            </a:r>
            <a:r>
              <a:rPr lang="en-US" altLang="ko-KR" dirty="0"/>
              <a:t>B-FRA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850D9D-00A3-1E8A-341E-D756FAAE7420}"/>
              </a:ext>
            </a:extLst>
          </p:cNvPr>
          <p:cNvCxnSpPr>
            <a:endCxn id="15" idx="2"/>
          </p:cNvCxnSpPr>
          <p:nvPr/>
        </p:nvCxnSpPr>
        <p:spPr>
          <a:xfrm flipV="1">
            <a:off x="871538" y="2052757"/>
            <a:ext cx="650559" cy="202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02AE4F-C2B4-31FD-B1AA-A1D656209FE6}"/>
              </a:ext>
            </a:extLst>
          </p:cNvPr>
          <p:cNvSpPr txBox="1"/>
          <p:nvPr/>
        </p:nvSpPr>
        <p:spPr>
          <a:xfrm>
            <a:off x="643416" y="5375899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B-ALA Fix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EC7990-D120-8F14-0CD0-4B52E99508C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57476" y="4438093"/>
            <a:ext cx="484437" cy="93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09C542-B558-471B-39C8-13FCCF819D83}"/>
              </a:ext>
            </a:extLst>
          </p:cNvPr>
          <p:cNvCxnSpPr>
            <a:cxnSpLocks/>
          </p:cNvCxnSpPr>
          <p:nvPr/>
        </p:nvCxnSpPr>
        <p:spPr>
          <a:xfrm>
            <a:off x="2728913" y="4085549"/>
            <a:ext cx="441483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1BA873-4C29-381A-C627-72846FC6C62A}"/>
              </a:ext>
            </a:extLst>
          </p:cNvPr>
          <p:cNvSpPr txBox="1"/>
          <p:nvPr/>
        </p:nvSpPr>
        <p:spPr>
          <a:xfrm>
            <a:off x="4024791" y="4778565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F-RT (Flap Radial Thickness)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F77A7E-30E2-54DD-5CC5-2C7EFC28A60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936331" y="4052168"/>
            <a:ext cx="636320" cy="72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EAB02B4-0189-159E-6D39-B56EC5E96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09"/>
          <a:stretch/>
        </p:blipFill>
        <p:spPr>
          <a:xfrm>
            <a:off x="6887460" y="467643"/>
            <a:ext cx="3340247" cy="2961357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A3FC833-5C1D-957A-26B2-9BBE7ADCEDEF}"/>
              </a:ext>
            </a:extLst>
          </p:cNvPr>
          <p:cNvCxnSpPr>
            <a:cxnSpLocks/>
          </p:cNvCxnSpPr>
          <p:nvPr/>
        </p:nvCxnSpPr>
        <p:spPr>
          <a:xfrm flipV="1">
            <a:off x="8110538" y="1927303"/>
            <a:ext cx="1054893" cy="99619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A77C81-2339-62A6-ACD7-A61DC38E7339}"/>
              </a:ext>
            </a:extLst>
          </p:cNvPr>
          <p:cNvCxnSpPr>
            <a:cxnSpLocks/>
          </p:cNvCxnSpPr>
          <p:nvPr/>
        </p:nvCxnSpPr>
        <p:spPr>
          <a:xfrm flipV="1">
            <a:off x="7977626" y="1371600"/>
            <a:ext cx="1659293" cy="155189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2B3385-7928-82CA-2C5F-BE1ED3624885}"/>
              </a:ext>
            </a:extLst>
          </p:cNvPr>
          <p:cNvSpPr txBox="1"/>
          <p:nvPr/>
        </p:nvSpPr>
        <p:spPr>
          <a:xfrm>
            <a:off x="8637984" y="23573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787298-6C6B-00D0-1ED3-22F643FF884F}"/>
              </a:ext>
            </a:extLst>
          </p:cNvPr>
          <p:cNvSpPr txBox="1"/>
          <p:nvPr/>
        </p:nvSpPr>
        <p:spPr>
          <a:xfrm>
            <a:off x="7822812" y="1636117"/>
            <a:ext cx="12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(2)^0.5 *d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9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E6ED-F05B-DFDB-2E02-3ED695F5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 of ADW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9A5B4-1F94-0C59-4338-0C2CBB5E7813}"/>
              </a:ext>
            </a:extLst>
          </p:cNvPr>
          <p:cNvSpPr txBox="1"/>
          <p:nvPr/>
        </p:nvSpPr>
        <p:spPr>
          <a:xfrm>
            <a:off x="1149389" y="4257100"/>
            <a:ext cx="6321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Barmount01</a:t>
            </a:r>
            <a:r>
              <a:rPr lang="ko-KR" altLang="en-US" dirty="0"/>
              <a:t> </a:t>
            </a:r>
            <a:r>
              <a:rPr lang="en-US" altLang="ko-KR" dirty="0"/>
              <a:t>10mm</a:t>
            </a:r>
          </a:p>
          <a:p>
            <a:r>
              <a:rPr lang="en-US" altLang="ko-KR" dirty="0"/>
              <a:t>S = 2</a:t>
            </a:r>
          </a:p>
          <a:p>
            <a:r>
              <a:rPr lang="en-US" altLang="ko-KR" dirty="0"/>
              <a:t>G-AT = 10</a:t>
            </a:r>
          </a:p>
          <a:p>
            <a:r>
              <a:rPr lang="en-US" altLang="ko-KR" dirty="0"/>
              <a:t>AB-AT = 20</a:t>
            </a:r>
          </a:p>
          <a:p>
            <a:r>
              <a:rPr lang="en-US" altLang="ko-KR" dirty="0"/>
              <a:t>LAGAB_ = 20</a:t>
            </a:r>
          </a:p>
          <a:p>
            <a:r>
              <a:rPr lang="en-US" altLang="ko-KR" sz="1800" dirty="0"/>
              <a:t>Linear Bearing Casing Diameter = 8</a:t>
            </a:r>
          </a:p>
          <a:p>
            <a:r>
              <a:rPr lang="en-US" altLang="ko-KR" dirty="0"/>
              <a:t>B-ALA-S = 10</a:t>
            </a:r>
          </a:p>
          <a:p>
            <a:r>
              <a:rPr lang="en-US" altLang="ko-KR" sz="1800" dirty="0" err="1"/>
              <a:t>FlapCap</a:t>
            </a:r>
            <a:r>
              <a:rPr lang="en-US" altLang="ko-KR" sz="1800" dirty="0"/>
              <a:t> </a:t>
            </a:r>
            <a:r>
              <a:rPr lang="en-US" altLang="ko-KR" dirty="0"/>
              <a:t>= 5</a:t>
            </a:r>
            <a:endParaRPr lang="en-US" altLang="ko-KR" sz="1800" dirty="0"/>
          </a:p>
          <a:p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6260B6-2BF1-741E-9213-493E5C41AD73}"/>
              </a:ext>
            </a:extLst>
          </p:cNvPr>
          <p:cNvGrpSpPr/>
          <p:nvPr/>
        </p:nvGrpSpPr>
        <p:grpSpPr>
          <a:xfrm>
            <a:off x="649157" y="1318829"/>
            <a:ext cx="10362052" cy="2730936"/>
            <a:chOff x="407857" y="2899979"/>
            <a:chExt cx="10362052" cy="27309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F1F3E0B-7BD1-491F-9E37-FC2AAFD29D45}"/>
                </a:ext>
              </a:extLst>
            </p:cNvPr>
            <p:cNvGrpSpPr/>
            <p:nvPr/>
          </p:nvGrpSpPr>
          <p:grpSpPr>
            <a:xfrm>
              <a:off x="4584048" y="4039255"/>
              <a:ext cx="2647954" cy="1571625"/>
              <a:chOff x="7045226" y="2202260"/>
              <a:chExt cx="2647954" cy="157162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693C6EE-D5B9-BA72-4D04-32CDE10D21BA}"/>
                  </a:ext>
                </a:extLst>
              </p:cNvPr>
              <p:cNvSpPr/>
              <p:nvPr/>
            </p:nvSpPr>
            <p:spPr>
              <a:xfrm>
                <a:off x="7045227" y="2202260"/>
                <a:ext cx="336947" cy="7810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S1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7D254E7-B5F8-3CB0-1859-DFEBB56846EE}"/>
                  </a:ext>
                </a:extLst>
              </p:cNvPr>
              <p:cNvSpPr/>
              <p:nvPr/>
            </p:nvSpPr>
            <p:spPr>
              <a:xfrm>
                <a:off x="7382175" y="2202260"/>
                <a:ext cx="1974058" cy="78105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FlapAT</a:t>
                </a:r>
                <a:endParaRPr lang="en-US" altLang="ko-KR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87D906C-D77A-7A38-5779-9514964B41D0}"/>
                  </a:ext>
                </a:extLst>
              </p:cNvPr>
              <p:cNvSpPr/>
              <p:nvPr/>
            </p:nvSpPr>
            <p:spPr>
              <a:xfrm>
                <a:off x="9356233" y="2202260"/>
                <a:ext cx="336947" cy="7810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S1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35E345A-557B-E188-0619-7C9FB59204E8}"/>
                  </a:ext>
                </a:extLst>
              </p:cNvPr>
              <p:cNvSpPr/>
              <p:nvPr/>
            </p:nvSpPr>
            <p:spPr>
              <a:xfrm>
                <a:off x="7045226" y="2992835"/>
                <a:ext cx="2647953" cy="78105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CenterPieceAT</a:t>
                </a:r>
                <a:endParaRPr lang="en-US" altLang="ko-KR" dirty="0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4FFB264-9786-5BB8-B108-E61ADEEA720A}"/>
                </a:ext>
              </a:extLst>
            </p:cNvPr>
            <p:cNvSpPr/>
            <p:nvPr/>
          </p:nvSpPr>
          <p:spPr>
            <a:xfrm>
              <a:off x="9546544" y="3109553"/>
              <a:ext cx="1223365" cy="15716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3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48A0C01-E0F7-847B-4072-A01CAD5DF3C9}"/>
                </a:ext>
              </a:extLst>
            </p:cNvPr>
            <p:cNvSpPr/>
            <p:nvPr/>
          </p:nvSpPr>
          <p:spPr>
            <a:xfrm>
              <a:off x="407857" y="2979711"/>
              <a:ext cx="281557" cy="132022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G-AT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3168EE-6619-37AA-5BF4-0C32CC208D97}"/>
                </a:ext>
              </a:extLst>
            </p:cNvPr>
            <p:cNvSpPr/>
            <p:nvPr/>
          </p:nvSpPr>
          <p:spPr>
            <a:xfrm>
              <a:off x="1020652" y="2986421"/>
              <a:ext cx="1211732" cy="1320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Barmount</a:t>
              </a:r>
              <a:endParaRPr lang="en-US" altLang="ko-KR" dirty="0"/>
            </a:p>
            <a:p>
              <a:pPr algn="ctr"/>
              <a:r>
                <a:rPr lang="en-US" altLang="ko-KR" dirty="0"/>
                <a:t>01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467E9B3-B4DE-44FE-3CB9-A7F4335C85EF}"/>
                </a:ext>
              </a:extLst>
            </p:cNvPr>
            <p:cNvSpPr/>
            <p:nvPr/>
          </p:nvSpPr>
          <p:spPr>
            <a:xfrm>
              <a:off x="2249408" y="2995977"/>
              <a:ext cx="520798" cy="1320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AB-AT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2B522C0-A6D3-A69D-5BF7-50E813BF75A1}"/>
                </a:ext>
              </a:extLst>
            </p:cNvPr>
            <p:cNvSpPr/>
            <p:nvPr/>
          </p:nvSpPr>
          <p:spPr>
            <a:xfrm>
              <a:off x="2910023" y="4310688"/>
              <a:ext cx="442241" cy="13202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Linear Bearing Casing Diameter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833DBA-82A2-9FB6-CC73-B025D630F849}"/>
                </a:ext>
              </a:extLst>
            </p:cNvPr>
            <p:cNvSpPr/>
            <p:nvPr/>
          </p:nvSpPr>
          <p:spPr>
            <a:xfrm>
              <a:off x="3358609" y="4310688"/>
              <a:ext cx="1086908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B-ALA-S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AF27E7B-E2C2-C796-4885-4421808D26DD}"/>
                </a:ext>
              </a:extLst>
            </p:cNvPr>
            <p:cNvSpPr/>
            <p:nvPr/>
          </p:nvSpPr>
          <p:spPr>
            <a:xfrm>
              <a:off x="9181971" y="3137079"/>
              <a:ext cx="336947" cy="2358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AB-AT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1AA5556-1277-8F00-A6CF-F2C6698B3945}"/>
                </a:ext>
              </a:extLst>
            </p:cNvPr>
            <p:cNvSpPr/>
            <p:nvPr/>
          </p:nvSpPr>
          <p:spPr>
            <a:xfrm>
              <a:off x="2358955" y="4306648"/>
              <a:ext cx="550581" cy="1320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LAGAB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3A0F12C-E8D0-6C04-AFBE-84A768DB960E}"/>
                </a:ext>
              </a:extLst>
            </p:cNvPr>
            <p:cNvSpPr/>
            <p:nvPr/>
          </p:nvSpPr>
          <p:spPr>
            <a:xfrm>
              <a:off x="3360004" y="2990461"/>
              <a:ext cx="442241" cy="13202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Linear Bearing Casing Diameter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F0FE7E6-9E8D-E9C0-0022-8EFD1D58C464}"/>
                </a:ext>
              </a:extLst>
            </p:cNvPr>
            <p:cNvSpPr/>
            <p:nvPr/>
          </p:nvSpPr>
          <p:spPr>
            <a:xfrm>
              <a:off x="4340428" y="2899979"/>
              <a:ext cx="243620" cy="27309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FlapCap</a:t>
              </a:r>
              <a:endParaRPr lang="en-US" altLang="ko-KR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FF88778-0926-1F38-B01D-B1B2EF3EE127}"/>
                </a:ext>
              </a:extLst>
            </p:cNvPr>
            <p:cNvSpPr/>
            <p:nvPr/>
          </p:nvSpPr>
          <p:spPr>
            <a:xfrm>
              <a:off x="7229285" y="2899979"/>
              <a:ext cx="243620" cy="27309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FlapCap</a:t>
              </a:r>
              <a:endParaRPr lang="en-US" altLang="ko-KR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7E0AAE0-0873-04A9-952A-921B5416BEFF}"/>
                </a:ext>
              </a:extLst>
            </p:cNvPr>
            <p:cNvSpPr/>
            <p:nvPr/>
          </p:nvSpPr>
          <p:spPr>
            <a:xfrm>
              <a:off x="7505429" y="4419612"/>
              <a:ext cx="1086908" cy="11810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B-ALA-S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6A8BE4F-54C7-E872-4421-863E57A1F872}"/>
                </a:ext>
              </a:extLst>
            </p:cNvPr>
            <p:cNvSpPr/>
            <p:nvPr/>
          </p:nvSpPr>
          <p:spPr>
            <a:xfrm>
              <a:off x="8159172" y="3109553"/>
              <a:ext cx="442241" cy="13202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Linear Bearing Casing Diameter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284751-CDA9-CBD2-63F3-A49207F41A07}"/>
              </a:ext>
            </a:extLst>
          </p:cNvPr>
          <p:cNvSpPr/>
          <p:nvPr/>
        </p:nvSpPr>
        <p:spPr>
          <a:xfrm>
            <a:off x="925003" y="1398562"/>
            <a:ext cx="333743" cy="1320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1DB843B-1C25-1B60-24EA-23085D363CBB}"/>
              </a:ext>
            </a:extLst>
          </p:cNvPr>
          <p:cNvSpPr/>
          <p:nvPr/>
        </p:nvSpPr>
        <p:spPr>
          <a:xfrm>
            <a:off x="8821747" y="2838462"/>
            <a:ext cx="442241" cy="1320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Linear Bearing Casing Diameter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3CA8E0-6BD5-DAFE-E17A-284850ABD73B}"/>
              </a:ext>
            </a:extLst>
          </p:cNvPr>
          <p:cNvSpPr/>
          <p:nvPr/>
        </p:nvSpPr>
        <p:spPr>
          <a:xfrm>
            <a:off x="3019351" y="1405270"/>
            <a:ext cx="139330" cy="1320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692E6F-A570-3364-5824-0785168572A7}"/>
              </a:ext>
            </a:extLst>
          </p:cNvPr>
          <p:cNvSpPr/>
          <p:nvPr/>
        </p:nvSpPr>
        <p:spPr>
          <a:xfrm>
            <a:off x="9186161" y="1653666"/>
            <a:ext cx="333743" cy="1320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5010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A781A-1C9C-2A79-0DE2-998019B4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ADW </a:t>
            </a:r>
            <a:r>
              <a:rPr lang="en-US" altLang="ko-KR" dirty="0" err="1"/>
              <a:t>parametrics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02CB140-85A9-0FB9-477F-71D7A592F2EA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2811780" cy="487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Axial </a:t>
            </a:r>
            <a:r>
              <a:rPr lang="ko-KR" altLang="en-US" dirty="0"/>
              <a:t>수치</a:t>
            </a:r>
            <a:endParaRPr lang="en-US" altLang="ko-KR" dirty="0"/>
          </a:p>
          <a:p>
            <a:r>
              <a:rPr lang="en-US" altLang="ko-KR" sz="1100" dirty="0"/>
              <a:t>Barmount01</a:t>
            </a:r>
            <a:r>
              <a:rPr lang="ko-KR" altLang="en-US" sz="1100" dirty="0"/>
              <a:t> </a:t>
            </a:r>
            <a:r>
              <a:rPr lang="en-US" altLang="ko-KR" sz="1100" dirty="0"/>
              <a:t>10mm</a:t>
            </a:r>
          </a:p>
          <a:p>
            <a:r>
              <a:rPr lang="en-US" altLang="ko-KR" sz="1100" dirty="0"/>
              <a:t>S = 2</a:t>
            </a:r>
          </a:p>
          <a:p>
            <a:r>
              <a:rPr lang="en-US" altLang="ko-KR" sz="1100" dirty="0"/>
              <a:t>G-AT = 10</a:t>
            </a:r>
          </a:p>
          <a:p>
            <a:r>
              <a:rPr lang="en-US" altLang="ko-KR" sz="1100" dirty="0"/>
              <a:t>AB-AT = 20</a:t>
            </a:r>
          </a:p>
          <a:p>
            <a:r>
              <a:rPr lang="en-US" altLang="ko-KR" sz="1100" dirty="0"/>
              <a:t>LAGAB_ = 20</a:t>
            </a:r>
          </a:p>
          <a:p>
            <a:r>
              <a:rPr lang="en-US" altLang="ko-KR" sz="1600" dirty="0"/>
              <a:t>Linear Bearing Casing Diameter = 8</a:t>
            </a:r>
          </a:p>
          <a:p>
            <a:r>
              <a:rPr lang="en-US" altLang="ko-KR" sz="1100" dirty="0"/>
              <a:t>B-ALA-S = 10</a:t>
            </a:r>
          </a:p>
          <a:p>
            <a:r>
              <a:rPr lang="en-US" altLang="ko-KR" sz="1600" dirty="0" err="1"/>
              <a:t>FlapCap</a:t>
            </a:r>
            <a:r>
              <a:rPr lang="en-US" altLang="ko-KR" sz="1600" dirty="0"/>
              <a:t> </a:t>
            </a:r>
            <a:r>
              <a:rPr lang="en-US" altLang="ko-KR" sz="1100" dirty="0"/>
              <a:t>= 5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619FFFF-41B9-1D65-F8E0-486F2F78B4DD}"/>
              </a:ext>
            </a:extLst>
          </p:cNvPr>
          <p:cNvSpPr txBox="1">
            <a:spLocks/>
          </p:cNvSpPr>
          <p:nvPr/>
        </p:nvSpPr>
        <p:spPr>
          <a:xfrm>
            <a:off x="8265795" y="1845308"/>
            <a:ext cx="47196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Radial </a:t>
            </a:r>
            <a:r>
              <a:rPr lang="ko-KR" altLang="en-US" dirty="0"/>
              <a:t>수치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FF-RT = 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F-RT =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B-CRA to B-FRA = 40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40+20+19/2+20 </a:t>
            </a:r>
            <a:r>
              <a:rPr lang="en-US" altLang="ko-KR" sz="1600"/>
              <a:t>= 90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110-8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A6474CC-134A-710C-6CB6-BD1981C5E057}"/>
              </a:ext>
            </a:extLst>
          </p:cNvPr>
          <p:cNvSpPr txBox="1">
            <a:spLocks/>
          </p:cNvSpPr>
          <p:nvPr/>
        </p:nvSpPr>
        <p:spPr>
          <a:xfrm>
            <a:off x="3926206" y="1825623"/>
            <a:ext cx="2811780" cy="487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LAG </a:t>
            </a:r>
            <a:r>
              <a:rPr lang="ko-KR" altLang="en-US" dirty="0"/>
              <a:t>수치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D</a:t>
            </a:r>
            <a:r>
              <a:rPr lang="ko-KR" altLang="en-US" sz="1600" dirty="0"/>
              <a:t> </a:t>
            </a:r>
            <a:r>
              <a:rPr lang="en-US" altLang="ko-KR" sz="1600" dirty="0"/>
              <a:t>= 20</a:t>
            </a:r>
          </a:p>
          <a:p>
            <a:pPr marL="0" indent="0">
              <a:buNone/>
            </a:pPr>
            <a:r>
              <a:rPr lang="en-US" altLang="ko-KR" sz="1800" dirty="0" err="1"/>
              <a:t>Δy</a:t>
            </a:r>
            <a:r>
              <a:rPr lang="en-US" altLang="ko-KR" sz="1800" dirty="0"/>
              <a:t> = 19/2 (</a:t>
            </a:r>
            <a:r>
              <a:rPr lang="ko-KR" altLang="en-US" sz="1800" dirty="0"/>
              <a:t>하지만 </a:t>
            </a:r>
            <a:r>
              <a:rPr lang="en-US" altLang="ko-KR" sz="1800" dirty="0"/>
              <a:t>d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늘릴경우</a:t>
            </a:r>
            <a:r>
              <a:rPr lang="ko-KR" altLang="en-US" sz="1800" dirty="0"/>
              <a:t> 증가 시켜야 함</a:t>
            </a:r>
            <a:r>
              <a:rPr lang="en-US" altLang="ko-KR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6733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370</Words>
  <Application>Microsoft Office PowerPoint</Application>
  <PresentationFormat>와이드스크린</PresentationFormat>
  <Paragraphs>115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ISEF_ADW</vt:lpstr>
      <vt:lpstr>베어링이 필요한가?</vt:lpstr>
      <vt:lpstr>어떤 봉을 쓸 것인가</vt:lpstr>
      <vt:lpstr>ADW, 축 정의</vt:lpstr>
      <vt:lpstr>ADW 부품 정의</vt:lpstr>
      <vt:lpstr>ADW Axial Dimension</vt:lpstr>
      <vt:lpstr>ADW Radial Dimension</vt:lpstr>
      <vt:lpstr>Constraints of ADW</vt:lpstr>
      <vt:lpstr>ADW parametrics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HSC2023 피쉬파워</dc:title>
  <dc:creator>조용우</dc:creator>
  <cp:lastModifiedBy>YW Cho</cp:lastModifiedBy>
  <cp:revision>3</cp:revision>
  <dcterms:created xsi:type="dcterms:W3CDTF">2023-07-15T15:43:42Z</dcterms:created>
  <dcterms:modified xsi:type="dcterms:W3CDTF">2023-09-05T15:57:46Z</dcterms:modified>
</cp:coreProperties>
</file>